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 snapToGrid="0" snapToObjects="1">
      <p:cViewPr varScale="1">
        <p:scale>
          <a:sx n="73" d="100"/>
          <a:sy n="7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92672-E0B0-BA44-8593-9662EED6B828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B11D-5C1C-1242-AB77-DE1636838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3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BB11D-5C1C-1242-AB77-DE1636838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972D-50EB-2245-AD35-A99D475A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94B21-9DEF-584B-9D05-07A599448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03F94-2C24-0740-9199-4911EE7B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302C1-D9D2-0140-8465-C62A7242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14D1-1BC7-EA4F-9558-F3F51608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8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D6ED-F7AD-A74A-A8A3-E26155FE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4DB20-AE6F-9949-B392-46D4F91A1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8957E-9054-5043-9363-ACED9192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37F84-651F-834A-A7FF-991D1875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EB11E-8E7E-D044-9548-659EB617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860D6-F8CF-2E48-A64D-CA1AB3830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81B29-DB90-DE49-9DFD-433A01F30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9F26A-FC43-1D49-95D0-07FBFCCE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15FB1-0AEC-6C45-91C6-E12E6643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40490-C026-1840-8B7C-BA35D681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C378-4365-8442-BAE6-AAE0B4EE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521D-4B6F-0C44-9D55-469BB716C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7AD9B-0155-3549-8472-6290E6EE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203DF-89C0-E54D-8383-354B159D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7645-8CFD-CA4F-B2AE-FCEC051B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D86C-59DB-B44A-B239-5B2EFF73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2B095-80AE-2C44-8FDE-3DDACBB5C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7C756-FBA1-F94C-98C8-309B663D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940B-4216-E74B-A519-ACF03A87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A90B-68C5-4B47-AD14-9C26C00D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5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1846-AA3B-8C4B-90FA-E16A7F84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B815B-B6C0-FB41-B6EF-7A165EBE9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3F62D-EE7D-1048-9B9B-3F851FDCC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6B720-0CF5-5F45-B2D6-43CE471B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58F9E-7B5D-184B-AC83-D2A63B38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644A3-ED86-0946-BC2B-5AC35CED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8BBC-19A3-CA40-AB1C-393C7705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1FCAF-79A7-3F4A-A248-86D03335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8AA20-E869-5944-B1D9-F27E1DDAD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297D-6C16-0644-AC1F-A46AA768A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C8C94-10DD-1049-AE90-2F236CDAB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125A7-3177-3B41-BE7D-1B6AE87D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7A941-F71B-0A46-8613-93206B70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548B7-8B68-884A-A040-703AF346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9953-DC8A-1348-9EA0-B608B4A2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EAF75-4765-1A48-A309-6A723DA0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E5E27-DFAD-C049-B1C4-0FC50C70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6B3C-CC6A-D74E-9884-4E21EFBD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01C54-0FB7-9E40-8EEA-E1D570B7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83457-7E1A-4C4D-9D1F-163A65EF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3E39-33D4-5D4D-BD40-D16A8592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6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9DC6-4C43-8840-8862-A185617D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B4F6-F8AE-444B-A61C-521381E79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442D-4A12-9640-AD1B-449C893C5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69D9E-6B34-FE41-B59D-5F1E1B12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F03AB-6F5A-DD44-BD05-47D56D21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CC4C4-8036-4C43-ADA0-2D7BDC78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80E-BAD7-A24F-BBA9-661A424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4D4F7-8D78-D348-84A3-9F43BB64A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1E19C-E7B5-BC40-B4FD-D038CBF4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DBEDC-1F4E-3141-9127-EA4F6434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65ADB-F6FA-0E43-B34D-732F0E1C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AB078-D7C8-7944-AC2D-7787B4B4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6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B3FA0-6165-1C4C-A672-C0484835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EC761-C090-9640-9866-9C704B18F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E5B18-21B8-9E4F-B5F1-B18C6BC09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3CE3-88F2-AF41-BA16-57E516C9B50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59E12-B53D-D445-A627-0965ABED5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0841-36EE-F241-9A8C-17A18F41F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D46D-3635-BD49-B957-C06026C0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0B4C-6877-EA4C-B080-ED4180EE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8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CCS Potential Offshore Nova Scotia – Dynamic Modeling and Economic Scoping Analysis</a:t>
            </a:r>
            <a:br>
              <a:rPr lang="en-US" dirty="0"/>
            </a:br>
            <a:r>
              <a:rPr lang="en-US" sz="2000" dirty="0"/>
              <a:t>Max Angel &amp; Darragh O’Connor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37FBE-1809-6A41-A0EF-CDA75ECE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1" y="4695754"/>
            <a:ext cx="4566870" cy="2189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E030E-F72D-2946-B418-32ACAC4C8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663" y="2060115"/>
            <a:ext cx="3949337" cy="4797885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4669CC1-B386-BE48-A752-9165F0E1DD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22" r="-1"/>
          <a:stretch/>
        </p:blipFill>
        <p:spPr>
          <a:xfrm>
            <a:off x="2578892" y="3494223"/>
            <a:ext cx="1987977" cy="1213853"/>
          </a:xfrm>
          <a:prstGeom prst="rect">
            <a:avLst/>
          </a:prstGeom>
        </p:spPr>
      </p:pic>
      <p:pic>
        <p:nvPicPr>
          <p:cNvPr id="17" name="Picture 1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78D719E-7563-774A-8C31-D492F4BECB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83" r="37789"/>
          <a:stretch/>
        </p:blipFill>
        <p:spPr>
          <a:xfrm>
            <a:off x="2578892" y="2035159"/>
            <a:ext cx="1987978" cy="1239158"/>
          </a:xfrm>
          <a:prstGeom prst="rect">
            <a:avLst/>
          </a:prstGeom>
        </p:spPr>
      </p:pic>
      <p:pic>
        <p:nvPicPr>
          <p:cNvPr id="19" name="Picture 18" descr="A picture containing monitor, screen, computer, sitting&#10;&#10;Description automatically generated">
            <a:extLst>
              <a:ext uri="{FF2B5EF4-FFF2-40B4-BE49-F238E27FC236}">
                <a16:creationId xmlns:a16="http://schemas.microsoft.com/office/drawing/2014/main" id="{8159523C-2B7E-FA45-ADF1-9E9DFAA35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1" y="3472028"/>
            <a:ext cx="1987977" cy="1236048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0979C1BB-14E3-624A-B825-F52980BDF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769" y="2035159"/>
            <a:ext cx="2040338" cy="1239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E83467-E9A9-1246-BDA2-E05C7DEB46D6}"/>
              </a:ext>
            </a:extLst>
          </p:cNvPr>
          <p:cNvSpPr txBox="1"/>
          <p:nvPr/>
        </p:nvSpPr>
        <p:spPr>
          <a:xfrm>
            <a:off x="2108695" y="2429725"/>
            <a:ext cx="41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2A7A6-B68B-C44C-849A-C30824D035CF}"/>
              </a:ext>
            </a:extLst>
          </p:cNvPr>
          <p:cNvSpPr txBox="1"/>
          <p:nvPr/>
        </p:nvSpPr>
        <p:spPr>
          <a:xfrm>
            <a:off x="2097775" y="3905386"/>
            <a:ext cx="41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EA041E-BB03-9C4A-AD9B-664976F69C0F}"/>
              </a:ext>
            </a:extLst>
          </p:cNvPr>
          <p:cNvSpPr txBox="1"/>
          <p:nvPr/>
        </p:nvSpPr>
        <p:spPr>
          <a:xfrm>
            <a:off x="4777065" y="2035159"/>
            <a:ext cx="33701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itchFamily="2" charset="2"/>
              </a:rPr>
              <a:t> </a:t>
            </a:r>
            <a:r>
              <a:rPr lang="en-US" b="1" dirty="0"/>
              <a:t>Dynamic Modeling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 Distribution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“leaky”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integrity trap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CCS Saline Aquifer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Simulations run for 7000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Economic Scoping Analysis </a:t>
            </a:r>
            <a:r>
              <a:rPr lang="en-US" b="1" dirty="0">
                <a:sym typeface="Wingdings" pitchFamily="2" charset="2"/>
              </a:rPr>
              <a:t>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Suggested pilot project with 2 wells injecting 1.25Mt/</a:t>
            </a:r>
            <a:r>
              <a:rPr lang="en-US" dirty="0" err="1"/>
              <a:t>yr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Amalgamated cost data from 10+ CCS projects/studies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BADBFD-4A22-7A4D-82A7-5010040B7FDC}"/>
              </a:ext>
            </a:extLst>
          </p:cNvPr>
          <p:cNvSpPr txBox="1"/>
          <p:nvPr/>
        </p:nvSpPr>
        <p:spPr>
          <a:xfrm>
            <a:off x="351859" y="3177271"/>
            <a:ext cx="388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2020                                 Year 9120</a:t>
            </a:r>
          </a:p>
        </p:txBody>
      </p:sp>
    </p:spTree>
    <p:extLst>
      <p:ext uri="{BB962C8B-B14F-4D97-AF65-F5344CB8AC3E}">
        <p14:creationId xmlns:p14="http://schemas.microsoft.com/office/powerpoint/2010/main" val="348944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F1B5BA7AF4F4BA60A599D8EF4C62C" ma:contentTypeVersion="1" ma:contentTypeDescription="Create a new document." ma:contentTypeScope="" ma:versionID="64525ecdc23abe6fe07d78b31eaa82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089C2F-8835-44F1-A4CD-ADF56C80FEA2}"/>
</file>

<file path=customXml/itemProps2.xml><?xml version="1.0" encoding="utf-8"?>
<ds:datastoreItem xmlns:ds="http://schemas.openxmlformats.org/officeDocument/2006/customXml" ds:itemID="{16209571-F95E-4C57-AC29-5DA5F639107E}"/>
</file>

<file path=customXml/itemProps3.xml><?xml version="1.0" encoding="utf-8"?>
<ds:datastoreItem xmlns:ds="http://schemas.openxmlformats.org/officeDocument/2006/customXml" ds:itemID="{1EC13CE1-7936-4F4D-8F4D-1BDB94ADBE7E}"/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68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CCS Potential Offshore Nova Scotia – Dynamic Modeling and Economic Scoping Analysis Max Angel &amp; Darragh O’Connor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Potential Offshore Nova Scotia – Economic</dc:title>
  <dc:creator>Max Angel</dc:creator>
  <cp:lastModifiedBy>Marwa Ghammam</cp:lastModifiedBy>
  <cp:revision>14</cp:revision>
  <dcterms:created xsi:type="dcterms:W3CDTF">2020-01-27T07:54:13Z</dcterms:created>
  <dcterms:modified xsi:type="dcterms:W3CDTF">2020-06-13T20:47:26Z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0x0101005F1F1B5BA7AF4F4BA60A599D8EF4C62C</vt:lpwstr>
  </property>
</Properties>
</file>