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345" r:id="rId3"/>
    <p:sldId id="312" r:id="rId4"/>
    <p:sldId id="295" r:id="rId5"/>
    <p:sldId id="294" r:id="rId6"/>
    <p:sldId id="298" r:id="rId7"/>
    <p:sldId id="374" r:id="rId8"/>
    <p:sldId id="373" r:id="rId9"/>
    <p:sldId id="342" r:id="rId10"/>
    <p:sldId id="363" r:id="rId11"/>
    <p:sldId id="330" r:id="rId12"/>
    <p:sldId id="321" r:id="rId13"/>
    <p:sldId id="371" r:id="rId14"/>
    <p:sldId id="340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5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339933"/>
    <a:srgbClr val="FF6600"/>
    <a:srgbClr val="FF9933"/>
    <a:srgbClr val="FF3399"/>
    <a:srgbClr val="00CC00"/>
    <a:srgbClr val="8181FF"/>
    <a:srgbClr val="FF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67" autoAdjust="0"/>
  </p:normalViewPr>
  <p:slideViewPr>
    <p:cSldViewPr snapToGrid="0">
      <p:cViewPr varScale="1">
        <p:scale>
          <a:sx n="48" d="100"/>
          <a:sy n="48" d="100"/>
        </p:scale>
        <p:origin x="276" y="39"/>
      </p:cViewPr>
      <p:guideLst>
        <p:guide pos="295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KAUST%20-%20PhD\Semesters\4%20-%20Fall%202019-2020\Organo%20Bentonite%20Project\XRD\14022021%20Rerun%20Bentonite\14022021%20Results%20X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KAUST%20-%20PhD\Semesters\4%20-%20Fall%202019-2020\Organo%20Bentonite%20Project\Interfacial%20Tension\OB%20DecaneRef\0.25%20gL\0.25%20OB%201\OB1-Decane%20(Summary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KAUST%20-%20PhD\Semesters\4%20-%20Fall%202019-2020\Organo%20Bentonite%20Project\Interfacial%20Tension\OB%20DecaneRef\Histerisis%20test\22102019%2020ul%20injection\0.251x10-4(Adsorption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KAUST%20-%20PhD\Semesters\4%20-%20Fall%202019-2020\Organo%20Bentonite%20Project\Interfacial%20Tension\Hookean%20Elasticity\032020%200.25%20OB%20Last%20experime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4830526381884"/>
          <c:y val="3.4328356472188577E-2"/>
          <c:w val="0.86487358016914262"/>
          <c:h val="0.83934850513682668"/>
        </c:manualLayout>
      </c:layout>
      <c:scatterChart>
        <c:scatterStyle val="lineMarker"/>
        <c:varyColors val="0"/>
        <c:ser>
          <c:idx val="0"/>
          <c:order val="0"/>
          <c:tx>
            <c:strRef>
              <c:f>Combined!$G$1</c:f>
              <c:strCache>
                <c:ptCount val="1"/>
                <c:pt idx="0">
                  <c:v>CEC 1</c:v>
                </c:pt>
              </c:strCache>
            </c:strRef>
          </c:tx>
          <c:spPr>
            <a:ln w="19050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xVal>
            <c:numRef>
              <c:f>Combined!$F$1:$F$4002</c:f>
              <c:numCache>
                <c:formatCode>General</c:formatCode>
                <c:ptCount val="4002"/>
                <c:pt idx="1">
                  <c:v>2.0099999999999998</c:v>
                </c:pt>
                <c:pt idx="2">
                  <c:v>2.0299999999999998</c:v>
                </c:pt>
                <c:pt idx="3">
                  <c:v>2.0499999999999998</c:v>
                </c:pt>
                <c:pt idx="4">
                  <c:v>2.0699999999999998</c:v>
                </c:pt>
                <c:pt idx="5">
                  <c:v>2.09</c:v>
                </c:pt>
                <c:pt idx="6">
                  <c:v>2.11</c:v>
                </c:pt>
                <c:pt idx="7">
                  <c:v>2.13</c:v>
                </c:pt>
                <c:pt idx="8">
                  <c:v>2.15</c:v>
                </c:pt>
                <c:pt idx="9">
                  <c:v>2.17</c:v>
                </c:pt>
                <c:pt idx="10">
                  <c:v>2.19</c:v>
                </c:pt>
                <c:pt idx="11">
                  <c:v>2.21</c:v>
                </c:pt>
                <c:pt idx="12">
                  <c:v>2.23</c:v>
                </c:pt>
                <c:pt idx="13">
                  <c:v>2.25</c:v>
                </c:pt>
                <c:pt idx="14">
                  <c:v>2.27</c:v>
                </c:pt>
                <c:pt idx="15">
                  <c:v>2.29</c:v>
                </c:pt>
                <c:pt idx="16">
                  <c:v>2.31</c:v>
                </c:pt>
                <c:pt idx="17">
                  <c:v>2.33</c:v>
                </c:pt>
                <c:pt idx="18">
                  <c:v>2.35</c:v>
                </c:pt>
                <c:pt idx="19">
                  <c:v>2.37</c:v>
                </c:pt>
                <c:pt idx="20">
                  <c:v>2.39</c:v>
                </c:pt>
                <c:pt idx="21">
                  <c:v>2.41</c:v>
                </c:pt>
                <c:pt idx="22">
                  <c:v>2.4300000000000002</c:v>
                </c:pt>
                <c:pt idx="23">
                  <c:v>2.4500000000000002</c:v>
                </c:pt>
                <c:pt idx="24">
                  <c:v>2.4700000000000002</c:v>
                </c:pt>
                <c:pt idx="25">
                  <c:v>2.4900000000000002</c:v>
                </c:pt>
                <c:pt idx="26">
                  <c:v>2.5099999999999998</c:v>
                </c:pt>
                <c:pt idx="27">
                  <c:v>2.5299999999999998</c:v>
                </c:pt>
                <c:pt idx="28">
                  <c:v>2.5499999999999998</c:v>
                </c:pt>
                <c:pt idx="29">
                  <c:v>2.57</c:v>
                </c:pt>
                <c:pt idx="30">
                  <c:v>2.59</c:v>
                </c:pt>
                <c:pt idx="31">
                  <c:v>2.61</c:v>
                </c:pt>
                <c:pt idx="32">
                  <c:v>2.63</c:v>
                </c:pt>
                <c:pt idx="33">
                  <c:v>2.65</c:v>
                </c:pt>
                <c:pt idx="34">
                  <c:v>2.67</c:v>
                </c:pt>
                <c:pt idx="35">
                  <c:v>2.69</c:v>
                </c:pt>
                <c:pt idx="36">
                  <c:v>2.71</c:v>
                </c:pt>
                <c:pt idx="37">
                  <c:v>2.73</c:v>
                </c:pt>
                <c:pt idx="38">
                  <c:v>2.75</c:v>
                </c:pt>
                <c:pt idx="39">
                  <c:v>2.77</c:v>
                </c:pt>
                <c:pt idx="40">
                  <c:v>2.79</c:v>
                </c:pt>
                <c:pt idx="41">
                  <c:v>2.81</c:v>
                </c:pt>
                <c:pt idx="42">
                  <c:v>2.83</c:v>
                </c:pt>
                <c:pt idx="43">
                  <c:v>2.85</c:v>
                </c:pt>
                <c:pt idx="44">
                  <c:v>2.87</c:v>
                </c:pt>
                <c:pt idx="45">
                  <c:v>2.89</c:v>
                </c:pt>
                <c:pt idx="46">
                  <c:v>2.91</c:v>
                </c:pt>
                <c:pt idx="47">
                  <c:v>2.93</c:v>
                </c:pt>
                <c:pt idx="48">
                  <c:v>2.95</c:v>
                </c:pt>
                <c:pt idx="49">
                  <c:v>2.97</c:v>
                </c:pt>
                <c:pt idx="50">
                  <c:v>2.99</c:v>
                </c:pt>
                <c:pt idx="51">
                  <c:v>3.01</c:v>
                </c:pt>
                <c:pt idx="52">
                  <c:v>3.03</c:v>
                </c:pt>
                <c:pt idx="53">
                  <c:v>3.05</c:v>
                </c:pt>
                <c:pt idx="54">
                  <c:v>3.07</c:v>
                </c:pt>
                <c:pt idx="55">
                  <c:v>3.09</c:v>
                </c:pt>
                <c:pt idx="56">
                  <c:v>3.11</c:v>
                </c:pt>
                <c:pt idx="57">
                  <c:v>3.13</c:v>
                </c:pt>
                <c:pt idx="58">
                  <c:v>3.15</c:v>
                </c:pt>
                <c:pt idx="59">
                  <c:v>3.17</c:v>
                </c:pt>
                <c:pt idx="60">
                  <c:v>3.19</c:v>
                </c:pt>
                <c:pt idx="61">
                  <c:v>3.21</c:v>
                </c:pt>
                <c:pt idx="62">
                  <c:v>3.23</c:v>
                </c:pt>
                <c:pt idx="63">
                  <c:v>3.25</c:v>
                </c:pt>
                <c:pt idx="64">
                  <c:v>3.27</c:v>
                </c:pt>
                <c:pt idx="65">
                  <c:v>3.29</c:v>
                </c:pt>
                <c:pt idx="66">
                  <c:v>3.31</c:v>
                </c:pt>
                <c:pt idx="67">
                  <c:v>3.33</c:v>
                </c:pt>
                <c:pt idx="68">
                  <c:v>3.35</c:v>
                </c:pt>
                <c:pt idx="69">
                  <c:v>3.37</c:v>
                </c:pt>
                <c:pt idx="70">
                  <c:v>3.39</c:v>
                </c:pt>
                <c:pt idx="71">
                  <c:v>3.41</c:v>
                </c:pt>
                <c:pt idx="72">
                  <c:v>3.43</c:v>
                </c:pt>
                <c:pt idx="73">
                  <c:v>3.45</c:v>
                </c:pt>
                <c:pt idx="74">
                  <c:v>3.47</c:v>
                </c:pt>
                <c:pt idx="75">
                  <c:v>3.49</c:v>
                </c:pt>
                <c:pt idx="76">
                  <c:v>3.51</c:v>
                </c:pt>
                <c:pt idx="77">
                  <c:v>3.53</c:v>
                </c:pt>
                <c:pt idx="78">
                  <c:v>3.55</c:v>
                </c:pt>
                <c:pt idx="79">
                  <c:v>3.57</c:v>
                </c:pt>
                <c:pt idx="80">
                  <c:v>3.59</c:v>
                </c:pt>
                <c:pt idx="81">
                  <c:v>3.61</c:v>
                </c:pt>
                <c:pt idx="82">
                  <c:v>3.63</c:v>
                </c:pt>
                <c:pt idx="83">
                  <c:v>3.65</c:v>
                </c:pt>
                <c:pt idx="84">
                  <c:v>3.67</c:v>
                </c:pt>
                <c:pt idx="85">
                  <c:v>3.69</c:v>
                </c:pt>
                <c:pt idx="86">
                  <c:v>3.71</c:v>
                </c:pt>
                <c:pt idx="87">
                  <c:v>3.73</c:v>
                </c:pt>
                <c:pt idx="88">
                  <c:v>3.75</c:v>
                </c:pt>
                <c:pt idx="89">
                  <c:v>3.77</c:v>
                </c:pt>
                <c:pt idx="90">
                  <c:v>3.79</c:v>
                </c:pt>
                <c:pt idx="91">
                  <c:v>3.81</c:v>
                </c:pt>
                <c:pt idx="92">
                  <c:v>3.83</c:v>
                </c:pt>
                <c:pt idx="93">
                  <c:v>3.85</c:v>
                </c:pt>
                <c:pt idx="94">
                  <c:v>3.87</c:v>
                </c:pt>
                <c:pt idx="95">
                  <c:v>3.89</c:v>
                </c:pt>
                <c:pt idx="96">
                  <c:v>3.91</c:v>
                </c:pt>
                <c:pt idx="97">
                  <c:v>3.93</c:v>
                </c:pt>
                <c:pt idx="98">
                  <c:v>3.95</c:v>
                </c:pt>
                <c:pt idx="99">
                  <c:v>3.97</c:v>
                </c:pt>
                <c:pt idx="100">
                  <c:v>3.99</c:v>
                </c:pt>
                <c:pt idx="101">
                  <c:v>4.01</c:v>
                </c:pt>
                <c:pt idx="102">
                  <c:v>4.03</c:v>
                </c:pt>
                <c:pt idx="103">
                  <c:v>4.05</c:v>
                </c:pt>
                <c:pt idx="104">
                  <c:v>4.07</c:v>
                </c:pt>
                <c:pt idx="105">
                  <c:v>4.09</c:v>
                </c:pt>
                <c:pt idx="106">
                  <c:v>4.1100000000000003</c:v>
                </c:pt>
                <c:pt idx="107">
                  <c:v>4.13</c:v>
                </c:pt>
                <c:pt idx="108">
                  <c:v>4.1500000000000004</c:v>
                </c:pt>
                <c:pt idx="109">
                  <c:v>4.17</c:v>
                </c:pt>
                <c:pt idx="110">
                  <c:v>4.1900000000000004</c:v>
                </c:pt>
                <c:pt idx="111">
                  <c:v>4.21</c:v>
                </c:pt>
                <c:pt idx="112">
                  <c:v>4.2300000000000004</c:v>
                </c:pt>
                <c:pt idx="113">
                  <c:v>4.25</c:v>
                </c:pt>
                <c:pt idx="114">
                  <c:v>4.2699999999999996</c:v>
                </c:pt>
                <c:pt idx="115">
                  <c:v>4.29</c:v>
                </c:pt>
                <c:pt idx="116">
                  <c:v>4.3099999999999996</c:v>
                </c:pt>
                <c:pt idx="117">
                  <c:v>4.33</c:v>
                </c:pt>
                <c:pt idx="118">
                  <c:v>4.3499999999999996</c:v>
                </c:pt>
                <c:pt idx="119">
                  <c:v>4.37</c:v>
                </c:pt>
                <c:pt idx="120">
                  <c:v>4.3899999999999997</c:v>
                </c:pt>
                <c:pt idx="121">
                  <c:v>4.41</c:v>
                </c:pt>
                <c:pt idx="122">
                  <c:v>4.43</c:v>
                </c:pt>
                <c:pt idx="123">
                  <c:v>4.45</c:v>
                </c:pt>
                <c:pt idx="124">
                  <c:v>4.47</c:v>
                </c:pt>
                <c:pt idx="125">
                  <c:v>4.49</c:v>
                </c:pt>
                <c:pt idx="126">
                  <c:v>4.51</c:v>
                </c:pt>
                <c:pt idx="127">
                  <c:v>4.53</c:v>
                </c:pt>
                <c:pt idx="128">
                  <c:v>4.55</c:v>
                </c:pt>
                <c:pt idx="129">
                  <c:v>4.57</c:v>
                </c:pt>
                <c:pt idx="130">
                  <c:v>4.59</c:v>
                </c:pt>
                <c:pt idx="131">
                  <c:v>4.6100000000000003</c:v>
                </c:pt>
                <c:pt idx="132">
                  <c:v>4.63</c:v>
                </c:pt>
                <c:pt idx="133">
                  <c:v>4.6500000000000004</c:v>
                </c:pt>
                <c:pt idx="134">
                  <c:v>4.67</c:v>
                </c:pt>
                <c:pt idx="135">
                  <c:v>4.6900000000000004</c:v>
                </c:pt>
                <c:pt idx="136">
                  <c:v>4.71</c:v>
                </c:pt>
                <c:pt idx="137">
                  <c:v>4.7300000000000004</c:v>
                </c:pt>
                <c:pt idx="138">
                  <c:v>4.75</c:v>
                </c:pt>
                <c:pt idx="139">
                  <c:v>4.7699999999999996</c:v>
                </c:pt>
                <c:pt idx="140">
                  <c:v>4.79</c:v>
                </c:pt>
                <c:pt idx="141">
                  <c:v>4.8099999999999996</c:v>
                </c:pt>
                <c:pt idx="142">
                  <c:v>4.83</c:v>
                </c:pt>
                <c:pt idx="143">
                  <c:v>4.8499999999999996</c:v>
                </c:pt>
                <c:pt idx="144">
                  <c:v>4.87</c:v>
                </c:pt>
                <c:pt idx="145">
                  <c:v>4.8899999999999997</c:v>
                </c:pt>
                <c:pt idx="146">
                  <c:v>4.91</c:v>
                </c:pt>
                <c:pt idx="147">
                  <c:v>4.93</c:v>
                </c:pt>
                <c:pt idx="148">
                  <c:v>4.95</c:v>
                </c:pt>
                <c:pt idx="149">
                  <c:v>4.97</c:v>
                </c:pt>
                <c:pt idx="150">
                  <c:v>4.99</c:v>
                </c:pt>
                <c:pt idx="151">
                  <c:v>5.01</c:v>
                </c:pt>
                <c:pt idx="152">
                  <c:v>5.03</c:v>
                </c:pt>
                <c:pt idx="153">
                  <c:v>5.05</c:v>
                </c:pt>
                <c:pt idx="154">
                  <c:v>5.07</c:v>
                </c:pt>
                <c:pt idx="155">
                  <c:v>5.09</c:v>
                </c:pt>
                <c:pt idx="156">
                  <c:v>5.1100000000000003</c:v>
                </c:pt>
                <c:pt idx="157">
                  <c:v>5.13</c:v>
                </c:pt>
                <c:pt idx="158">
                  <c:v>5.15</c:v>
                </c:pt>
                <c:pt idx="159">
                  <c:v>5.17</c:v>
                </c:pt>
                <c:pt idx="160">
                  <c:v>5.19</c:v>
                </c:pt>
                <c:pt idx="161">
                  <c:v>5.21</c:v>
                </c:pt>
                <c:pt idx="162">
                  <c:v>5.23</c:v>
                </c:pt>
                <c:pt idx="163">
                  <c:v>5.25</c:v>
                </c:pt>
                <c:pt idx="164">
                  <c:v>5.27</c:v>
                </c:pt>
                <c:pt idx="165">
                  <c:v>5.29</c:v>
                </c:pt>
                <c:pt idx="166">
                  <c:v>5.31</c:v>
                </c:pt>
                <c:pt idx="167">
                  <c:v>5.33</c:v>
                </c:pt>
                <c:pt idx="168">
                  <c:v>5.35</c:v>
                </c:pt>
                <c:pt idx="169">
                  <c:v>5.37</c:v>
                </c:pt>
                <c:pt idx="170">
                  <c:v>5.39</c:v>
                </c:pt>
                <c:pt idx="171">
                  <c:v>5.41</c:v>
                </c:pt>
                <c:pt idx="172">
                  <c:v>5.43</c:v>
                </c:pt>
                <c:pt idx="173">
                  <c:v>5.45</c:v>
                </c:pt>
                <c:pt idx="174">
                  <c:v>5.47</c:v>
                </c:pt>
                <c:pt idx="175">
                  <c:v>5.49</c:v>
                </c:pt>
                <c:pt idx="176">
                  <c:v>5.51</c:v>
                </c:pt>
                <c:pt idx="177">
                  <c:v>5.53</c:v>
                </c:pt>
                <c:pt idx="178">
                  <c:v>5.55</c:v>
                </c:pt>
                <c:pt idx="179">
                  <c:v>5.57</c:v>
                </c:pt>
                <c:pt idx="180">
                  <c:v>5.59</c:v>
                </c:pt>
                <c:pt idx="181">
                  <c:v>5.61</c:v>
                </c:pt>
                <c:pt idx="182">
                  <c:v>5.63</c:v>
                </c:pt>
                <c:pt idx="183">
                  <c:v>5.65</c:v>
                </c:pt>
                <c:pt idx="184">
                  <c:v>5.67</c:v>
                </c:pt>
                <c:pt idx="185">
                  <c:v>5.69</c:v>
                </c:pt>
                <c:pt idx="186">
                  <c:v>5.71</c:v>
                </c:pt>
                <c:pt idx="187">
                  <c:v>5.73</c:v>
                </c:pt>
                <c:pt idx="188">
                  <c:v>5.75</c:v>
                </c:pt>
                <c:pt idx="189">
                  <c:v>5.77</c:v>
                </c:pt>
                <c:pt idx="190">
                  <c:v>5.79</c:v>
                </c:pt>
                <c:pt idx="191">
                  <c:v>5.81</c:v>
                </c:pt>
                <c:pt idx="192">
                  <c:v>5.83</c:v>
                </c:pt>
                <c:pt idx="193">
                  <c:v>5.85</c:v>
                </c:pt>
                <c:pt idx="194">
                  <c:v>5.87</c:v>
                </c:pt>
                <c:pt idx="195">
                  <c:v>5.89</c:v>
                </c:pt>
                <c:pt idx="196">
                  <c:v>5.91</c:v>
                </c:pt>
                <c:pt idx="197">
                  <c:v>5.93</c:v>
                </c:pt>
                <c:pt idx="198">
                  <c:v>5.95</c:v>
                </c:pt>
                <c:pt idx="199">
                  <c:v>5.97</c:v>
                </c:pt>
                <c:pt idx="200">
                  <c:v>5.99</c:v>
                </c:pt>
                <c:pt idx="201">
                  <c:v>6.01</c:v>
                </c:pt>
                <c:pt idx="202">
                  <c:v>6.03</c:v>
                </c:pt>
                <c:pt idx="203">
                  <c:v>6.05</c:v>
                </c:pt>
                <c:pt idx="204">
                  <c:v>6.07</c:v>
                </c:pt>
                <c:pt idx="205">
                  <c:v>6.09</c:v>
                </c:pt>
                <c:pt idx="206">
                  <c:v>6.11</c:v>
                </c:pt>
                <c:pt idx="207">
                  <c:v>6.13</c:v>
                </c:pt>
                <c:pt idx="208">
                  <c:v>6.15</c:v>
                </c:pt>
                <c:pt idx="209">
                  <c:v>6.17</c:v>
                </c:pt>
                <c:pt idx="210">
                  <c:v>6.19</c:v>
                </c:pt>
                <c:pt idx="211">
                  <c:v>6.21</c:v>
                </c:pt>
                <c:pt idx="212">
                  <c:v>6.23</c:v>
                </c:pt>
                <c:pt idx="213">
                  <c:v>6.25</c:v>
                </c:pt>
                <c:pt idx="214">
                  <c:v>6.27</c:v>
                </c:pt>
                <c:pt idx="215">
                  <c:v>6.29</c:v>
                </c:pt>
                <c:pt idx="216">
                  <c:v>6.31</c:v>
                </c:pt>
                <c:pt idx="217">
                  <c:v>6.33</c:v>
                </c:pt>
                <c:pt idx="218">
                  <c:v>6.35</c:v>
                </c:pt>
                <c:pt idx="219">
                  <c:v>6.37</c:v>
                </c:pt>
                <c:pt idx="220">
                  <c:v>6.39</c:v>
                </c:pt>
                <c:pt idx="221">
                  <c:v>6.41</c:v>
                </c:pt>
                <c:pt idx="222">
                  <c:v>6.43</c:v>
                </c:pt>
                <c:pt idx="223">
                  <c:v>6.45</c:v>
                </c:pt>
                <c:pt idx="224">
                  <c:v>6.47</c:v>
                </c:pt>
                <c:pt idx="225">
                  <c:v>6.49</c:v>
                </c:pt>
                <c:pt idx="226">
                  <c:v>6.51</c:v>
                </c:pt>
                <c:pt idx="227">
                  <c:v>6.53</c:v>
                </c:pt>
                <c:pt idx="228">
                  <c:v>6.55</c:v>
                </c:pt>
                <c:pt idx="229">
                  <c:v>6.57</c:v>
                </c:pt>
                <c:pt idx="230">
                  <c:v>6.59</c:v>
                </c:pt>
                <c:pt idx="231">
                  <c:v>6.61</c:v>
                </c:pt>
                <c:pt idx="232">
                  <c:v>6.63</c:v>
                </c:pt>
                <c:pt idx="233">
                  <c:v>6.65</c:v>
                </c:pt>
                <c:pt idx="234">
                  <c:v>6.67</c:v>
                </c:pt>
                <c:pt idx="235">
                  <c:v>6.69</c:v>
                </c:pt>
                <c:pt idx="236">
                  <c:v>6.71</c:v>
                </c:pt>
                <c:pt idx="237">
                  <c:v>6.73</c:v>
                </c:pt>
                <c:pt idx="238">
                  <c:v>6.75</c:v>
                </c:pt>
                <c:pt idx="239">
                  <c:v>6.77</c:v>
                </c:pt>
                <c:pt idx="240">
                  <c:v>6.79</c:v>
                </c:pt>
                <c:pt idx="241">
                  <c:v>6.81</c:v>
                </c:pt>
                <c:pt idx="242">
                  <c:v>6.83</c:v>
                </c:pt>
                <c:pt idx="243">
                  <c:v>6.85</c:v>
                </c:pt>
                <c:pt idx="244">
                  <c:v>6.87</c:v>
                </c:pt>
                <c:pt idx="245">
                  <c:v>6.89</c:v>
                </c:pt>
                <c:pt idx="246">
                  <c:v>6.91</c:v>
                </c:pt>
                <c:pt idx="247">
                  <c:v>6.93</c:v>
                </c:pt>
                <c:pt idx="248">
                  <c:v>6.95</c:v>
                </c:pt>
                <c:pt idx="249">
                  <c:v>6.97</c:v>
                </c:pt>
                <c:pt idx="250">
                  <c:v>6.99</c:v>
                </c:pt>
                <c:pt idx="251">
                  <c:v>7.01</c:v>
                </c:pt>
                <c:pt idx="252">
                  <c:v>7.03</c:v>
                </c:pt>
                <c:pt idx="253">
                  <c:v>7.05</c:v>
                </c:pt>
                <c:pt idx="254">
                  <c:v>7.07</c:v>
                </c:pt>
                <c:pt idx="255">
                  <c:v>7.09</c:v>
                </c:pt>
                <c:pt idx="256">
                  <c:v>7.11</c:v>
                </c:pt>
                <c:pt idx="257">
                  <c:v>7.13</c:v>
                </c:pt>
                <c:pt idx="258">
                  <c:v>7.15</c:v>
                </c:pt>
                <c:pt idx="259">
                  <c:v>7.17</c:v>
                </c:pt>
                <c:pt idx="260">
                  <c:v>7.19</c:v>
                </c:pt>
                <c:pt idx="261">
                  <c:v>7.21</c:v>
                </c:pt>
                <c:pt idx="262">
                  <c:v>7.23</c:v>
                </c:pt>
                <c:pt idx="263">
                  <c:v>7.25</c:v>
                </c:pt>
                <c:pt idx="264">
                  <c:v>7.27</c:v>
                </c:pt>
                <c:pt idx="265">
                  <c:v>7.29</c:v>
                </c:pt>
                <c:pt idx="266">
                  <c:v>7.31</c:v>
                </c:pt>
                <c:pt idx="267">
                  <c:v>7.33</c:v>
                </c:pt>
                <c:pt idx="268">
                  <c:v>7.35</c:v>
                </c:pt>
                <c:pt idx="269">
                  <c:v>7.37</c:v>
                </c:pt>
                <c:pt idx="270">
                  <c:v>7.39</c:v>
                </c:pt>
                <c:pt idx="271">
                  <c:v>7.41</c:v>
                </c:pt>
                <c:pt idx="272">
                  <c:v>7.43</c:v>
                </c:pt>
                <c:pt idx="273">
                  <c:v>7.45</c:v>
                </c:pt>
                <c:pt idx="274">
                  <c:v>7.47</c:v>
                </c:pt>
                <c:pt idx="275">
                  <c:v>7.49</c:v>
                </c:pt>
                <c:pt idx="276">
                  <c:v>7.51</c:v>
                </c:pt>
                <c:pt idx="277">
                  <c:v>7.53</c:v>
                </c:pt>
                <c:pt idx="278">
                  <c:v>7.55</c:v>
                </c:pt>
                <c:pt idx="279">
                  <c:v>7.57</c:v>
                </c:pt>
                <c:pt idx="280">
                  <c:v>7.59</c:v>
                </c:pt>
                <c:pt idx="281">
                  <c:v>7.61</c:v>
                </c:pt>
                <c:pt idx="282">
                  <c:v>7.63</c:v>
                </c:pt>
                <c:pt idx="283">
                  <c:v>7.65</c:v>
                </c:pt>
                <c:pt idx="284">
                  <c:v>7.67</c:v>
                </c:pt>
                <c:pt idx="285">
                  <c:v>7.69</c:v>
                </c:pt>
                <c:pt idx="286">
                  <c:v>7.71</c:v>
                </c:pt>
                <c:pt idx="287">
                  <c:v>7.73</c:v>
                </c:pt>
                <c:pt idx="288">
                  <c:v>7.75</c:v>
                </c:pt>
                <c:pt idx="289">
                  <c:v>7.77</c:v>
                </c:pt>
                <c:pt idx="290">
                  <c:v>7.79</c:v>
                </c:pt>
                <c:pt idx="291">
                  <c:v>7.81</c:v>
                </c:pt>
                <c:pt idx="292">
                  <c:v>7.83</c:v>
                </c:pt>
                <c:pt idx="293">
                  <c:v>7.85</c:v>
                </c:pt>
                <c:pt idx="294">
                  <c:v>7.87</c:v>
                </c:pt>
                <c:pt idx="295">
                  <c:v>7.89</c:v>
                </c:pt>
                <c:pt idx="296">
                  <c:v>7.91</c:v>
                </c:pt>
                <c:pt idx="297">
                  <c:v>7.93</c:v>
                </c:pt>
                <c:pt idx="298">
                  <c:v>7.95</c:v>
                </c:pt>
                <c:pt idx="299">
                  <c:v>7.97</c:v>
                </c:pt>
                <c:pt idx="300">
                  <c:v>7.99</c:v>
                </c:pt>
                <c:pt idx="301">
                  <c:v>8.01</c:v>
                </c:pt>
                <c:pt idx="302">
                  <c:v>8.0299999999999994</c:v>
                </c:pt>
                <c:pt idx="303">
                  <c:v>8.0500000000000007</c:v>
                </c:pt>
                <c:pt idx="304">
                  <c:v>8.07</c:v>
                </c:pt>
                <c:pt idx="305">
                  <c:v>8.09</c:v>
                </c:pt>
                <c:pt idx="306">
                  <c:v>8.11</c:v>
                </c:pt>
                <c:pt idx="307">
                  <c:v>8.1300000000000008</c:v>
                </c:pt>
                <c:pt idx="308">
                  <c:v>8.15</c:v>
                </c:pt>
                <c:pt idx="309">
                  <c:v>8.17</c:v>
                </c:pt>
                <c:pt idx="310">
                  <c:v>8.19</c:v>
                </c:pt>
                <c:pt idx="311">
                  <c:v>8.2100000000000009</c:v>
                </c:pt>
                <c:pt idx="312">
                  <c:v>8.23</c:v>
                </c:pt>
                <c:pt idx="313">
                  <c:v>8.25</c:v>
                </c:pt>
                <c:pt idx="314">
                  <c:v>8.27</c:v>
                </c:pt>
                <c:pt idx="315">
                  <c:v>8.2899999999999991</c:v>
                </c:pt>
                <c:pt idx="316">
                  <c:v>8.31</c:v>
                </c:pt>
                <c:pt idx="317">
                  <c:v>8.33</c:v>
                </c:pt>
                <c:pt idx="318">
                  <c:v>8.35</c:v>
                </c:pt>
                <c:pt idx="319">
                  <c:v>8.3699999999999992</c:v>
                </c:pt>
                <c:pt idx="320">
                  <c:v>8.39</c:v>
                </c:pt>
                <c:pt idx="321">
                  <c:v>8.41</c:v>
                </c:pt>
                <c:pt idx="322">
                  <c:v>8.43</c:v>
                </c:pt>
                <c:pt idx="323">
                  <c:v>8.4499999999999993</c:v>
                </c:pt>
                <c:pt idx="324">
                  <c:v>8.4700000000000006</c:v>
                </c:pt>
                <c:pt idx="325">
                  <c:v>8.49</c:v>
                </c:pt>
                <c:pt idx="326">
                  <c:v>8.51</c:v>
                </c:pt>
                <c:pt idx="327">
                  <c:v>8.5299999999999994</c:v>
                </c:pt>
                <c:pt idx="328">
                  <c:v>8.5500000000000007</c:v>
                </c:pt>
                <c:pt idx="329">
                  <c:v>8.57</c:v>
                </c:pt>
                <c:pt idx="330">
                  <c:v>8.59</c:v>
                </c:pt>
                <c:pt idx="331">
                  <c:v>8.61</c:v>
                </c:pt>
                <c:pt idx="332">
                  <c:v>8.6300000000000008</c:v>
                </c:pt>
                <c:pt idx="333">
                  <c:v>8.65</c:v>
                </c:pt>
                <c:pt idx="334">
                  <c:v>8.67</c:v>
                </c:pt>
                <c:pt idx="335">
                  <c:v>8.69</c:v>
                </c:pt>
                <c:pt idx="336">
                  <c:v>8.7100000000000009</c:v>
                </c:pt>
                <c:pt idx="337">
                  <c:v>8.73</c:v>
                </c:pt>
                <c:pt idx="338">
                  <c:v>8.75</c:v>
                </c:pt>
                <c:pt idx="339">
                  <c:v>8.77</c:v>
                </c:pt>
                <c:pt idx="340">
                  <c:v>8.7899999999999991</c:v>
                </c:pt>
                <c:pt idx="341">
                  <c:v>8.81</c:v>
                </c:pt>
                <c:pt idx="342">
                  <c:v>8.83</c:v>
                </c:pt>
                <c:pt idx="343">
                  <c:v>8.85</c:v>
                </c:pt>
                <c:pt idx="344">
                  <c:v>8.8699999999999992</c:v>
                </c:pt>
                <c:pt idx="345">
                  <c:v>8.89</c:v>
                </c:pt>
                <c:pt idx="346">
                  <c:v>8.91</c:v>
                </c:pt>
                <c:pt idx="347">
                  <c:v>8.93</c:v>
                </c:pt>
                <c:pt idx="348">
                  <c:v>8.9499999999999993</c:v>
                </c:pt>
                <c:pt idx="349">
                  <c:v>8.9700000000000006</c:v>
                </c:pt>
                <c:pt idx="350">
                  <c:v>8.99</c:v>
                </c:pt>
                <c:pt idx="351">
                  <c:v>9.01</c:v>
                </c:pt>
                <c:pt idx="352">
                  <c:v>9.0299999999999994</c:v>
                </c:pt>
                <c:pt idx="353">
                  <c:v>9.0500000000000007</c:v>
                </c:pt>
                <c:pt idx="354">
                  <c:v>9.07</c:v>
                </c:pt>
                <c:pt idx="355">
                  <c:v>9.09</c:v>
                </c:pt>
                <c:pt idx="356">
                  <c:v>9.11</c:v>
                </c:pt>
                <c:pt idx="357">
                  <c:v>9.1300000000000008</c:v>
                </c:pt>
                <c:pt idx="358">
                  <c:v>9.15</c:v>
                </c:pt>
                <c:pt idx="359">
                  <c:v>9.17</c:v>
                </c:pt>
                <c:pt idx="360">
                  <c:v>9.19</c:v>
                </c:pt>
                <c:pt idx="361">
                  <c:v>9.2100000000000009</c:v>
                </c:pt>
                <c:pt idx="362">
                  <c:v>9.23</c:v>
                </c:pt>
                <c:pt idx="363">
                  <c:v>9.25</c:v>
                </c:pt>
                <c:pt idx="364">
                  <c:v>9.27</c:v>
                </c:pt>
                <c:pt idx="365">
                  <c:v>9.2899999999999991</c:v>
                </c:pt>
                <c:pt idx="366">
                  <c:v>9.31</c:v>
                </c:pt>
                <c:pt idx="367">
                  <c:v>9.33</c:v>
                </c:pt>
                <c:pt idx="368">
                  <c:v>9.35</c:v>
                </c:pt>
                <c:pt idx="369">
                  <c:v>9.3699999999999992</c:v>
                </c:pt>
                <c:pt idx="370">
                  <c:v>9.39</c:v>
                </c:pt>
                <c:pt idx="371">
                  <c:v>9.41</c:v>
                </c:pt>
                <c:pt idx="372">
                  <c:v>9.43</c:v>
                </c:pt>
                <c:pt idx="373">
                  <c:v>9.4499999999999993</c:v>
                </c:pt>
                <c:pt idx="374">
                  <c:v>9.4700000000000006</c:v>
                </c:pt>
                <c:pt idx="375">
                  <c:v>9.49</c:v>
                </c:pt>
                <c:pt idx="376">
                  <c:v>9.51</c:v>
                </c:pt>
                <c:pt idx="377">
                  <c:v>9.5299999999999994</c:v>
                </c:pt>
                <c:pt idx="378">
                  <c:v>9.5500000000000007</c:v>
                </c:pt>
                <c:pt idx="379">
                  <c:v>9.57</c:v>
                </c:pt>
                <c:pt idx="380">
                  <c:v>9.59</c:v>
                </c:pt>
                <c:pt idx="381">
                  <c:v>9.61</c:v>
                </c:pt>
                <c:pt idx="382">
                  <c:v>9.6300000000000008</c:v>
                </c:pt>
                <c:pt idx="383">
                  <c:v>9.65</c:v>
                </c:pt>
                <c:pt idx="384">
                  <c:v>9.67</c:v>
                </c:pt>
                <c:pt idx="385">
                  <c:v>9.69</c:v>
                </c:pt>
                <c:pt idx="386">
                  <c:v>9.7100000000000009</c:v>
                </c:pt>
                <c:pt idx="387">
                  <c:v>9.73</c:v>
                </c:pt>
                <c:pt idx="388">
                  <c:v>9.75</c:v>
                </c:pt>
                <c:pt idx="389">
                  <c:v>9.77</c:v>
                </c:pt>
                <c:pt idx="390">
                  <c:v>9.7899999999999991</c:v>
                </c:pt>
                <c:pt idx="391">
                  <c:v>9.81</c:v>
                </c:pt>
                <c:pt idx="392">
                  <c:v>9.83</c:v>
                </c:pt>
                <c:pt idx="393">
                  <c:v>9.85</c:v>
                </c:pt>
                <c:pt idx="394">
                  <c:v>9.8699999999999992</c:v>
                </c:pt>
                <c:pt idx="395">
                  <c:v>9.89</c:v>
                </c:pt>
                <c:pt idx="396">
                  <c:v>9.91</c:v>
                </c:pt>
                <c:pt idx="397">
                  <c:v>9.93</c:v>
                </c:pt>
                <c:pt idx="398">
                  <c:v>9.9499999999999993</c:v>
                </c:pt>
                <c:pt idx="399">
                  <c:v>9.9700000000000006</c:v>
                </c:pt>
                <c:pt idx="400">
                  <c:v>9.99</c:v>
                </c:pt>
                <c:pt idx="401">
                  <c:v>10.01</c:v>
                </c:pt>
                <c:pt idx="402">
                  <c:v>10.029999999999999</c:v>
                </c:pt>
                <c:pt idx="403">
                  <c:v>10.050000000000001</c:v>
                </c:pt>
                <c:pt idx="404">
                  <c:v>10.07</c:v>
                </c:pt>
                <c:pt idx="405">
                  <c:v>10.09</c:v>
                </c:pt>
                <c:pt idx="406">
                  <c:v>10.11</c:v>
                </c:pt>
                <c:pt idx="407">
                  <c:v>10.130000000000001</c:v>
                </c:pt>
                <c:pt idx="408">
                  <c:v>10.15</c:v>
                </c:pt>
                <c:pt idx="409">
                  <c:v>10.17</c:v>
                </c:pt>
                <c:pt idx="410">
                  <c:v>10.19</c:v>
                </c:pt>
                <c:pt idx="411">
                  <c:v>10.210000000000001</c:v>
                </c:pt>
                <c:pt idx="412">
                  <c:v>10.23</c:v>
                </c:pt>
                <c:pt idx="413">
                  <c:v>10.25</c:v>
                </c:pt>
                <c:pt idx="414">
                  <c:v>10.27</c:v>
                </c:pt>
                <c:pt idx="415">
                  <c:v>10.29</c:v>
                </c:pt>
                <c:pt idx="416">
                  <c:v>10.31</c:v>
                </c:pt>
                <c:pt idx="417">
                  <c:v>10.33</c:v>
                </c:pt>
                <c:pt idx="418">
                  <c:v>10.35</c:v>
                </c:pt>
                <c:pt idx="419">
                  <c:v>10.37</c:v>
                </c:pt>
                <c:pt idx="420">
                  <c:v>10.39</c:v>
                </c:pt>
                <c:pt idx="421">
                  <c:v>10.41</c:v>
                </c:pt>
                <c:pt idx="422">
                  <c:v>10.43</c:v>
                </c:pt>
                <c:pt idx="423">
                  <c:v>10.45</c:v>
                </c:pt>
                <c:pt idx="424">
                  <c:v>10.47</c:v>
                </c:pt>
                <c:pt idx="425">
                  <c:v>10.49</c:v>
                </c:pt>
                <c:pt idx="426">
                  <c:v>10.51</c:v>
                </c:pt>
                <c:pt idx="427">
                  <c:v>10.53</c:v>
                </c:pt>
                <c:pt idx="428">
                  <c:v>10.55</c:v>
                </c:pt>
                <c:pt idx="429">
                  <c:v>10.57</c:v>
                </c:pt>
                <c:pt idx="430">
                  <c:v>10.59</c:v>
                </c:pt>
                <c:pt idx="431">
                  <c:v>10.61</c:v>
                </c:pt>
                <c:pt idx="432">
                  <c:v>10.63</c:v>
                </c:pt>
                <c:pt idx="433">
                  <c:v>10.65</c:v>
                </c:pt>
                <c:pt idx="434">
                  <c:v>10.67</c:v>
                </c:pt>
                <c:pt idx="435">
                  <c:v>10.69</c:v>
                </c:pt>
                <c:pt idx="436">
                  <c:v>10.71</c:v>
                </c:pt>
                <c:pt idx="437">
                  <c:v>10.73</c:v>
                </c:pt>
                <c:pt idx="438">
                  <c:v>10.75</c:v>
                </c:pt>
                <c:pt idx="439">
                  <c:v>10.77</c:v>
                </c:pt>
                <c:pt idx="440">
                  <c:v>10.79</c:v>
                </c:pt>
                <c:pt idx="441">
                  <c:v>10.81</c:v>
                </c:pt>
                <c:pt idx="442">
                  <c:v>10.83</c:v>
                </c:pt>
                <c:pt idx="443">
                  <c:v>10.85</c:v>
                </c:pt>
                <c:pt idx="444">
                  <c:v>10.87</c:v>
                </c:pt>
                <c:pt idx="445">
                  <c:v>10.89</c:v>
                </c:pt>
                <c:pt idx="446">
                  <c:v>10.91</c:v>
                </c:pt>
                <c:pt idx="447">
                  <c:v>10.93</c:v>
                </c:pt>
                <c:pt idx="448">
                  <c:v>10.95</c:v>
                </c:pt>
                <c:pt idx="449">
                  <c:v>10.97</c:v>
                </c:pt>
                <c:pt idx="450">
                  <c:v>10.99</c:v>
                </c:pt>
                <c:pt idx="451">
                  <c:v>11.01</c:v>
                </c:pt>
                <c:pt idx="452">
                  <c:v>11.03</c:v>
                </c:pt>
                <c:pt idx="453">
                  <c:v>11.05</c:v>
                </c:pt>
                <c:pt idx="454">
                  <c:v>11.07</c:v>
                </c:pt>
                <c:pt idx="455">
                  <c:v>11.09</c:v>
                </c:pt>
                <c:pt idx="456">
                  <c:v>11.11</c:v>
                </c:pt>
                <c:pt idx="457">
                  <c:v>11.13</c:v>
                </c:pt>
                <c:pt idx="458">
                  <c:v>11.15</c:v>
                </c:pt>
                <c:pt idx="459">
                  <c:v>11.17</c:v>
                </c:pt>
                <c:pt idx="460">
                  <c:v>11.19</c:v>
                </c:pt>
                <c:pt idx="461">
                  <c:v>11.21</c:v>
                </c:pt>
                <c:pt idx="462">
                  <c:v>11.23</c:v>
                </c:pt>
                <c:pt idx="463">
                  <c:v>11.25</c:v>
                </c:pt>
                <c:pt idx="464">
                  <c:v>11.27</c:v>
                </c:pt>
                <c:pt idx="465">
                  <c:v>11.29</c:v>
                </c:pt>
                <c:pt idx="466">
                  <c:v>11.31</c:v>
                </c:pt>
                <c:pt idx="467">
                  <c:v>11.33</c:v>
                </c:pt>
                <c:pt idx="468">
                  <c:v>11.35</c:v>
                </c:pt>
                <c:pt idx="469">
                  <c:v>11.37</c:v>
                </c:pt>
                <c:pt idx="470">
                  <c:v>11.39</c:v>
                </c:pt>
                <c:pt idx="471">
                  <c:v>11.41</c:v>
                </c:pt>
                <c:pt idx="472">
                  <c:v>11.43</c:v>
                </c:pt>
                <c:pt idx="473">
                  <c:v>11.45</c:v>
                </c:pt>
                <c:pt idx="474">
                  <c:v>11.47</c:v>
                </c:pt>
                <c:pt idx="475">
                  <c:v>11.49</c:v>
                </c:pt>
                <c:pt idx="476">
                  <c:v>11.51</c:v>
                </c:pt>
                <c:pt idx="477">
                  <c:v>11.53</c:v>
                </c:pt>
                <c:pt idx="478">
                  <c:v>11.55</c:v>
                </c:pt>
                <c:pt idx="479">
                  <c:v>11.57</c:v>
                </c:pt>
                <c:pt idx="480">
                  <c:v>11.59</c:v>
                </c:pt>
                <c:pt idx="481">
                  <c:v>11.61</c:v>
                </c:pt>
                <c:pt idx="482">
                  <c:v>11.63</c:v>
                </c:pt>
                <c:pt idx="483">
                  <c:v>11.65</c:v>
                </c:pt>
                <c:pt idx="484">
                  <c:v>11.67</c:v>
                </c:pt>
                <c:pt idx="485">
                  <c:v>11.69</c:v>
                </c:pt>
                <c:pt idx="486">
                  <c:v>11.71</c:v>
                </c:pt>
                <c:pt idx="487">
                  <c:v>11.73</c:v>
                </c:pt>
                <c:pt idx="488">
                  <c:v>11.75</c:v>
                </c:pt>
                <c:pt idx="489">
                  <c:v>11.77</c:v>
                </c:pt>
                <c:pt idx="490">
                  <c:v>11.79</c:v>
                </c:pt>
                <c:pt idx="491">
                  <c:v>11.81</c:v>
                </c:pt>
                <c:pt idx="492">
                  <c:v>11.83</c:v>
                </c:pt>
                <c:pt idx="493">
                  <c:v>11.85</c:v>
                </c:pt>
                <c:pt idx="494">
                  <c:v>11.87</c:v>
                </c:pt>
                <c:pt idx="495">
                  <c:v>11.89</c:v>
                </c:pt>
                <c:pt idx="496">
                  <c:v>11.91</c:v>
                </c:pt>
                <c:pt idx="497">
                  <c:v>11.93</c:v>
                </c:pt>
                <c:pt idx="498">
                  <c:v>11.95</c:v>
                </c:pt>
                <c:pt idx="499">
                  <c:v>11.97</c:v>
                </c:pt>
                <c:pt idx="500">
                  <c:v>11.99</c:v>
                </c:pt>
                <c:pt idx="501">
                  <c:v>12.01</c:v>
                </c:pt>
                <c:pt idx="502">
                  <c:v>12.03</c:v>
                </c:pt>
                <c:pt idx="503">
                  <c:v>12.05</c:v>
                </c:pt>
                <c:pt idx="504">
                  <c:v>12.07</c:v>
                </c:pt>
                <c:pt idx="505">
                  <c:v>12.09</c:v>
                </c:pt>
                <c:pt idx="506">
                  <c:v>12.11</c:v>
                </c:pt>
                <c:pt idx="507">
                  <c:v>12.13</c:v>
                </c:pt>
                <c:pt idx="508">
                  <c:v>12.15</c:v>
                </c:pt>
                <c:pt idx="509">
                  <c:v>12.17</c:v>
                </c:pt>
                <c:pt idx="510">
                  <c:v>12.19</c:v>
                </c:pt>
                <c:pt idx="511">
                  <c:v>12.21</c:v>
                </c:pt>
                <c:pt idx="512">
                  <c:v>12.23</c:v>
                </c:pt>
                <c:pt idx="513">
                  <c:v>12.25</c:v>
                </c:pt>
                <c:pt idx="514">
                  <c:v>12.27</c:v>
                </c:pt>
                <c:pt idx="515">
                  <c:v>12.29</c:v>
                </c:pt>
                <c:pt idx="516">
                  <c:v>12.31</c:v>
                </c:pt>
                <c:pt idx="517">
                  <c:v>12.33</c:v>
                </c:pt>
                <c:pt idx="518">
                  <c:v>12.35</c:v>
                </c:pt>
                <c:pt idx="519">
                  <c:v>12.37</c:v>
                </c:pt>
                <c:pt idx="520">
                  <c:v>12.39</c:v>
                </c:pt>
                <c:pt idx="521">
                  <c:v>12.41</c:v>
                </c:pt>
                <c:pt idx="522">
                  <c:v>12.43</c:v>
                </c:pt>
                <c:pt idx="523">
                  <c:v>12.45</c:v>
                </c:pt>
                <c:pt idx="524">
                  <c:v>12.47</c:v>
                </c:pt>
                <c:pt idx="525">
                  <c:v>12.49</c:v>
                </c:pt>
                <c:pt idx="526">
                  <c:v>12.51</c:v>
                </c:pt>
                <c:pt idx="527">
                  <c:v>12.53</c:v>
                </c:pt>
                <c:pt idx="528">
                  <c:v>12.55</c:v>
                </c:pt>
                <c:pt idx="529">
                  <c:v>12.57</c:v>
                </c:pt>
                <c:pt idx="530">
                  <c:v>12.59</c:v>
                </c:pt>
                <c:pt idx="531">
                  <c:v>12.61</c:v>
                </c:pt>
                <c:pt idx="532">
                  <c:v>12.63</c:v>
                </c:pt>
                <c:pt idx="533">
                  <c:v>12.65</c:v>
                </c:pt>
                <c:pt idx="534">
                  <c:v>12.67</c:v>
                </c:pt>
                <c:pt idx="535">
                  <c:v>12.69</c:v>
                </c:pt>
                <c:pt idx="536">
                  <c:v>12.71</c:v>
                </c:pt>
                <c:pt idx="537">
                  <c:v>12.73</c:v>
                </c:pt>
                <c:pt idx="538">
                  <c:v>12.75</c:v>
                </c:pt>
                <c:pt idx="539">
                  <c:v>12.77</c:v>
                </c:pt>
                <c:pt idx="540">
                  <c:v>12.79</c:v>
                </c:pt>
                <c:pt idx="541">
                  <c:v>12.81</c:v>
                </c:pt>
                <c:pt idx="542">
                  <c:v>12.83</c:v>
                </c:pt>
                <c:pt idx="543">
                  <c:v>12.85</c:v>
                </c:pt>
                <c:pt idx="544">
                  <c:v>12.87</c:v>
                </c:pt>
                <c:pt idx="545">
                  <c:v>12.89</c:v>
                </c:pt>
                <c:pt idx="546">
                  <c:v>12.91</c:v>
                </c:pt>
                <c:pt idx="547">
                  <c:v>12.93</c:v>
                </c:pt>
                <c:pt idx="548">
                  <c:v>12.95</c:v>
                </c:pt>
                <c:pt idx="549">
                  <c:v>12.97</c:v>
                </c:pt>
                <c:pt idx="550">
                  <c:v>12.99</c:v>
                </c:pt>
                <c:pt idx="551">
                  <c:v>13.01</c:v>
                </c:pt>
                <c:pt idx="552">
                  <c:v>13.03</c:v>
                </c:pt>
                <c:pt idx="553">
                  <c:v>13.05</c:v>
                </c:pt>
                <c:pt idx="554">
                  <c:v>13.07</c:v>
                </c:pt>
                <c:pt idx="555">
                  <c:v>13.09</c:v>
                </c:pt>
                <c:pt idx="556">
                  <c:v>13.11</c:v>
                </c:pt>
                <c:pt idx="557">
                  <c:v>13.13</c:v>
                </c:pt>
                <c:pt idx="558">
                  <c:v>13.15</c:v>
                </c:pt>
                <c:pt idx="559">
                  <c:v>13.17</c:v>
                </c:pt>
                <c:pt idx="560">
                  <c:v>13.19</c:v>
                </c:pt>
                <c:pt idx="561">
                  <c:v>13.21</c:v>
                </c:pt>
                <c:pt idx="562">
                  <c:v>13.23</c:v>
                </c:pt>
                <c:pt idx="563">
                  <c:v>13.25</c:v>
                </c:pt>
                <c:pt idx="564">
                  <c:v>13.27</c:v>
                </c:pt>
                <c:pt idx="565">
                  <c:v>13.29</c:v>
                </c:pt>
                <c:pt idx="566">
                  <c:v>13.31</c:v>
                </c:pt>
                <c:pt idx="567">
                  <c:v>13.33</c:v>
                </c:pt>
                <c:pt idx="568">
                  <c:v>13.35</c:v>
                </c:pt>
                <c:pt idx="569">
                  <c:v>13.37</c:v>
                </c:pt>
                <c:pt idx="570">
                  <c:v>13.39</c:v>
                </c:pt>
                <c:pt idx="571">
                  <c:v>13.41</c:v>
                </c:pt>
                <c:pt idx="572">
                  <c:v>13.43</c:v>
                </c:pt>
                <c:pt idx="573">
                  <c:v>13.45</c:v>
                </c:pt>
                <c:pt idx="574">
                  <c:v>13.47</c:v>
                </c:pt>
                <c:pt idx="575">
                  <c:v>13.49</c:v>
                </c:pt>
                <c:pt idx="576">
                  <c:v>13.51</c:v>
                </c:pt>
                <c:pt idx="577">
                  <c:v>13.53</c:v>
                </c:pt>
                <c:pt idx="578">
                  <c:v>13.55</c:v>
                </c:pt>
                <c:pt idx="579">
                  <c:v>13.57</c:v>
                </c:pt>
                <c:pt idx="580">
                  <c:v>13.59</c:v>
                </c:pt>
                <c:pt idx="581">
                  <c:v>13.61</c:v>
                </c:pt>
                <c:pt idx="582">
                  <c:v>13.63</c:v>
                </c:pt>
                <c:pt idx="583">
                  <c:v>13.65</c:v>
                </c:pt>
                <c:pt idx="584">
                  <c:v>13.67</c:v>
                </c:pt>
                <c:pt idx="585">
                  <c:v>13.69</c:v>
                </c:pt>
                <c:pt idx="586">
                  <c:v>13.71</c:v>
                </c:pt>
                <c:pt idx="587">
                  <c:v>13.73</c:v>
                </c:pt>
                <c:pt idx="588">
                  <c:v>13.75</c:v>
                </c:pt>
                <c:pt idx="589">
                  <c:v>13.77</c:v>
                </c:pt>
                <c:pt idx="590">
                  <c:v>13.79</c:v>
                </c:pt>
                <c:pt idx="591">
                  <c:v>13.81</c:v>
                </c:pt>
                <c:pt idx="592">
                  <c:v>13.83</c:v>
                </c:pt>
                <c:pt idx="593">
                  <c:v>13.85</c:v>
                </c:pt>
                <c:pt idx="594">
                  <c:v>13.87</c:v>
                </c:pt>
                <c:pt idx="595">
                  <c:v>13.89</c:v>
                </c:pt>
                <c:pt idx="596">
                  <c:v>13.91</c:v>
                </c:pt>
                <c:pt idx="597">
                  <c:v>13.93</c:v>
                </c:pt>
                <c:pt idx="598">
                  <c:v>13.95</c:v>
                </c:pt>
                <c:pt idx="599">
                  <c:v>13.97</c:v>
                </c:pt>
                <c:pt idx="600">
                  <c:v>13.99</c:v>
                </c:pt>
                <c:pt idx="601">
                  <c:v>14.01</c:v>
                </c:pt>
                <c:pt idx="602">
                  <c:v>14.03</c:v>
                </c:pt>
                <c:pt idx="603">
                  <c:v>14.05</c:v>
                </c:pt>
                <c:pt idx="604">
                  <c:v>14.07</c:v>
                </c:pt>
                <c:pt idx="605">
                  <c:v>14.09</c:v>
                </c:pt>
                <c:pt idx="606">
                  <c:v>14.11</c:v>
                </c:pt>
                <c:pt idx="607">
                  <c:v>14.13</c:v>
                </c:pt>
                <c:pt idx="608">
                  <c:v>14.15</c:v>
                </c:pt>
                <c:pt idx="609">
                  <c:v>14.17</c:v>
                </c:pt>
                <c:pt idx="610">
                  <c:v>14.19</c:v>
                </c:pt>
                <c:pt idx="611">
                  <c:v>14.21</c:v>
                </c:pt>
                <c:pt idx="612">
                  <c:v>14.23</c:v>
                </c:pt>
                <c:pt idx="613">
                  <c:v>14.25</c:v>
                </c:pt>
                <c:pt idx="614">
                  <c:v>14.27</c:v>
                </c:pt>
                <c:pt idx="615">
                  <c:v>14.29</c:v>
                </c:pt>
                <c:pt idx="616">
                  <c:v>14.31</c:v>
                </c:pt>
                <c:pt idx="617">
                  <c:v>14.33</c:v>
                </c:pt>
                <c:pt idx="618">
                  <c:v>14.35</c:v>
                </c:pt>
                <c:pt idx="619">
                  <c:v>14.37</c:v>
                </c:pt>
                <c:pt idx="620">
                  <c:v>14.39</c:v>
                </c:pt>
                <c:pt idx="621">
                  <c:v>14.41</c:v>
                </c:pt>
                <c:pt idx="622">
                  <c:v>14.43</c:v>
                </c:pt>
                <c:pt idx="623">
                  <c:v>14.45</c:v>
                </c:pt>
                <c:pt idx="624">
                  <c:v>14.47</c:v>
                </c:pt>
                <c:pt idx="625">
                  <c:v>14.49</c:v>
                </c:pt>
                <c:pt idx="626">
                  <c:v>14.51</c:v>
                </c:pt>
                <c:pt idx="627">
                  <c:v>14.53</c:v>
                </c:pt>
                <c:pt idx="628">
                  <c:v>14.55</c:v>
                </c:pt>
                <c:pt idx="629">
                  <c:v>14.57</c:v>
                </c:pt>
                <c:pt idx="630">
                  <c:v>14.59</c:v>
                </c:pt>
                <c:pt idx="631">
                  <c:v>14.61</c:v>
                </c:pt>
                <c:pt idx="632">
                  <c:v>14.63</c:v>
                </c:pt>
                <c:pt idx="633">
                  <c:v>14.65</c:v>
                </c:pt>
                <c:pt idx="634">
                  <c:v>14.67</c:v>
                </c:pt>
                <c:pt idx="635">
                  <c:v>14.69</c:v>
                </c:pt>
                <c:pt idx="636">
                  <c:v>14.71</c:v>
                </c:pt>
                <c:pt idx="637">
                  <c:v>14.73</c:v>
                </c:pt>
                <c:pt idx="638">
                  <c:v>14.75</c:v>
                </c:pt>
                <c:pt idx="639">
                  <c:v>14.77</c:v>
                </c:pt>
                <c:pt idx="640">
                  <c:v>14.79</c:v>
                </c:pt>
                <c:pt idx="641">
                  <c:v>14.81</c:v>
                </c:pt>
                <c:pt idx="642">
                  <c:v>14.83</c:v>
                </c:pt>
                <c:pt idx="643">
                  <c:v>14.85</c:v>
                </c:pt>
                <c:pt idx="644">
                  <c:v>14.87</c:v>
                </c:pt>
                <c:pt idx="645">
                  <c:v>14.89</c:v>
                </c:pt>
                <c:pt idx="646">
                  <c:v>14.91</c:v>
                </c:pt>
                <c:pt idx="647">
                  <c:v>14.93</c:v>
                </c:pt>
                <c:pt idx="648">
                  <c:v>14.95</c:v>
                </c:pt>
                <c:pt idx="649">
                  <c:v>14.97</c:v>
                </c:pt>
                <c:pt idx="650">
                  <c:v>14.99</c:v>
                </c:pt>
                <c:pt idx="651">
                  <c:v>15.01</c:v>
                </c:pt>
                <c:pt idx="652">
                  <c:v>15.03</c:v>
                </c:pt>
                <c:pt idx="653">
                  <c:v>15.05</c:v>
                </c:pt>
                <c:pt idx="654">
                  <c:v>15.07</c:v>
                </c:pt>
                <c:pt idx="655">
                  <c:v>15.09</c:v>
                </c:pt>
                <c:pt idx="656">
                  <c:v>15.11</c:v>
                </c:pt>
                <c:pt idx="657">
                  <c:v>15.13</c:v>
                </c:pt>
                <c:pt idx="658">
                  <c:v>15.15</c:v>
                </c:pt>
                <c:pt idx="659">
                  <c:v>15.17</c:v>
                </c:pt>
                <c:pt idx="660">
                  <c:v>15.19</c:v>
                </c:pt>
                <c:pt idx="661">
                  <c:v>15.21</c:v>
                </c:pt>
                <c:pt idx="662">
                  <c:v>15.23</c:v>
                </c:pt>
                <c:pt idx="663">
                  <c:v>15.25</c:v>
                </c:pt>
                <c:pt idx="664">
                  <c:v>15.27</c:v>
                </c:pt>
                <c:pt idx="665">
                  <c:v>15.29</c:v>
                </c:pt>
                <c:pt idx="666">
                  <c:v>15.31</c:v>
                </c:pt>
                <c:pt idx="667">
                  <c:v>15.33</c:v>
                </c:pt>
                <c:pt idx="668">
                  <c:v>15.35</c:v>
                </c:pt>
                <c:pt idx="669">
                  <c:v>15.37</c:v>
                </c:pt>
                <c:pt idx="670">
                  <c:v>15.39</c:v>
                </c:pt>
                <c:pt idx="671">
                  <c:v>15.41</c:v>
                </c:pt>
                <c:pt idx="672">
                  <c:v>15.43</c:v>
                </c:pt>
                <c:pt idx="673">
                  <c:v>15.45</c:v>
                </c:pt>
                <c:pt idx="674">
                  <c:v>15.47</c:v>
                </c:pt>
                <c:pt idx="675">
                  <c:v>15.49</c:v>
                </c:pt>
                <c:pt idx="676">
                  <c:v>15.51</c:v>
                </c:pt>
                <c:pt idx="677">
                  <c:v>15.53</c:v>
                </c:pt>
                <c:pt idx="678">
                  <c:v>15.55</c:v>
                </c:pt>
                <c:pt idx="679">
                  <c:v>15.57</c:v>
                </c:pt>
                <c:pt idx="680">
                  <c:v>15.59</c:v>
                </c:pt>
                <c:pt idx="681">
                  <c:v>15.61</c:v>
                </c:pt>
                <c:pt idx="682">
                  <c:v>15.63</c:v>
                </c:pt>
                <c:pt idx="683">
                  <c:v>15.65</c:v>
                </c:pt>
                <c:pt idx="684">
                  <c:v>15.67</c:v>
                </c:pt>
                <c:pt idx="685">
                  <c:v>15.69</c:v>
                </c:pt>
                <c:pt idx="686">
                  <c:v>15.71</c:v>
                </c:pt>
                <c:pt idx="687">
                  <c:v>15.73</c:v>
                </c:pt>
                <c:pt idx="688">
                  <c:v>15.75</c:v>
                </c:pt>
                <c:pt idx="689">
                  <c:v>15.77</c:v>
                </c:pt>
                <c:pt idx="690">
                  <c:v>15.79</c:v>
                </c:pt>
                <c:pt idx="691">
                  <c:v>15.81</c:v>
                </c:pt>
                <c:pt idx="692">
                  <c:v>15.83</c:v>
                </c:pt>
                <c:pt idx="693">
                  <c:v>15.85</c:v>
                </c:pt>
                <c:pt idx="694">
                  <c:v>15.87</c:v>
                </c:pt>
                <c:pt idx="695">
                  <c:v>15.89</c:v>
                </c:pt>
                <c:pt idx="696">
                  <c:v>15.91</c:v>
                </c:pt>
                <c:pt idx="697">
                  <c:v>15.93</c:v>
                </c:pt>
                <c:pt idx="698">
                  <c:v>15.95</c:v>
                </c:pt>
                <c:pt idx="699">
                  <c:v>15.97</c:v>
                </c:pt>
                <c:pt idx="700">
                  <c:v>15.99</c:v>
                </c:pt>
                <c:pt idx="701">
                  <c:v>16.010000000000002</c:v>
                </c:pt>
                <c:pt idx="702">
                  <c:v>16.03</c:v>
                </c:pt>
                <c:pt idx="703">
                  <c:v>16.05</c:v>
                </c:pt>
                <c:pt idx="704">
                  <c:v>16.07</c:v>
                </c:pt>
                <c:pt idx="705">
                  <c:v>16.09</c:v>
                </c:pt>
                <c:pt idx="706">
                  <c:v>16.11</c:v>
                </c:pt>
                <c:pt idx="707">
                  <c:v>16.13</c:v>
                </c:pt>
                <c:pt idx="708">
                  <c:v>16.149999999999999</c:v>
                </c:pt>
                <c:pt idx="709">
                  <c:v>16.170000000000002</c:v>
                </c:pt>
                <c:pt idx="710">
                  <c:v>16.190000000000001</c:v>
                </c:pt>
                <c:pt idx="711">
                  <c:v>16.21</c:v>
                </c:pt>
                <c:pt idx="712">
                  <c:v>16.23</c:v>
                </c:pt>
                <c:pt idx="713">
                  <c:v>16.25</c:v>
                </c:pt>
                <c:pt idx="714">
                  <c:v>16.27</c:v>
                </c:pt>
                <c:pt idx="715">
                  <c:v>16.29</c:v>
                </c:pt>
                <c:pt idx="716">
                  <c:v>16.309999999999999</c:v>
                </c:pt>
                <c:pt idx="717">
                  <c:v>16.329999999999998</c:v>
                </c:pt>
                <c:pt idx="718">
                  <c:v>16.350000000000001</c:v>
                </c:pt>
                <c:pt idx="719">
                  <c:v>16.37</c:v>
                </c:pt>
                <c:pt idx="720">
                  <c:v>16.39</c:v>
                </c:pt>
                <c:pt idx="721">
                  <c:v>16.41</c:v>
                </c:pt>
                <c:pt idx="722">
                  <c:v>16.43</c:v>
                </c:pt>
                <c:pt idx="723">
                  <c:v>16.45</c:v>
                </c:pt>
                <c:pt idx="724">
                  <c:v>16.47</c:v>
                </c:pt>
                <c:pt idx="725">
                  <c:v>16.489999999999998</c:v>
                </c:pt>
                <c:pt idx="726">
                  <c:v>16.510000000000002</c:v>
                </c:pt>
                <c:pt idx="727">
                  <c:v>16.53</c:v>
                </c:pt>
                <c:pt idx="728">
                  <c:v>16.55</c:v>
                </c:pt>
                <c:pt idx="729">
                  <c:v>16.57</c:v>
                </c:pt>
                <c:pt idx="730">
                  <c:v>16.59</c:v>
                </c:pt>
                <c:pt idx="731">
                  <c:v>16.61</c:v>
                </c:pt>
                <c:pt idx="732">
                  <c:v>16.63</c:v>
                </c:pt>
                <c:pt idx="733">
                  <c:v>16.649999999999999</c:v>
                </c:pt>
                <c:pt idx="734">
                  <c:v>16.670000000000002</c:v>
                </c:pt>
                <c:pt idx="735">
                  <c:v>16.690000000000001</c:v>
                </c:pt>
                <c:pt idx="736">
                  <c:v>16.71</c:v>
                </c:pt>
                <c:pt idx="737">
                  <c:v>16.73</c:v>
                </c:pt>
                <c:pt idx="738">
                  <c:v>16.75</c:v>
                </c:pt>
                <c:pt idx="739">
                  <c:v>16.77</c:v>
                </c:pt>
                <c:pt idx="740">
                  <c:v>16.79</c:v>
                </c:pt>
                <c:pt idx="741">
                  <c:v>16.809999999999999</c:v>
                </c:pt>
                <c:pt idx="742">
                  <c:v>16.829999999999998</c:v>
                </c:pt>
                <c:pt idx="743">
                  <c:v>16.850000000000001</c:v>
                </c:pt>
                <c:pt idx="744">
                  <c:v>16.87</c:v>
                </c:pt>
                <c:pt idx="745">
                  <c:v>16.89</c:v>
                </c:pt>
                <c:pt idx="746">
                  <c:v>16.91</c:v>
                </c:pt>
                <c:pt idx="747">
                  <c:v>16.93</c:v>
                </c:pt>
                <c:pt idx="748">
                  <c:v>16.95</c:v>
                </c:pt>
                <c:pt idx="749">
                  <c:v>16.97</c:v>
                </c:pt>
                <c:pt idx="750">
                  <c:v>16.989999999999998</c:v>
                </c:pt>
                <c:pt idx="751">
                  <c:v>17.010000000000002</c:v>
                </c:pt>
                <c:pt idx="752">
                  <c:v>17.03</c:v>
                </c:pt>
                <c:pt idx="753">
                  <c:v>17.05</c:v>
                </c:pt>
                <c:pt idx="754">
                  <c:v>17.07</c:v>
                </c:pt>
                <c:pt idx="755">
                  <c:v>17.09</c:v>
                </c:pt>
                <c:pt idx="756">
                  <c:v>17.11</c:v>
                </c:pt>
                <c:pt idx="757">
                  <c:v>17.13</c:v>
                </c:pt>
                <c:pt idx="758">
                  <c:v>17.149999999999999</c:v>
                </c:pt>
                <c:pt idx="759">
                  <c:v>17.170000000000002</c:v>
                </c:pt>
                <c:pt idx="760">
                  <c:v>17.190000000000001</c:v>
                </c:pt>
                <c:pt idx="761">
                  <c:v>17.21</c:v>
                </c:pt>
                <c:pt idx="762">
                  <c:v>17.23</c:v>
                </c:pt>
                <c:pt idx="763">
                  <c:v>17.25</c:v>
                </c:pt>
                <c:pt idx="764">
                  <c:v>17.27</c:v>
                </c:pt>
                <c:pt idx="765">
                  <c:v>17.29</c:v>
                </c:pt>
                <c:pt idx="766">
                  <c:v>17.309999999999999</c:v>
                </c:pt>
                <c:pt idx="767">
                  <c:v>17.329999999999998</c:v>
                </c:pt>
                <c:pt idx="768">
                  <c:v>17.350000000000001</c:v>
                </c:pt>
                <c:pt idx="769">
                  <c:v>17.37</c:v>
                </c:pt>
                <c:pt idx="770">
                  <c:v>17.39</c:v>
                </c:pt>
                <c:pt idx="771">
                  <c:v>17.41</c:v>
                </c:pt>
                <c:pt idx="772">
                  <c:v>17.43</c:v>
                </c:pt>
                <c:pt idx="773">
                  <c:v>17.45</c:v>
                </c:pt>
                <c:pt idx="774">
                  <c:v>17.47</c:v>
                </c:pt>
                <c:pt idx="775">
                  <c:v>17.489999999999998</c:v>
                </c:pt>
                <c:pt idx="776">
                  <c:v>17.510000000000002</c:v>
                </c:pt>
                <c:pt idx="777">
                  <c:v>17.53</c:v>
                </c:pt>
                <c:pt idx="778">
                  <c:v>17.55</c:v>
                </c:pt>
                <c:pt idx="779">
                  <c:v>17.57</c:v>
                </c:pt>
                <c:pt idx="780">
                  <c:v>17.59</c:v>
                </c:pt>
                <c:pt idx="781">
                  <c:v>17.61</c:v>
                </c:pt>
                <c:pt idx="782">
                  <c:v>17.63</c:v>
                </c:pt>
                <c:pt idx="783">
                  <c:v>17.649999999999999</c:v>
                </c:pt>
                <c:pt idx="784">
                  <c:v>17.670000000000002</c:v>
                </c:pt>
                <c:pt idx="785">
                  <c:v>17.690000000000001</c:v>
                </c:pt>
                <c:pt idx="786">
                  <c:v>17.71</c:v>
                </c:pt>
                <c:pt idx="787">
                  <c:v>17.73</c:v>
                </c:pt>
                <c:pt idx="788">
                  <c:v>17.75</c:v>
                </c:pt>
                <c:pt idx="789">
                  <c:v>17.77</c:v>
                </c:pt>
                <c:pt idx="790">
                  <c:v>17.79</c:v>
                </c:pt>
                <c:pt idx="791">
                  <c:v>17.809999999999999</c:v>
                </c:pt>
                <c:pt idx="792">
                  <c:v>17.829999999999998</c:v>
                </c:pt>
                <c:pt idx="793">
                  <c:v>17.850000000000001</c:v>
                </c:pt>
                <c:pt idx="794">
                  <c:v>17.87</c:v>
                </c:pt>
                <c:pt idx="795">
                  <c:v>17.89</c:v>
                </c:pt>
                <c:pt idx="796">
                  <c:v>17.91</c:v>
                </c:pt>
                <c:pt idx="797">
                  <c:v>17.93</c:v>
                </c:pt>
                <c:pt idx="798">
                  <c:v>17.95</c:v>
                </c:pt>
                <c:pt idx="799">
                  <c:v>17.97</c:v>
                </c:pt>
                <c:pt idx="800">
                  <c:v>17.989999999999998</c:v>
                </c:pt>
                <c:pt idx="801">
                  <c:v>18.010000000000002</c:v>
                </c:pt>
                <c:pt idx="802">
                  <c:v>18.03</c:v>
                </c:pt>
                <c:pt idx="803">
                  <c:v>18.05</c:v>
                </c:pt>
                <c:pt idx="804">
                  <c:v>18.07</c:v>
                </c:pt>
                <c:pt idx="805">
                  <c:v>18.09</c:v>
                </c:pt>
                <c:pt idx="806">
                  <c:v>18.11</c:v>
                </c:pt>
                <c:pt idx="807">
                  <c:v>18.13</c:v>
                </c:pt>
                <c:pt idx="808">
                  <c:v>18.149999999999999</c:v>
                </c:pt>
                <c:pt idx="809">
                  <c:v>18.170000000000002</c:v>
                </c:pt>
                <c:pt idx="810">
                  <c:v>18.190000000000001</c:v>
                </c:pt>
                <c:pt idx="811">
                  <c:v>18.21</c:v>
                </c:pt>
                <c:pt idx="812">
                  <c:v>18.23</c:v>
                </c:pt>
                <c:pt idx="813">
                  <c:v>18.25</c:v>
                </c:pt>
                <c:pt idx="814">
                  <c:v>18.27</c:v>
                </c:pt>
                <c:pt idx="815">
                  <c:v>18.29</c:v>
                </c:pt>
                <c:pt idx="816">
                  <c:v>18.309999999999999</c:v>
                </c:pt>
                <c:pt idx="817">
                  <c:v>18.329999999999998</c:v>
                </c:pt>
                <c:pt idx="818">
                  <c:v>18.350000000000001</c:v>
                </c:pt>
                <c:pt idx="819">
                  <c:v>18.37</c:v>
                </c:pt>
                <c:pt idx="820">
                  <c:v>18.39</c:v>
                </c:pt>
                <c:pt idx="821">
                  <c:v>18.41</c:v>
                </c:pt>
                <c:pt idx="822">
                  <c:v>18.43</c:v>
                </c:pt>
                <c:pt idx="823">
                  <c:v>18.45</c:v>
                </c:pt>
                <c:pt idx="824">
                  <c:v>18.47</c:v>
                </c:pt>
                <c:pt idx="825">
                  <c:v>18.489999999999998</c:v>
                </c:pt>
                <c:pt idx="826">
                  <c:v>18.510000000000002</c:v>
                </c:pt>
                <c:pt idx="827">
                  <c:v>18.53</c:v>
                </c:pt>
                <c:pt idx="828">
                  <c:v>18.55</c:v>
                </c:pt>
                <c:pt idx="829">
                  <c:v>18.57</c:v>
                </c:pt>
                <c:pt idx="830">
                  <c:v>18.59</c:v>
                </c:pt>
                <c:pt idx="831">
                  <c:v>18.61</c:v>
                </c:pt>
                <c:pt idx="832">
                  <c:v>18.63</c:v>
                </c:pt>
                <c:pt idx="833">
                  <c:v>18.649999999999999</c:v>
                </c:pt>
                <c:pt idx="834">
                  <c:v>18.670000000000002</c:v>
                </c:pt>
                <c:pt idx="835">
                  <c:v>18.690000000000001</c:v>
                </c:pt>
                <c:pt idx="836">
                  <c:v>18.71</c:v>
                </c:pt>
                <c:pt idx="837">
                  <c:v>18.73</c:v>
                </c:pt>
                <c:pt idx="838">
                  <c:v>18.75</c:v>
                </c:pt>
                <c:pt idx="839">
                  <c:v>18.77</c:v>
                </c:pt>
                <c:pt idx="840">
                  <c:v>18.79</c:v>
                </c:pt>
                <c:pt idx="841">
                  <c:v>18.809999999999999</c:v>
                </c:pt>
                <c:pt idx="842">
                  <c:v>18.829999999999998</c:v>
                </c:pt>
                <c:pt idx="843">
                  <c:v>18.850000000000001</c:v>
                </c:pt>
                <c:pt idx="844">
                  <c:v>18.87</c:v>
                </c:pt>
                <c:pt idx="845">
                  <c:v>18.89</c:v>
                </c:pt>
                <c:pt idx="846">
                  <c:v>18.91</c:v>
                </c:pt>
                <c:pt idx="847">
                  <c:v>18.93</c:v>
                </c:pt>
                <c:pt idx="848">
                  <c:v>18.95</c:v>
                </c:pt>
                <c:pt idx="849">
                  <c:v>18.97</c:v>
                </c:pt>
                <c:pt idx="850">
                  <c:v>18.989999999999998</c:v>
                </c:pt>
                <c:pt idx="851">
                  <c:v>19.010000000000002</c:v>
                </c:pt>
                <c:pt idx="852">
                  <c:v>19.03</c:v>
                </c:pt>
                <c:pt idx="853">
                  <c:v>19.05</c:v>
                </c:pt>
                <c:pt idx="854">
                  <c:v>19.07</c:v>
                </c:pt>
                <c:pt idx="855">
                  <c:v>19.09</c:v>
                </c:pt>
                <c:pt idx="856">
                  <c:v>19.11</c:v>
                </c:pt>
                <c:pt idx="857">
                  <c:v>19.13</c:v>
                </c:pt>
                <c:pt idx="858">
                  <c:v>19.149999999999999</c:v>
                </c:pt>
                <c:pt idx="859">
                  <c:v>19.170000000000002</c:v>
                </c:pt>
                <c:pt idx="860">
                  <c:v>19.190000000000001</c:v>
                </c:pt>
                <c:pt idx="861">
                  <c:v>19.21</c:v>
                </c:pt>
                <c:pt idx="862">
                  <c:v>19.23</c:v>
                </c:pt>
                <c:pt idx="863">
                  <c:v>19.25</c:v>
                </c:pt>
                <c:pt idx="864">
                  <c:v>19.27</c:v>
                </c:pt>
                <c:pt idx="865">
                  <c:v>19.29</c:v>
                </c:pt>
                <c:pt idx="866">
                  <c:v>19.309999999999999</c:v>
                </c:pt>
                <c:pt idx="867">
                  <c:v>19.329999999999998</c:v>
                </c:pt>
                <c:pt idx="868">
                  <c:v>19.350000000000001</c:v>
                </c:pt>
                <c:pt idx="869">
                  <c:v>19.37</c:v>
                </c:pt>
                <c:pt idx="870">
                  <c:v>19.39</c:v>
                </c:pt>
                <c:pt idx="871">
                  <c:v>19.41</c:v>
                </c:pt>
                <c:pt idx="872">
                  <c:v>19.43</c:v>
                </c:pt>
                <c:pt idx="873">
                  <c:v>19.45</c:v>
                </c:pt>
                <c:pt idx="874">
                  <c:v>19.47</c:v>
                </c:pt>
                <c:pt idx="875">
                  <c:v>19.489999999999998</c:v>
                </c:pt>
                <c:pt idx="876">
                  <c:v>19.510000000000002</c:v>
                </c:pt>
                <c:pt idx="877">
                  <c:v>19.53</c:v>
                </c:pt>
                <c:pt idx="878">
                  <c:v>19.55</c:v>
                </c:pt>
                <c:pt idx="879">
                  <c:v>19.57</c:v>
                </c:pt>
                <c:pt idx="880">
                  <c:v>19.59</c:v>
                </c:pt>
                <c:pt idx="881">
                  <c:v>19.61</c:v>
                </c:pt>
                <c:pt idx="882">
                  <c:v>19.63</c:v>
                </c:pt>
                <c:pt idx="883">
                  <c:v>19.649999999999999</c:v>
                </c:pt>
                <c:pt idx="884">
                  <c:v>19.670000000000002</c:v>
                </c:pt>
                <c:pt idx="885">
                  <c:v>19.690000000000001</c:v>
                </c:pt>
                <c:pt idx="886">
                  <c:v>19.71</c:v>
                </c:pt>
                <c:pt idx="887">
                  <c:v>19.73</c:v>
                </c:pt>
                <c:pt idx="888">
                  <c:v>19.75</c:v>
                </c:pt>
                <c:pt idx="889">
                  <c:v>19.77</c:v>
                </c:pt>
                <c:pt idx="890">
                  <c:v>19.79</c:v>
                </c:pt>
                <c:pt idx="891">
                  <c:v>19.809999999999999</c:v>
                </c:pt>
                <c:pt idx="892">
                  <c:v>19.829999999999998</c:v>
                </c:pt>
                <c:pt idx="893">
                  <c:v>19.850000000000001</c:v>
                </c:pt>
                <c:pt idx="894">
                  <c:v>19.87</c:v>
                </c:pt>
                <c:pt idx="895">
                  <c:v>19.89</c:v>
                </c:pt>
                <c:pt idx="896">
                  <c:v>19.91</c:v>
                </c:pt>
                <c:pt idx="897">
                  <c:v>19.93</c:v>
                </c:pt>
                <c:pt idx="898">
                  <c:v>19.95</c:v>
                </c:pt>
                <c:pt idx="899">
                  <c:v>19.97</c:v>
                </c:pt>
                <c:pt idx="900">
                  <c:v>19.989999999999998</c:v>
                </c:pt>
                <c:pt idx="901">
                  <c:v>20.010000000000002</c:v>
                </c:pt>
                <c:pt idx="902">
                  <c:v>20.03</c:v>
                </c:pt>
                <c:pt idx="903">
                  <c:v>20.05</c:v>
                </c:pt>
                <c:pt idx="904">
                  <c:v>20.07</c:v>
                </c:pt>
                <c:pt idx="905">
                  <c:v>20.09</c:v>
                </c:pt>
                <c:pt idx="906">
                  <c:v>20.11</c:v>
                </c:pt>
                <c:pt idx="907">
                  <c:v>20.13</c:v>
                </c:pt>
                <c:pt idx="908">
                  <c:v>20.149999999999999</c:v>
                </c:pt>
                <c:pt idx="909">
                  <c:v>20.170000000000002</c:v>
                </c:pt>
                <c:pt idx="910">
                  <c:v>20.190000000000001</c:v>
                </c:pt>
                <c:pt idx="911">
                  <c:v>20.21</c:v>
                </c:pt>
                <c:pt idx="912">
                  <c:v>20.23</c:v>
                </c:pt>
                <c:pt idx="913">
                  <c:v>20.25</c:v>
                </c:pt>
                <c:pt idx="914">
                  <c:v>20.27</c:v>
                </c:pt>
                <c:pt idx="915">
                  <c:v>20.29</c:v>
                </c:pt>
                <c:pt idx="916">
                  <c:v>20.309999999999999</c:v>
                </c:pt>
                <c:pt idx="917">
                  <c:v>20.329999999999998</c:v>
                </c:pt>
                <c:pt idx="918">
                  <c:v>20.350000000000001</c:v>
                </c:pt>
                <c:pt idx="919">
                  <c:v>20.37</c:v>
                </c:pt>
                <c:pt idx="920">
                  <c:v>20.39</c:v>
                </c:pt>
                <c:pt idx="921">
                  <c:v>20.41</c:v>
                </c:pt>
                <c:pt idx="922">
                  <c:v>20.43</c:v>
                </c:pt>
                <c:pt idx="923">
                  <c:v>20.45</c:v>
                </c:pt>
                <c:pt idx="924">
                  <c:v>20.47</c:v>
                </c:pt>
                <c:pt idx="925">
                  <c:v>20.49</c:v>
                </c:pt>
                <c:pt idx="926">
                  <c:v>20.51</c:v>
                </c:pt>
                <c:pt idx="927">
                  <c:v>20.53</c:v>
                </c:pt>
                <c:pt idx="928">
                  <c:v>20.55</c:v>
                </c:pt>
                <c:pt idx="929">
                  <c:v>20.57</c:v>
                </c:pt>
                <c:pt idx="930">
                  <c:v>20.59</c:v>
                </c:pt>
                <c:pt idx="931">
                  <c:v>20.61</c:v>
                </c:pt>
                <c:pt idx="932">
                  <c:v>20.63</c:v>
                </c:pt>
                <c:pt idx="933">
                  <c:v>20.65</c:v>
                </c:pt>
                <c:pt idx="934">
                  <c:v>20.67</c:v>
                </c:pt>
                <c:pt idx="935">
                  <c:v>20.69</c:v>
                </c:pt>
                <c:pt idx="936">
                  <c:v>20.71</c:v>
                </c:pt>
                <c:pt idx="937">
                  <c:v>20.73</c:v>
                </c:pt>
                <c:pt idx="938">
                  <c:v>20.75</c:v>
                </c:pt>
                <c:pt idx="939">
                  <c:v>20.77</c:v>
                </c:pt>
                <c:pt idx="940">
                  <c:v>20.79</c:v>
                </c:pt>
                <c:pt idx="941">
                  <c:v>20.81</c:v>
                </c:pt>
                <c:pt idx="942">
                  <c:v>20.83</c:v>
                </c:pt>
                <c:pt idx="943">
                  <c:v>20.85</c:v>
                </c:pt>
                <c:pt idx="944">
                  <c:v>20.87</c:v>
                </c:pt>
                <c:pt idx="945">
                  <c:v>20.89</c:v>
                </c:pt>
                <c:pt idx="946">
                  <c:v>20.91</c:v>
                </c:pt>
                <c:pt idx="947">
                  <c:v>20.93</c:v>
                </c:pt>
                <c:pt idx="948">
                  <c:v>20.95</c:v>
                </c:pt>
                <c:pt idx="949">
                  <c:v>20.97</c:v>
                </c:pt>
                <c:pt idx="950">
                  <c:v>20.99</c:v>
                </c:pt>
                <c:pt idx="951">
                  <c:v>21.01</c:v>
                </c:pt>
                <c:pt idx="952">
                  <c:v>21.03</c:v>
                </c:pt>
                <c:pt idx="953">
                  <c:v>21.05</c:v>
                </c:pt>
                <c:pt idx="954">
                  <c:v>21.07</c:v>
                </c:pt>
                <c:pt idx="955">
                  <c:v>21.09</c:v>
                </c:pt>
                <c:pt idx="956">
                  <c:v>21.11</c:v>
                </c:pt>
                <c:pt idx="957">
                  <c:v>21.13</c:v>
                </c:pt>
                <c:pt idx="958">
                  <c:v>21.15</c:v>
                </c:pt>
                <c:pt idx="959">
                  <c:v>21.17</c:v>
                </c:pt>
                <c:pt idx="960">
                  <c:v>21.19</c:v>
                </c:pt>
                <c:pt idx="961">
                  <c:v>21.21</c:v>
                </c:pt>
                <c:pt idx="962">
                  <c:v>21.23</c:v>
                </c:pt>
                <c:pt idx="963">
                  <c:v>21.25</c:v>
                </c:pt>
                <c:pt idx="964">
                  <c:v>21.27</c:v>
                </c:pt>
                <c:pt idx="965">
                  <c:v>21.29</c:v>
                </c:pt>
                <c:pt idx="966">
                  <c:v>21.31</c:v>
                </c:pt>
                <c:pt idx="967">
                  <c:v>21.33</c:v>
                </c:pt>
                <c:pt idx="968">
                  <c:v>21.35</c:v>
                </c:pt>
                <c:pt idx="969">
                  <c:v>21.37</c:v>
                </c:pt>
                <c:pt idx="970">
                  <c:v>21.39</c:v>
                </c:pt>
                <c:pt idx="971">
                  <c:v>21.41</c:v>
                </c:pt>
                <c:pt idx="972">
                  <c:v>21.43</c:v>
                </c:pt>
                <c:pt idx="973">
                  <c:v>21.45</c:v>
                </c:pt>
                <c:pt idx="974">
                  <c:v>21.47</c:v>
                </c:pt>
                <c:pt idx="975">
                  <c:v>21.49</c:v>
                </c:pt>
                <c:pt idx="976">
                  <c:v>21.51</c:v>
                </c:pt>
                <c:pt idx="977">
                  <c:v>21.53</c:v>
                </c:pt>
                <c:pt idx="978">
                  <c:v>21.55</c:v>
                </c:pt>
                <c:pt idx="979">
                  <c:v>21.57</c:v>
                </c:pt>
                <c:pt idx="980">
                  <c:v>21.59</c:v>
                </c:pt>
                <c:pt idx="981">
                  <c:v>21.61</c:v>
                </c:pt>
                <c:pt idx="982">
                  <c:v>21.63</c:v>
                </c:pt>
                <c:pt idx="983">
                  <c:v>21.65</c:v>
                </c:pt>
                <c:pt idx="984">
                  <c:v>21.67</c:v>
                </c:pt>
                <c:pt idx="985">
                  <c:v>21.69</c:v>
                </c:pt>
                <c:pt idx="986">
                  <c:v>21.71</c:v>
                </c:pt>
                <c:pt idx="987">
                  <c:v>21.73</c:v>
                </c:pt>
                <c:pt idx="988">
                  <c:v>21.75</c:v>
                </c:pt>
                <c:pt idx="989">
                  <c:v>21.77</c:v>
                </c:pt>
                <c:pt idx="990">
                  <c:v>21.79</c:v>
                </c:pt>
                <c:pt idx="991">
                  <c:v>21.81</c:v>
                </c:pt>
                <c:pt idx="992">
                  <c:v>21.83</c:v>
                </c:pt>
                <c:pt idx="993">
                  <c:v>21.85</c:v>
                </c:pt>
                <c:pt idx="994">
                  <c:v>21.87</c:v>
                </c:pt>
                <c:pt idx="995">
                  <c:v>21.89</c:v>
                </c:pt>
                <c:pt idx="996">
                  <c:v>21.91</c:v>
                </c:pt>
                <c:pt idx="997">
                  <c:v>21.93</c:v>
                </c:pt>
                <c:pt idx="998">
                  <c:v>21.95</c:v>
                </c:pt>
                <c:pt idx="999">
                  <c:v>21.97</c:v>
                </c:pt>
                <c:pt idx="1000">
                  <c:v>21.99</c:v>
                </c:pt>
                <c:pt idx="1001">
                  <c:v>22.01</c:v>
                </c:pt>
                <c:pt idx="1002">
                  <c:v>22.03</c:v>
                </c:pt>
                <c:pt idx="1003">
                  <c:v>22.05</c:v>
                </c:pt>
                <c:pt idx="1004">
                  <c:v>22.07</c:v>
                </c:pt>
                <c:pt idx="1005">
                  <c:v>22.09</c:v>
                </c:pt>
                <c:pt idx="1006">
                  <c:v>22.11</c:v>
                </c:pt>
                <c:pt idx="1007">
                  <c:v>22.13</c:v>
                </c:pt>
                <c:pt idx="1008">
                  <c:v>22.15</c:v>
                </c:pt>
                <c:pt idx="1009">
                  <c:v>22.17</c:v>
                </c:pt>
                <c:pt idx="1010">
                  <c:v>22.19</c:v>
                </c:pt>
                <c:pt idx="1011">
                  <c:v>22.21</c:v>
                </c:pt>
                <c:pt idx="1012">
                  <c:v>22.23</c:v>
                </c:pt>
                <c:pt idx="1013">
                  <c:v>22.25</c:v>
                </c:pt>
                <c:pt idx="1014">
                  <c:v>22.27</c:v>
                </c:pt>
                <c:pt idx="1015">
                  <c:v>22.29</c:v>
                </c:pt>
                <c:pt idx="1016">
                  <c:v>22.31</c:v>
                </c:pt>
                <c:pt idx="1017">
                  <c:v>22.33</c:v>
                </c:pt>
                <c:pt idx="1018">
                  <c:v>22.35</c:v>
                </c:pt>
                <c:pt idx="1019">
                  <c:v>22.37</c:v>
                </c:pt>
                <c:pt idx="1020">
                  <c:v>22.39</c:v>
                </c:pt>
                <c:pt idx="1021">
                  <c:v>22.41</c:v>
                </c:pt>
                <c:pt idx="1022">
                  <c:v>22.43</c:v>
                </c:pt>
                <c:pt idx="1023">
                  <c:v>22.45</c:v>
                </c:pt>
                <c:pt idx="1024">
                  <c:v>22.47</c:v>
                </c:pt>
                <c:pt idx="1025">
                  <c:v>22.49</c:v>
                </c:pt>
                <c:pt idx="1026">
                  <c:v>22.51</c:v>
                </c:pt>
                <c:pt idx="1027">
                  <c:v>22.53</c:v>
                </c:pt>
                <c:pt idx="1028">
                  <c:v>22.55</c:v>
                </c:pt>
                <c:pt idx="1029">
                  <c:v>22.57</c:v>
                </c:pt>
                <c:pt idx="1030">
                  <c:v>22.59</c:v>
                </c:pt>
                <c:pt idx="1031">
                  <c:v>22.61</c:v>
                </c:pt>
                <c:pt idx="1032">
                  <c:v>22.63</c:v>
                </c:pt>
                <c:pt idx="1033">
                  <c:v>22.65</c:v>
                </c:pt>
                <c:pt idx="1034">
                  <c:v>22.67</c:v>
                </c:pt>
                <c:pt idx="1035">
                  <c:v>22.69</c:v>
                </c:pt>
                <c:pt idx="1036">
                  <c:v>22.71</c:v>
                </c:pt>
                <c:pt idx="1037">
                  <c:v>22.73</c:v>
                </c:pt>
                <c:pt idx="1038">
                  <c:v>22.75</c:v>
                </c:pt>
                <c:pt idx="1039">
                  <c:v>22.77</c:v>
                </c:pt>
                <c:pt idx="1040">
                  <c:v>22.79</c:v>
                </c:pt>
                <c:pt idx="1041">
                  <c:v>22.81</c:v>
                </c:pt>
                <c:pt idx="1042">
                  <c:v>22.83</c:v>
                </c:pt>
                <c:pt idx="1043">
                  <c:v>22.85</c:v>
                </c:pt>
                <c:pt idx="1044">
                  <c:v>22.87</c:v>
                </c:pt>
                <c:pt idx="1045">
                  <c:v>22.89</c:v>
                </c:pt>
                <c:pt idx="1046">
                  <c:v>22.91</c:v>
                </c:pt>
                <c:pt idx="1047">
                  <c:v>22.93</c:v>
                </c:pt>
                <c:pt idx="1048">
                  <c:v>22.95</c:v>
                </c:pt>
                <c:pt idx="1049">
                  <c:v>22.97</c:v>
                </c:pt>
                <c:pt idx="1050">
                  <c:v>22.99</c:v>
                </c:pt>
                <c:pt idx="1051">
                  <c:v>23.01</c:v>
                </c:pt>
                <c:pt idx="1052">
                  <c:v>23.03</c:v>
                </c:pt>
                <c:pt idx="1053">
                  <c:v>23.05</c:v>
                </c:pt>
                <c:pt idx="1054">
                  <c:v>23.07</c:v>
                </c:pt>
                <c:pt idx="1055">
                  <c:v>23.09</c:v>
                </c:pt>
                <c:pt idx="1056">
                  <c:v>23.11</c:v>
                </c:pt>
                <c:pt idx="1057">
                  <c:v>23.13</c:v>
                </c:pt>
                <c:pt idx="1058">
                  <c:v>23.15</c:v>
                </c:pt>
                <c:pt idx="1059">
                  <c:v>23.17</c:v>
                </c:pt>
                <c:pt idx="1060">
                  <c:v>23.19</c:v>
                </c:pt>
                <c:pt idx="1061">
                  <c:v>23.21</c:v>
                </c:pt>
                <c:pt idx="1062">
                  <c:v>23.23</c:v>
                </c:pt>
                <c:pt idx="1063">
                  <c:v>23.25</c:v>
                </c:pt>
                <c:pt idx="1064">
                  <c:v>23.27</c:v>
                </c:pt>
                <c:pt idx="1065">
                  <c:v>23.29</c:v>
                </c:pt>
                <c:pt idx="1066">
                  <c:v>23.31</c:v>
                </c:pt>
                <c:pt idx="1067">
                  <c:v>23.33</c:v>
                </c:pt>
                <c:pt idx="1068">
                  <c:v>23.35</c:v>
                </c:pt>
                <c:pt idx="1069">
                  <c:v>23.37</c:v>
                </c:pt>
                <c:pt idx="1070">
                  <c:v>23.39</c:v>
                </c:pt>
                <c:pt idx="1071">
                  <c:v>23.41</c:v>
                </c:pt>
                <c:pt idx="1072">
                  <c:v>23.43</c:v>
                </c:pt>
                <c:pt idx="1073">
                  <c:v>23.45</c:v>
                </c:pt>
                <c:pt idx="1074">
                  <c:v>23.47</c:v>
                </c:pt>
                <c:pt idx="1075">
                  <c:v>23.49</c:v>
                </c:pt>
                <c:pt idx="1076">
                  <c:v>23.51</c:v>
                </c:pt>
                <c:pt idx="1077">
                  <c:v>23.53</c:v>
                </c:pt>
                <c:pt idx="1078">
                  <c:v>23.55</c:v>
                </c:pt>
                <c:pt idx="1079">
                  <c:v>23.57</c:v>
                </c:pt>
                <c:pt idx="1080">
                  <c:v>23.59</c:v>
                </c:pt>
                <c:pt idx="1081">
                  <c:v>23.61</c:v>
                </c:pt>
                <c:pt idx="1082">
                  <c:v>23.63</c:v>
                </c:pt>
                <c:pt idx="1083">
                  <c:v>23.65</c:v>
                </c:pt>
                <c:pt idx="1084">
                  <c:v>23.67</c:v>
                </c:pt>
                <c:pt idx="1085">
                  <c:v>23.69</c:v>
                </c:pt>
                <c:pt idx="1086">
                  <c:v>23.71</c:v>
                </c:pt>
                <c:pt idx="1087">
                  <c:v>23.73</c:v>
                </c:pt>
                <c:pt idx="1088">
                  <c:v>23.75</c:v>
                </c:pt>
                <c:pt idx="1089">
                  <c:v>23.77</c:v>
                </c:pt>
                <c:pt idx="1090">
                  <c:v>23.79</c:v>
                </c:pt>
                <c:pt idx="1091">
                  <c:v>23.81</c:v>
                </c:pt>
                <c:pt idx="1092">
                  <c:v>23.83</c:v>
                </c:pt>
                <c:pt idx="1093">
                  <c:v>23.85</c:v>
                </c:pt>
                <c:pt idx="1094">
                  <c:v>23.87</c:v>
                </c:pt>
                <c:pt idx="1095">
                  <c:v>23.89</c:v>
                </c:pt>
                <c:pt idx="1096">
                  <c:v>23.91</c:v>
                </c:pt>
                <c:pt idx="1097">
                  <c:v>23.93</c:v>
                </c:pt>
                <c:pt idx="1098">
                  <c:v>23.95</c:v>
                </c:pt>
                <c:pt idx="1099">
                  <c:v>23.97</c:v>
                </c:pt>
                <c:pt idx="1100">
                  <c:v>23.99</c:v>
                </c:pt>
                <c:pt idx="1101">
                  <c:v>24.01</c:v>
                </c:pt>
                <c:pt idx="1102">
                  <c:v>24.03</c:v>
                </c:pt>
                <c:pt idx="1103">
                  <c:v>24.05</c:v>
                </c:pt>
                <c:pt idx="1104">
                  <c:v>24.07</c:v>
                </c:pt>
                <c:pt idx="1105">
                  <c:v>24.09</c:v>
                </c:pt>
                <c:pt idx="1106">
                  <c:v>24.11</c:v>
                </c:pt>
                <c:pt idx="1107">
                  <c:v>24.13</c:v>
                </c:pt>
                <c:pt idx="1108">
                  <c:v>24.15</c:v>
                </c:pt>
                <c:pt idx="1109">
                  <c:v>24.17</c:v>
                </c:pt>
                <c:pt idx="1110">
                  <c:v>24.19</c:v>
                </c:pt>
                <c:pt idx="1111">
                  <c:v>24.21</c:v>
                </c:pt>
                <c:pt idx="1112">
                  <c:v>24.23</c:v>
                </c:pt>
                <c:pt idx="1113">
                  <c:v>24.25</c:v>
                </c:pt>
                <c:pt idx="1114">
                  <c:v>24.27</c:v>
                </c:pt>
                <c:pt idx="1115">
                  <c:v>24.29</c:v>
                </c:pt>
                <c:pt idx="1116">
                  <c:v>24.31</c:v>
                </c:pt>
                <c:pt idx="1117">
                  <c:v>24.33</c:v>
                </c:pt>
                <c:pt idx="1118">
                  <c:v>24.35</c:v>
                </c:pt>
                <c:pt idx="1119">
                  <c:v>24.37</c:v>
                </c:pt>
                <c:pt idx="1120">
                  <c:v>24.39</c:v>
                </c:pt>
                <c:pt idx="1121">
                  <c:v>24.41</c:v>
                </c:pt>
                <c:pt idx="1122">
                  <c:v>24.43</c:v>
                </c:pt>
                <c:pt idx="1123">
                  <c:v>24.45</c:v>
                </c:pt>
                <c:pt idx="1124">
                  <c:v>24.47</c:v>
                </c:pt>
                <c:pt idx="1125">
                  <c:v>24.49</c:v>
                </c:pt>
                <c:pt idx="1126">
                  <c:v>24.51</c:v>
                </c:pt>
                <c:pt idx="1127">
                  <c:v>24.53</c:v>
                </c:pt>
                <c:pt idx="1128">
                  <c:v>24.55</c:v>
                </c:pt>
                <c:pt idx="1129">
                  <c:v>24.57</c:v>
                </c:pt>
                <c:pt idx="1130">
                  <c:v>24.59</c:v>
                </c:pt>
                <c:pt idx="1131">
                  <c:v>24.61</c:v>
                </c:pt>
                <c:pt idx="1132">
                  <c:v>24.63</c:v>
                </c:pt>
                <c:pt idx="1133">
                  <c:v>24.65</c:v>
                </c:pt>
                <c:pt idx="1134">
                  <c:v>24.67</c:v>
                </c:pt>
                <c:pt idx="1135">
                  <c:v>24.69</c:v>
                </c:pt>
                <c:pt idx="1136">
                  <c:v>24.71</c:v>
                </c:pt>
                <c:pt idx="1137">
                  <c:v>24.73</c:v>
                </c:pt>
                <c:pt idx="1138">
                  <c:v>24.75</c:v>
                </c:pt>
                <c:pt idx="1139">
                  <c:v>24.77</c:v>
                </c:pt>
                <c:pt idx="1140">
                  <c:v>24.79</c:v>
                </c:pt>
                <c:pt idx="1141">
                  <c:v>24.81</c:v>
                </c:pt>
                <c:pt idx="1142">
                  <c:v>24.83</c:v>
                </c:pt>
                <c:pt idx="1143">
                  <c:v>24.85</c:v>
                </c:pt>
                <c:pt idx="1144">
                  <c:v>24.87</c:v>
                </c:pt>
                <c:pt idx="1145">
                  <c:v>24.89</c:v>
                </c:pt>
                <c:pt idx="1146">
                  <c:v>24.91</c:v>
                </c:pt>
                <c:pt idx="1147">
                  <c:v>24.93</c:v>
                </c:pt>
                <c:pt idx="1148">
                  <c:v>24.95</c:v>
                </c:pt>
                <c:pt idx="1149">
                  <c:v>24.97</c:v>
                </c:pt>
                <c:pt idx="1150">
                  <c:v>24.99</c:v>
                </c:pt>
                <c:pt idx="1151">
                  <c:v>25.01</c:v>
                </c:pt>
                <c:pt idx="1152">
                  <c:v>25.03</c:v>
                </c:pt>
                <c:pt idx="1153">
                  <c:v>25.05</c:v>
                </c:pt>
                <c:pt idx="1154">
                  <c:v>25.07</c:v>
                </c:pt>
                <c:pt idx="1155">
                  <c:v>25.09</c:v>
                </c:pt>
                <c:pt idx="1156">
                  <c:v>25.11</c:v>
                </c:pt>
                <c:pt idx="1157">
                  <c:v>25.13</c:v>
                </c:pt>
                <c:pt idx="1158">
                  <c:v>25.15</c:v>
                </c:pt>
                <c:pt idx="1159">
                  <c:v>25.17</c:v>
                </c:pt>
                <c:pt idx="1160">
                  <c:v>25.19</c:v>
                </c:pt>
                <c:pt idx="1161">
                  <c:v>25.21</c:v>
                </c:pt>
                <c:pt idx="1162">
                  <c:v>25.23</c:v>
                </c:pt>
                <c:pt idx="1163">
                  <c:v>25.25</c:v>
                </c:pt>
                <c:pt idx="1164">
                  <c:v>25.27</c:v>
                </c:pt>
                <c:pt idx="1165">
                  <c:v>25.29</c:v>
                </c:pt>
                <c:pt idx="1166">
                  <c:v>25.31</c:v>
                </c:pt>
                <c:pt idx="1167">
                  <c:v>25.33</c:v>
                </c:pt>
                <c:pt idx="1168">
                  <c:v>25.35</c:v>
                </c:pt>
                <c:pt idx="1169">
                  <c:v>25.37</c:v>
                </c:pt>
                <c:pt idx="1170">
                  <c:v>25.39</c:v>
                </c:pt>
                <c:pt idx="1171">
                  <c:v>25.41</c:v>
                </c:pt>
                <c:pt idx="1172">
                  <c:v>25.43</c:v>
                </c:pt>
                <c:pt idx="1173">
                  <c:v>25.45</c:v>
                </c:pt>
                <c:pt idx="1174">
                  <c:v>25.47</c:v>
                </c:pt>
                <c:pt idx="1175">
                  <c:v>25.49</c:v>
                </c:pt>
                <c:pt idx="1176">
                  <c:v>25.51</c:v>
                </c:pt>
                <c:pt idx="1177">
                  <c:v>25.53</c:v>
                </c:pt>
                <c:pt idx="1178">
                  <c:v>25.55</c:v>
                </c:pt>
                <c:pt idx="1179">
                  <c:v>25.57</c:v>
                </c:pt>
                <c:pt idx="1180">
                  <c:v>25.59</c:v>
                </c:pt>
                <c:pt idx="1181">
                  <c:v>25.61</c:v>
                </c:pt>
                <c:pt idx="1182">
                  <c:v>25.63</c:v>
                </c:pt>
                <c:pt idx="1183">
                  <c:v>25.65</c:v>
                </c:pt>
                <c:pt idx="1184">
                  <c:v>25.67</c:v>
                </c:pt>
                <c:pt idx="1185">
                  <c:v>25.69</c:v>
                </c:pt>
                <c:pt idx="1186">
                  <c:v>25.71</c:v>
                </c:pt>
                <c:pt idx="1187">
                  <c:v>25.73</c:v>
                </c:pt>
                <c:pt idx="1188">
                  <c:v>25.75</c:v>
                </c:pt>
                <c:pt idx="1189">
                  <c:v>25.77</c:v>
                </c:pt>
                <c:pt idx="1190">
                  <c:v>25.79</c:v>
                </c:pt>
                <c:pt idx="1191">
                  <c:v>25.81</c:v>
                </c:pt>
                <c:pt idx="1192">
                  <c:v>25.83</c:v>
                </c:pt>
                <c:pt idx="1193">
                  <c:v>25.85</c:v>
                </c:pt>
                <c:pt idx="1194">
                  <c:v>25.87</c:v>
                </c:pt>
                <c:pt idx="1195">
                  <c:v>25.89</c:v>
                </c:pt>
                <c:pt idx="1196">
                  <c:v>25.91</c:v>
                </c:pt>
                <c:pt idx="1197">
                  <c:v>25.93</c:v>
                </c:pt>
                <c:pt idx="1198">
                  <c:v>25.95</c:v>
                </c:pt>
                <c:pt idx="1199">
                  <c:v>25.97</c:v>
                </c:pt>
                <c:pt idx="1200">
                  <c:v>25.99</c:v>
                </c:pt>
                <c:pt idx="1201">
                  <c:v>26.01</c:v>
                </c:pt>
                <c:pt idx="1202">
                  <c:v>26.03</c:v>
                </c:pt>
                <c:pt idx="1203">
                  <c:v>26.05</c:v>
                </c:pt>
                <c:pt idx="1204">
                  <c:v>26.07</c:v>
                </c:pt>
                <c:pt idx="1205">
                  <c:v>26.09</c:v>
                </c:pt>
                <c:pt idx="1206">
                  <c:v>26.11</c:v>
                </c:pt>
                <c:pt idx="1207">
                  <c:v>26.13</c:v>
                </c:pt>
                <c:pt idx="1208">
                  <c:v>26.15</c:v>
                </c:pt>
                <c:pt idx="1209">
                  <c:v>26.17</c:v>
                </c:pt>
                <c:pt idx="1210">
                  <c:v>26.19</c:v>
                </c:pt>
                <c:pt idx="1211">
                  <c:v>26.21</c:v>
                </c:pt>
                <c:pt idx="1212">
                  <c:v>26.23</c:v>
                </c:pt>
                <c:pt idx="1213">
                  <c:v>26.25</c:v>
                </c:pt>
                <c:pt idx="1214">
                  <c:v>26.27</c:v>
                </c:pt>
                <c:pt idx="1215">
                  <c:v>26.29</c:v>
                </c:pt>
                <c:pt idx="1216">
                  <c:v>26.31</c:v>
                </c:pt>
                <c:pt idx="1217">
                  <c:v>26.33</c:v>
                </c:pt>
                <c:pt idx="1218">
                  <c:v>26.35</c:v>
                </c:pt>
                <c:pt idx="1219">
                  <c:v>26.37</c:v>
                </c:pt>
                <c:pt idx="1220">
                  <c:v>26.39</c:v>
                </c:pt>
                <c:pt idx="1221">
                  <c:v>26.41</c:v>
                </c:pt>
                <c:pt idx="1222">
                  <c:v>26.43</c:v>
                </c:pt>
                <c:pt idx="1223">
                  <c:v>26.45</c:v>
                </c:pt>
                <c:pt idx="1224">
                  <c:v>26.47</c:v>
                </c:pt>
                <c:pt idx="1225">
                  <c:v>26.49</c:v>
                </c:pt>
                <c:pt idx="1226">
                  <c:v>26.51</c:v>
                </c:pt>
                <c:pt idx="1227">
                  <c:v>26.53</c:v>
                </c:pt>
                <c:pt idx="1228">
                  <c:v>26.55</c:v>
                </c:pt>
                <c:pt idx="1229">
                  <c:v>26.57</c:v>
                </c:pt>
                <c:pt idx="1230">
                  <c:v>26.59</c:v>
                </c:pt>
                <c:pt idx="1231">
                  <c:v>26.61</c:v>
                </c:pt>
                <c:pt idx="1232">
                  <c:v>26.63</c:v>
                </c:pt>
                <c:pt idx="1233">
                  <c:v>26.65</c:v>
                </c:pt>
                <c:pt idx="1234">
                  <c:v>26.67</c:v>
                </c:pt>
                <c:pt idx="1235">
                  <c:v>26.69</c:v>
                </c:pt>
                <c:pt idx="1236">
                  <c:v>26.71</c:v>
                </c:pt>
                <c:pt idx="1237">
                  <c:v>26.73</c:v>
                </c:pt>
                <c:pt idx="1238">
                  <c:v>26.75</c:v>
                </c:pt>
                <c:pt idx="1239">
                  <c:v>26.77</c:v>
                </c:pt>
                <c:pt idx="1240">
                  <c:v>26.79</c:v>
                </c:pt>
                <c:pt idx="1241">
                  <c:v>26.81</c:v>
                </c:pt>
                <c:pt idx="1242">
                  <c:v>26.83</c:v>
                </c:pt>
                <c:pt idx="1243">
                  <c:v>26.85</c:v>
                </c:pt>
                <c:pt idx="1244">
                  <c:v>26.87</c:v>
                </c:pt>
                <c:pt idx="1245">
                  <c:v>26.89</c:v>
                </c:pt>
                <c:pt idx="1246">
                  <c:v>26.91</c:v>
                </c:pt>
                <c:pt idx="1247">
                  <c:v>26.93</c:v>
                </c:pt>
                <c:pt idx="1248">
                  <c:v>26.95</c:v>
                </c:pt>
                <c:pt idx="1249">
                  <c:v>26.97</c:v>
                </c:pt>
                <c:pt idx="1250">
                  <c:v>26.99</c:v>
                </c:pt>
                <c:pt idx="1251">
                  <c:v>27.01</c:v>
                </c:pt>
                <c:pt idx="1252">
                  <c:v>27.03</c:v>
                </c:pt>
                <c:pt idx="1253">
                  <c:v>27.05</c:v>
                </c:pt>
                <c:pt idx="1254">
                  <c:v>27.07</c:v>
                </c:pt>
                <c:pt idx="1255">
                  <c:v>27.09</c:v>
                </c:pt>
                <c:pt idx="1256">
                  <c:v>27.11</c:v>
                </c:pt>
                <c:pt idx="1257">
                  <c:v>27.13</c:v>
                </c:pt>
                <c:pt idx="1258">
                  <c:v>27.15</c:v>
                </c:pt>
                <c:pt idx="1259">
                  <c:v>27.17</c:v>
                </c:pt>
                <c:pt idx="1260">
                  <c:v>27.19</c:v>
                </c:pt>
                <c:pt idx="1261">
                  <c:v>27.21</c:v>
                </c:pt>
                <c:pt idx="1262">
                  <c:v>27.23</c:v>
                </c:pt>
                <c:pt idx="1263">
                  <c:v>27.25</c:v>
                </c:pt>
                <c:pt idx="1264">
                  <c:v>27.27</c:v>
                </c:pt>
                <c:pt idx="1265">
                  <c:v>27.29</c:v>
                </c:pt>
                <c:pt idx="1266">
                  <c:v>27.31</c:v>
                </c:pt>
                <c:pt idx="1267">
                  <c:v>27.33</c:v>
                </c:pt>
                <c:pt idx="1268">
                  <c:v>27.35</c:v>
                </c:pt>
                <c:pt idx="1269">
                  <c:v>27.37</c:v>
                </c:pt>
                <c:pt idx="1270">
                  <c:v>27.39</c:v>
                </c:pt>
                <c:pt idx="1271">
                  <c:v>27.41</c:v>
                </c:pt>
                <c:pt idx="1272">
                  <c:v>27.43</c:v>
                </c:pt>
                <c:pt idx="1273">
                  <c:v>27.45</c:v>
                </c:pt>
                <c:pt idx="1274">
                  <c:v>27.47</c:v>
                </c:pt>
                <c:pt idx="1275">
                  <c:v>27.49</c:v>
                </c:pt>
                <c:pt idx="1276">
                  <c:v>27.51</c:v>
                </c:pt>
                <c:pt idx="1277">
                  <c:v>27.53</c:v>
                </c:pt>
                <c:pt idx="1278">
                  <c:v>27.55</c:v>
                </c:pt>
                <c:pt idx="1279">
                  <c:v>27.57</c:v>
                </c:pt>
                <c:pt idx="1280">
                  <c:v>27.59</c:v>
                </c:pt>
                <c:pt idx="1281">
                  <c:v>27.61</c:v>
                </c:pt>
                <c:pt idx="1282">
                  <c:v>27.63</c:v>
                </c:pt>
                <c:pt idx="1283">
                  <c:v>27.65</c:v>
                </c:pt>
                <c:pt idx="1284">
                  <c:v>27.67</c:v>
                </c:pt>
                <c:pt idx="1285">
                  <c:v>27.69</c:v>
                </c:pt>
                <c:pt idx="1286">
                  <c:v>27.71</c:v>
                </c:pt>
                <c:pt idx="1287">
                  <c:v>27.73</c:v>
                </c:pt>
                <c:pt idx="1288">
                  <c:v>27.75</c:v>
                </c:pt>
                <c:pt idx="1289">
                  <c:v>27.77</c:v>
                </c:pt>
                <c:pt idx="1290">
                  <c:v>27.79</c:v>
                </c:pt>
                <c:pt idx="1291">
                  <c:v>27.81</c:v>
                </c:pt>
                <c:pt idx="1292">
                  <c:v>27.83</c:v>
                </c:pt>
                <c:pt idx="1293">
                  <c:v>27.85</c:v>
                </c:pt>
                <c:pt idx="1294">
                  <c:v>27.87</c:v>
                </c:pt>
                <c:pt idx="1295">
                  <c:v>27.89</c:v>
                </c:pt>
                <c:pt idx="1296">
                  <c:v>27.91</c:v>
                </c:pt>
                <c:pt idx="1297">
                  <c:v>27.93</c:v>
                </c:pt>
                <c:pt idx="1298">
                  <c:v>27.95</c:v>
                </c:pt>
                <c:pt idx="1299">
                  <c:v>27.97</c:v>
                </c:pt>
                <c:pt idx="1300">
                  <c:v>27.99</c:v>
                </c:pt>
                <c:pt idx="1301">
                  <c:v>28.01</c:v>
                </c:pt>
                <c:pt idx="1302">
                  <c:v>28.03</c:v>
                </c:pt>
                <c:pt idx="1303">
                  <c:v>28.05</c:v>
                </c:pt>
                <c:pt idx="1304">
                  <c:v>28.07</c:v>
                </c:pt>
                <c:pt idx="1305">
                  <c:v>28.09</c:v>
                </c:pt>
                <c:pt idx="1306">
                  <c:v>28.11</c:v>
                </c:pt>
                <c:pt idx="1307">
                  <c:v>28.13</c:v>
                </c:pt>
                <c:pt idx="1308">
                  <c:v>28.15</c:v>
                </c:pt>
                <c:pt idx="1309">
                  <c:v>28.17</c:v>
                </c:pt>
                <c:pt idx="1310">
                  <c:v>28.19</c:v>
                </c:pt>
                <c:pt idx="1311">
                  <c:v>28.21</c:v>
                </c:pt>
                <c:pt idx="1312">
                  <c:v>28.23</c:v>
                </c:pt>
                <c:pt idx="1313">
                  <c:v>28.25</c:v>
                </c:pt>
                <c:pt idx="1314">
                  <c:v>28.27</c:v>
                </c:pt>
                <c:pt idx="1315">
                  <c:v>28.29</c:v>
                </c:pt>
                <c:pt idx="1316">
                  <c:v>28.31</c:v>
                </c:pt>
                <c:pt idx="1317">
                  <c:v>28.33</c:v>
                </c:pt>
                <c:pt idx="1318">
                  <c:v>28.35</c:v>
                </c:pt>
                <c:pt idx="1319">
                  <c:v>28.37</c:v>
                </c:pt>
                <c:pt idx="1320">
                  <c:v>28.39</c:v>
                </c:pt>
                <c:pt idx="1321">
                  <c:v>28.41</c:v>
                </c:pt>
                <c:pt idx="1322">
                  <c:v>28.43</c:v>
                </c:pt>
                <c:pt idx="1323">
                  <c:v>28.45</c:v>
                </c:pt>
                <c:pt idx="1324">
                  <c:v>28.47</c:v>
                </c:pt>
                <c:pt idx="1325">
                  <c:v>28.49</c:v>
                </c:pt>
                <c:pt idx="1326">
                  <c:v>28.51</c:v>
                </c:pt>
                <c:pt idx="1327">
                  <c:v>28.53</c:v>
                </c:pt>
                <c:pt idx="1328">
                  <c:v>28.55</c:v>
                </c:pt>
                <c:pt idx="1329">
                  <c:v>28.57</c:v>
                </c:pt>
                <c:pt idx="1330">
                  <c:v>28.59</c:v>
                </c:pt>
                <c:pt idx="1331">
                  <c:v>28.61</c:v>
                </c:pt>
                <c:pt idx="1332">
                  <c:v>28.63</c:v>
                </c:pt>
                <c:pt idx="1333">
                  <c:v>28.65</c:v>
                </c:pt>
                <c:pt idx="1334">
                  <c:v>28.67</c:v>
                </c:pt>
                <c:pt idx="1335">
                  <c:v>28.69</c:v>
                </c:pt>
                <c:pt idx="1336">
                  <c:v>28.71</c:v>
                </c:pt>
                <c:pt idx="1337">
                  <c:v>28.73</c:v>
                </c:pt>
                <c:pt idx="1338">
                  <c:v>28.75</c:v>
                </c:pt>
                <c:pt idx="1339">
                  <c:v>28.77</c:v>
                </c:pt>
                <c:pt idx="1340">
                  <c:v>28.79</c:v>
                </c:pt>
                <c:pt idx="1341">
                  <c:v>28.81</c:v>
                </c:pt>
                <c:pt idx="1342">
                  <c:v>28.83</c:v>
                </c:pt>
                <c:pt idx="1343">
                  <c:v>28.85</c:v>
                </c:pt>
                <c:pt idx="1344">
                  <c:v>28.87</c:v>
                </c:pt>
                <c:pt idx="1345">
                  <c:v>28.89</c:v>
                </c:pt>
                <c:pt idx="1346">
                  <c:v>28.91</c:v>
                </c:pt>
                <c:pt idx="1347">
                  <c:v>28.93</c:v>
                </c:pt>
                <c:pt idx="1348">
                  <c:v>28.95</c:v>
                </c:pt>
                <c:pt idx="1349">
                  <c:v>28.97</c:v>
                </c:pt>
                <c:pt idx="1350">
                  <c:v>28.99</c:v>
                </c:pt>
                <c:pt idx="1351">
                  <c:v>29.01</c:v>
                </c:pt>
                <c:pt idx="1352">
                  <c:v>29.03</c:v>
                </c:pt>
                <c:pt idx="1353">
                  <c:v>29.05</c:v>
                </c:pt>
                <c:pt idx="1354">
                  <c:v>29.07</c:v>
                </c:pt>
                <c:pt idx="1355">
                  <c:v>29.09</c:v>
                </c:pt>
                <c:pt idx="1356">
                  <c:v>29.11</c:v>
                </c:pt>
                <c:pt idx="1357">
                  <c:v>29.13</c:v>
                </c:pt>
                <c:pt idx="1358">
                  <c:v>29.15</c:v>
                </c:pt>
                <c:pt idx="1359">
                  <c:v>29.17</c:v>
                </c:pt>
                <c:pt idx="1360">
                  <c:v>29.19</c:v>
                </c:pt>
                <c:pt idx="1361">
                  <c:v>29.21</c:v>
                </c:pt>
                <c:pt idx="1362">
                  <c:v>29.23</c:v>
                </c:pt>
                <c:pt idx="1363">
                  <c:v>29.25</c:v>
                </c:pt>
                <c:pt idx="1364">
                  <c:v>29.27</c:v>
                </c:pt>
                <c:pt idx="1365">
                  <c:v>29.29</c:v>
                </c:pt>
                <c:pt idx="1366">
                  <c:v>29.31</c:v>
                </c:pt>
                <c:pt idx="1367">
                  <c:v>29.33</c:v>
                </c:pt>
                <c:pt idx="1368">
                  <c:v>29.35</c:v>
                </c:pt>
                <c:pt idx="1369">
                  <c:v>29.37</c:v>
                </c:pt>
                <c:pt idx="1370">
                  <c:v>29.39</c:v>
                </c:pt>
                <c:pt idx="1371">
                  <c:v>29.41</c:v>
                </c:pt>
                <c:pt idx="1372">
                  <c:v>29.43</c:v>
                </c:pt>
                <c:pt idx="1373">
                  <c:v>29.45</c:v>
                </c:pt>
                <c:pt idx="1374">
                  <c:v>29.47</c:v>
                </c:pt>
                <c:pt idx="1375">
                  <c:v>29.49</c:v>
                </c:pt>
                <c:pt idx="1376">
                  <c:v>29.51</c:v>
                </c:pt>
                <c:pt idx="1377">
                  <c:v>29.53</c:v>
                </c:pt>
                <c:pt idx="1378">
                  <c:v>29.55</c:v>
                </c:pt>
                <c:pt idx="1379">
                  <c:v>29.57</c:v>
                </c:pt>
                <c:pt idx="1380">
                  <c:v>29.59</c:v>
                </c:pt>
                <c:pt idx="1381">
                  <c:v>29.61</c:v>
                </c:pt>
                <c:pt idx="1382">
                  <c:v>29.63</c:v>
                </c:pt>
                <c:pt idx="1383">
                  <c:v>29.65</c:v>
                </c:pt>
                <c:pt idx="1384">
                  <c:v>29.67</c:v>
                </c:pt>
                <c:pt idx="1385">
                  <c:v>29.69</c:v>
                </c:pt>
                <c:pt idx="1386">
                  <c:v>29.71</c:v>
                </c:pt>
                <c:pt idx="1387">
                  <c:v>29.73</c:v>
                </c:pt>
                <c:pt idx="1388">
                  <c:v>29.75</c:v>
                </c:pt>
                <c:pt idx="1389">
                  <c:v>29.77</c:v>
                </c:pt>
                <c:pt idx="1390">
                  <c:v>29.79</c:v>
                </c:pt>
                <c:pt idx="1391">
                  <c:v>29.81</c:v>
                </c:pt>
                <c:pt idx="1392">
                  <c:v>29.83</c:v>
                </c:pt>
                <c:pt idx="1393">
                  <c:v>29.85</c:v>
                </c:pt>
                <c:pt idx="1394">
                  <c:v>29.87</c:v>
                </c:pt>
                <c:pt idx="1395">
                  <c:v>29.89</c:v>
                </c:pt>
                <c:pt idx="1396">
                  <c:v>29.91</c:v>
                </c:pt>
                <c:pt idx="1397">
                  <c:v>29.93</c:v>
                </c:pt>
                <c:pt idx="1398">
                  <c:v>29.95</c:v>
                </c:pt>
                <c:pt idx="1399">
                  <c:v>29.97</c:v>
                </c:pt>
                <c:pt idx="1400">
                  <c:v>29.99</c:v>
                </c:pt>
                <c:pt idx="1401">
                  <c:v>30.01</c:v>
                </c:pt>
                <c:pt idx="1402">
                  <c:v>30.03</c:v>
                </c:pt>
                <c:pt idx="1403">
                  <c:v>30.05</c:v>
                </c:pt>
                <c:pt idx="1404">
                  <c:v>30.07</c:v>
                </c:pt>
                <c:pt idx="1405">
                  <c:v>30.09</c:v>
                </c:pt>
                <c:pt idx="1406">
                  <c:v>30.11</c:v>
                </c:pt>
                <c:pt idx="1407">
                  <c:v>30.13</c:v>
                </c:pt>
                <c:pt idx="1408">
                  <c:v>30.15</c:v>
                </c:pt>
                <c:pt idx="1409">
                  <c:v>30.17</c:v>
                </c:pt>
                <c:pt idx="1410">
                  <c:v>30.19</c:v>
                </c:pt>
                <c:pt idx="1411">
                  <c:v>30.21</c:v>
                </c:pt>
                <c:pt idx="1412">
                  <c:v>30.23</c:v>
                </c:pt>
                <c:pt idx="1413">
                  <c:v>30.25</c:v>
                </c:pt>
                <c:pt idx="1414">
                  <c:v>30.27</c:v>
                </c:pt>
                <c:pt idx="1415">
                  <c:v>30.29</c:v>
                </c:pt>
                <c:pt idx="1416">
                  <c:v>30.31</c:v>
                </c:pt>
                <c:pt idx="1417">
                  <c:v>30.33</c:v>
                </c:pt>
                <c:pt idx="1418">
                  <c:v>30.35</c:v>
                </c:pt>
                <c:pt idx="1419">
                  <c:v>30.37</c:v>
                </c:pt>
                <c:pt idx="1420">
                  <c:v>30.39</c:v>
                </c:pt>
                <c:pt idx="1421">
                  <c:v>30.41</c:v>
                </c:pt>
                <c:pt idx="1422">
                  <c:v>30.43</c:v>
                </c:pt>
                <c:pt idx="1423">
                  <c:v>30.45</c:v>
                </c:pt>
                <c:pt idx="1424">
                  <c:v>30.47</c:v>
                </c:pt>
                <c:pt idx="1425">
                  <c:v>30.49</c:v>
                </c:pt>
                <c:pt idx="1426">
                  <c:v>30.51</c:v>
                </c:pt>
                <c:pt idx="1427">
                  <c:v>30.53</c:v>
                </c:pt>
                <c:pt idx="1428">
                  <c:v>30.55</c:v>
                </c:pt>
                <c:pt idx="1429">
                  <c:v>30.57</c:v>
                </c:pt>
                <c:pt idx="1430">
                  <c:v>30.59</c:v>
                </c:pt>
                <c:pt idx="1431">
                  <c:v>30.61</c:v>
                </c:pt>
                <c:pt idx="1432">
                  <c:v>30.63</c:v>
                </c:pt>
                <c:pt idx="1433">
                  <c:v>30.65</c:v>
                </c:pt>
                <c:pt idx="1434">
                  <c:v>30.67</c:v>
                </c:pt>
                <c:pt idx="1435">
                  <c:v>30.69</c:v>
                </c:pt>
                <c:pt idx="1436">
                  <c:v>30.71</c:v>
                </c:pt>
                <c:pt idx="1437">
                  <c:v>30.73</c:v>
                </c:pt>
                <c:pt idx="1438">
                  <c:v>30.75</c:v>
                </c:pt>
                <c:pt idx="1439">
                  <c:v>30.77</c:v>
                </c:pt>
                <c:pt idx="1440">
                  <c:v>30.79</c:v>
                </c:pt>
                <c:pt idx="1441">
                  <c:v>30.81</c:v>
                </c:pt>
                <c:pt idx="1442">
                  <c:v>30.83</c:v>
                </c:pt>
                <c:pt idx="1443">
                  <c:v>30.85</c:v>
                </c:pt>
                <c:pt idx="1444">
                  <c:v>30.87</c:v>
                </c:pt>
                <c:pt idx="1445">
                  <c:v>30.89</c:v>
                </c:pt>
                <c:pt idx="1446">
                  <c:v>30.91</c:v>
                </c:pt>
                <c:pt idx="1447">
                  <c:v>30.93</c:v>
                </c:pt>
                <c:pt idx="1448">
                  <c:v>30.95</c:v>
                </c:pt>
                <c:pt idx="1449">
                  <c:v>30.97</c:v>
                </c:pt>
                <c:pt idx="1450">
                  <c:v>30.99</c:v>
                </c:pt>
                <c:pt idx="1451">
                  <c:v>31.01</c:v>
                </c:pt>
                <c:pt idx="1452">
                  <c:v>31.03</c:v>
                </c:pt>
                <c:pt idx="1453">
                  <c:v>31.05</c:v>
                </c:pt>
                <c:pt idx="1454">
                  <c:v>31.07</c:v>
                </c:pt>
                <c:pt idx="1455">
                  <c:v>31.09</c:v>
                </c:pt>
                <c:pt idx="1456">
                  <c:v>31.11</c:v>
                </c:pt>
                <c:pt idx="1457">
                  <c:v>31.13</c:v>
                </c:pt>
                <c:pt idx="1458">
                  <c:v>31.15</c:v>
                </c:pt>
                <c:pt idx="1459">
                  <c:v>31.17</c:v>
                </c:pt>
                <c:pt idx="1460">
                  <c:v>31.19</c:v>
                </c:pt>
                <c:pt idx="1461">
                  <c:v>31.21</c:v>
                </c:pt>
                <c:pt idx="1462">
                  <c:v>31.23</c:v>
                </c:pt>
                <c:pt idx="1463">
                  <c:v>31.25</c:v>
                </c:pt>
                <c:pt idx="1464">
                  <c:v>31.27</c:v>
                </c:pt>
                <c:pt idx="1465">
                  <c:v>31.29</c:v>
                </c:pt>
                <c:pt idx="1466">
                  <c:v>31.31</c:v>
                </c:pt>
                <c:pt idx="1467">
                  <c:v>31.33</c:v>
                </c:pt>
                <c:pt idx="1468">
                  <c:v>31.35</c:v>
                </c:pt>
                <c:pt idx="1469">
                  <c:v>31.37</c:v>
                </c:pt>
                <c:pt idx="1470">
                  <c:v>31.39</c:v>
                </c:pt>
                <c:pt idx="1471">
                  <c:v>31.41</c:v>
                </c:pt>
                <c:pt idx="1472">
                  <c:v>31.43</c:v>
                </c:pt>
                <c:pt idx="1473">
                  <c:v>31.45</c:v>
                </c:pt>
                <c:pt idx="1474">
                  <c:v>31.47</c:v>
                </c:pt>
                <c:pt idx="1475">
                  <c:v>31.49</c:v>
                </c:pt>
                <c:pt idx="1476">
                  <c:v>31.51</c:v>
                </c:pt>
                <c:pt idx="1477">
                  <c:v>31.53</c:v>
                </c:pt>
                <c:pt idx="1478">
                  <c:v>31.55</c:v>
                </c:pt>
                <c:pt idx="1479">
                  <c:v>31.57</c:v>
                </c:pt>
                <c:pt idx="1480">
                  <c:v>31.59</c:v>
                </c:pt>
                <c:pt idx="1481">
                  <c:v>31.61</c:v>
                </c:pt>
                <c:pt idx="1482">
                  <c:v>31.63</c:v>
                </c:pt>
                <c:pt idx="1483">
                  <c:v>31.65</c:v>
                </c:pt>
                <c:pt idx="1484">
                  <c:v>31.67</c:v>
                </c:pt>
                <c:pt idx="1485">
                  <c:v>31.69</c:v>
                </c:pt>
                <c:pt idx="1486">
                  <c:v>31.71</c:v>
                </c:pt>
                <c:pt idx="1487">
                  <c:v>31.73</c:v>
                </c:pt>
                <c:pt idx="1488">
                  <c:v>31.75</c:v>
                </c:pt>
                <c:pt idx="1489">
                  <c:v>31.77</c:v>
                </c:pt>
                <c:pt idx="1490">
                  <c:v>31.79</c:v>
                </c:pt>
                <c:pt idx="1491">
                  <c:v>31.81</c:v>
                </c:pt>
                <c:pt idx="1492">
                  <c:v>31.83</c:v>
                </c:pt>
                <c:pt idx="1493">
                  <c:v>31.85</c:v>
                </c:pt>
                <c:pt idx="1494">
                  <c:v>31.87</c:v>
                </c:pt>
                <c:pt idx="1495">
                  <c:v>31.89</c:v>
                </c:pt>
                <c:pt idx="1496">
                  <c:v>31.91</c:v>
                </c:pt>
                <c:pt idx="1497">
                  <c:v>31.93</c:v>
                </c:pt>
                <c:pt idx="1498">
                  <c:v>31.95</c:v>
                </c:pt>
                <c:pt idx="1499">
                  <c:v>31.97</c:v>
                </c:pt>
                <c:pt idx="1500">
                  <c:v>31.99</c:v>
                </c:pt>
                <c:pt idx="1501">
                  <c:v>32.01</c:v>
                </c:pt>
                <c:pt idx="1502">
                  <c:v>32.03</c:v>
                </c:pt>
                <c:pt idx="1503">
                  <c:v>32.049999999999997</c:v>
                </c:pt>
                <c:pt idx="1504">
                  <c:v>32.07</c:v>
                </c:pt>
                <c:pt idx="1505">
                  <c:v>32.090000000000003</c:v>
                </c:pt>
                <c:pt idx="1506">
                  <c:v>32.11</c:v>
                </c:pt>
                <c:pt idx="1507">
                  <c:v>32.130000000000003</c:v>
                </c:pt>
                <c:pt idx="1508">
                  <c:v>32.15</c:v>
                </c:pt>
                <c:pt idx="1509">
                  <c:v>32.17</c:v>
                </c:pt>
                <c:pt idx="1510">
                  <c:v>32.19</c:v>
                </c:pt>
                <c:pt idx="1511">
                  <c:v>32.21</c:v>
                </c:pt>
                <c:pt idx="1512">
                  <c:v>32.229999999999997</c:v>
                </c:pt>
                <c:pt idx="1513">
                  <c:v>32.25</c:v>
                </c:pt>
                <c:pt idx="1514">
                  <c:v>32.270000000000003</c:v>
                </c:pt>
                <c:pt idx="1515">
                  <c:v>32.29</c:v>
                </c:pt>
                <c:pt idx="1516">
                  <c:v>32.31</c:v>
                </c:pt>
                <c:pt idx="1517">
                  <c:v>32.33</c:v>
                </c:pt>
                <c:pt idx="1518">
                  <c:v>32.35</c:v>
                </c:pt>
                <c:pt idx="1519">
                  <c:v>32.369999999999997</c:v>
                </c:pt>
                <c:pt idx="1520">
                  <c:v>32.39</c:v>
                </c:pt>
                <c:pt idx="1521">
                  <c:v>32.409999999999997</c:v>
                </c:pt>
                <c:pt idx="1522">
                  <c:v>32.43</c:v>
                </c:pt>
                <c:pt idx="1523">
                  <c:v>32.450000000000003</c:v>
                </c:pt>
                <c:pt idx="1524">
                  <c:v>32.47</c:v>
                </c:pt>
                <c:pt idx="1525">
                  <c:v>32.49</c:v>
                </c:pt>
                <c:pt idx="1526">
                  <c:v>32.51</c:v>
                </c:pt>
                <c:pt idx="1527">
                  <c:v>32.53</c:v>
                </c:pt>
                <c:pt idx="1528">
                  <c:v>32.549999999999997</c:v>
                </c:pt>
                <c:pt idx="1529">
                  <c:v>32.57</c:v>
                </c:pt>
                <c:pt idx="1530">
                  <c:v>32.590000000000003</c:v>
                </c:pt>
                <c:pt idx="1531">
                  <c:v>32.61</c:v>
                </c:pt>
                <c:pt idx="1532">
                  <c:v>32.630000000000003</c:v>
                </c:pt>
                <c:pt idx="1533">
                  <c:v>32.65</c:v>
                </c:pt>
                <c:pt idx="1534">
                  <c:v>32.67</c:v>
                </c:pt>
                <c:pt idx="1535">
                  <c:v>32.69</c:v>
                </c:pt>
                <c:pt idx="1536">
                  <c:v>32.71</c:v>
                </c:pt>
                <c:pt idx="1537">
                  <c:v>32.729999999999997</c:v>
                </c:pt>
                <c:pt idx="1538">
                  <c:v>32.75</c:v>
                </c:pt>
                <c:pt idx="1539">
                  <c:v>32.770000000000003</c:v>
                </c:pt>
                <c:pt idx="1540">
                  <c:v>32.79</c:v>
                </c:pt>
                <c:pt idx="1541">
                  <c:v>32.81</c:v>
                </c:pt>
                <c:pt idx="1542">
                  <c:v>32.83</c:v>
                </c:pt>
                <c:pt idx="1543">
                  <c:v>32.85</c:v>
                </c:pt>
                <c:pt idx="1544">
                  <c:v>32.869999999999997</c:v>
                </c:pt>
                <c:pt idx="1545">
                  <c:v>32.89</c:v>
                </c:pt>
                <c:pt idx="1546">
                  <c:v>32.909999999999997</c:v>
                </c:pt>
                <c:pt idx="1547">
                  <c:v>32.93</c:v>
                </c:pt>
                <c:pt idx="1548">
                  <c:v>32.950000000000003</c:v>
                </c:pt>
                <c:pt idx="1549">
                  <c:v>32.97</c:v>
                </c:pt>
                <c:pt idx="1550">
                  <c:v>32.99</c:v>
                </c:pt>
                <c:pt idx="1551">
                  <c:v>33.01</c:v>
                </c:pt>
                <c:pt idx="1552">
                  <c:v>33.03</c:v>
                </c:pt>
                <c:pt idx="1553">
                  <c:v>33.049999999999997</c:v>
                </c:pt>
                <c:pt idx="1554">
                  <c:v>33.07</c:v>
                </c:pt>
                <c:pt idx="1555">
                  <c:v>33.090000000000003</c:v>
                </c:pt>
                <c:pt idx="1556">
                  <c:v>33.11</c:v>
                </c:pt>
                <c:pt idx="1557">
                  <c:v>33.130000000000003</c:v>
                </c:pt>
                <c:pt idx="1558">
                  <c:v>33.15</c:v>
                </c:pt>
                <c:pt idx="1559">
                  <c:v>33.17</c:v>
                </c:pt>
                <c:pt idx="1560">
                  <c:v>33.19</c:v>
                </c:pt>
                <c:pt idx="1561">
                  <c:v>33.21</c:v>
                </c:pt>
                <c:pt idx="1562">
                  <c:v>33.229999999999997</c:v>
                </c:pt>
                <c:pt idx="1563">
                  <c:v>33.25</c:v>
                </c:pt>
                <c:pt idx="1564">
                  <c:v>33.270000000000003</c:v>
                </c:pt>
                <c:pt idx="1565">
                  <c:v>33.29</c:v>
                </c:pt>
                <c:pt idx="1566">
                  <c:v>33.31</c:v>
                </c:pt>
                <c:pt idx="1567">
                  <c:v>33.33</c:v>
                </c:pt>
                <c:pt idx="1568">
                  <c:v>33.35</c:v>
                </c:pt>
                <c:pt idx="1569">
                  <c:v>33.369999999999997</c:v>
                </c:pt>
                <c:pt idx="1570">
                  <c:v>33.39</c:v>
                </c:pt>
                <c:pt idx="1571">
                  <c:v>33.409999999999997</c:v>
                </c:pt>
                <c:pt idx="1572">
                  <c:v>33.43</c:v>
                </c:pt>
                <c:pt idx="1573">
                  <c:v>33.450000000000003</c:v>
                </c:pt>
                <c:pt idx="1574">
                  <c:v>33.47</c:v>
                </c:pt>
                <c:pt idx="1575">
                  <c:v>33.49</c:v>
                </c:pt>
                <c:pt idx="1576">
                  <c:v>33.51</c:v>
                </c:pt>
                <c:pt idx="1577">
                  <c:v>33.53</c:v>
                </c:pt>
                <c:pt idx="1578">
                  <c:v>33.549999999999997</c:v>
                </c:pt>
                <c:pt idx="1579">
                  <c:v>33.57</c:v>
                </c:pt>
                <c:pt idx="1580">
                  <c:v>33.590000000000003</c:v>
                </c:pt>
                <c:pt idx="1581">
                  <c:v>33.61</c:v>
                </c:pt>
                <c:pt idx="1582">
                  <c:v>33.630000000000003</c:v>
                </c:pt>
                <c:pt idx="1583">
                  <c:v>33.65</c:v>
                </c:pt>
                <c:pt idx="1584">
                  <c:v>33.67</c:v>
                </c:pt>
                <c:pt idx="1585">
                  <c:v>33.69</c:v>
                </c:pt>
                <c:pt idx="1586">
                  <c:v>33.71</c:v>
                </c:pt>
                <c:pt idx="1587">
                  <c:v>33.729999999999997</c:v>
                </c:pt>
                <c:pt idx="1588">
                  <c:v>33.75</c:v>
                </c:pt>
                <c:pt idx="1589">
                  <c:v>33.770000000000003</c:v>
                </c:pt>
                <c:pt idx="1590">
                  <c:v>33.79</c:v>
                </c:pt>
                <c:pt idx="1591">
                  <c:v>33.81</c:v>
                </c:pt>
                <c:pt idx="1592">
                  <c:v>33.83</c:v>
                </c:pt>
                <c:pt idx="1593">
                  <c:v>33.85</c:v>
                </c:pt>
                <c:pt idx="1594">
                  <c:v>33.869999999999997</c:v>
                </c:pt>
                <c:pt idx="1595">
                  <c:v>33.89</c:v>
                </c:pt>
                <c:pt idx="1596">
                  <c:v>33.909999999999997</c:v>
                </c:pt>
                <c:pt idx="1597">
                  <c:v>33.93</c:v>
                </c:pt>
                <c:pt idx="1598">
                  <c:v>33.950000000000003</c:v>
                </c:pt>
                <c:pt idx="1599">
                  <c:v>33.97</c:v>
                </c:pt>
                <c:pt idx="1600">
                  <c:v>33.99</c:v>
                </c:pt>
                <c:pt idx="1601">
                  <c:v>34.01</c:v>
                </c:pt>
                <c:pt idx="1602">
                  <c:v>34.03</c:v>
                </c:pt>
                <c:pt idx="1603">
                  <c:v>34.049999999999997</c:v>
                </c:pt>
                <c:pt idx="1604">
                  <c:v>34.07</c:v>
                </c:pt>
                <c:pt idx="1605">
                  <c:v>34.090000000000003</c:v>
                </c:pt>
                <c:pt idx="1606">
                  <c:v>34.11</c:v>
                </c:pt>
                <c:pt idx="1607">
                  <c:v>34.130000000000003</c:v>
                </c:pt>
                <c:pt idx="1608">
                  <c:v>34.15</c:v>
                </c:pt>
                <c:pt idx="1609">
                  <c:v>34.17</c:v>
                </c:pt>
                <c:pt idx="1610">
                  <c:v>34.19</c:v>
                </c:pt>
                <c:pt idx="1611">
                  <c:v>34.21</c:v>
                </c:pt>
                <c:pt idx="1612">
                  <c:v>34.229999999999997</c:v>
                </c:pt>
                <c:pt idx="1613">
                  <c:v>34.25</c:v>
                </c:pt>
                <c:pt idx="1614">
                  <c:v>34.270000000000003</c:v>
                </c:pt>
                <c:pt idx="1615">
                  <c:v>34.29</c:v>
                </c:pt>
                <c:pt idx="1616">
                  <c:v>34.31</c:v>
                </c:pt>
                <c:pt idx="1617">
                  <c:v>34.33</c:v>
                </c:pt>
                <c:pt idx="1618">
                  <c:v>34.35</c:v>
                </c:pt>
                <c:pt idx="1619">
                  <c:v>34.369999999999997</c:v>
                </c:pt>
                <c:pt idx="1620">
                  <c:v>34.39</c:v>
                </c:pt>
                <c:pt idx="1621">
                  <c:v>34.409999999999997</c:v>
                </c:pt>
                <c:pt idx="1622">
                  <c:v>34.43</c:v>
                </c:pt>
                <c:pt idx="1623">
                  <c:v>34.450000000000003</c:v>
                </c:pt>
                <c:pt idx="1624">
                  <c:v>34.47</c:v>
                </c:pt>
                <c:pt idx="1625">
                  <c:v>34.49</c:v>
                </c:pt>
                <c:pt idx="1626">
                  <c:v>34.51</c:v>
                </c:pt>
                <c:pt idx="1627">
                  <c:v>34.53</c:v>
                </c:pt>
                <c:pt idx="1628">
                  <c:v>34.549999999999997</c:v>
                </c:pt>
                <c:pt idx="1629">
                  <c:v>34.57</c:v>
                </c:pt>
                <c:pt idx="1630">
                  <c:v>34.590000000000003</c:v>
                </c:pt>
                <c:pt idx="1631">
                  <c:v>34.61</c:v>
                </c:pt>
                <c:pt idx="1632">
                  <c:v>34.630000000000003</c:v>
                </c:pt>
                <c:pt idx="1633">
                  <c:v>34.65</c:v>
                </c:pt>
                <c:pt idx="1634">
                  <c:v>34.67</c:v>
                </c:pt>
                <c:pt idx="1635">
                  <c:v>34.69</c:v>
                </c:pt>
                <c:pt idx="1636">
                  <c:v>34.71</c:v>
                </c:pt>
                <c:pt idx="1637">
                  <c:v>34.729999999999997</c:v>
                </c:pt>
                <c:pt idx="1638">
                  <c:v>34.75</c:v>
                </c:pt>
                <c:pt idx="1639">
                  <c:v>34.770000000000003</c:v>
                </c:pt>
                <c:pt idx="1640">
                  <c:v>34.79</c:v>
                </c:pt>
                <c:pt idx="1641">
                  <c:v>34.81</c:v>
                </c:pt>
                <c:pt idx="1642">
                  <c:v>34.83</c:v>
                </c:pt>
                <c:pt idx="1643">
                  <c:v>34.85</c:v>
                </c:pt>
                <c:pt idx="1644">
                  <c:v>34.869999999999997</c:v>
                </c:pt>
                <c:pt idx="1645">
                  <c:v>34.89</c:v>
                </c:pt>
                <c:pt idx="1646">
                  <c:v>34.909999999999997</c:v>
                </c:pt>
                <c:pt idx="1647">
                  <c:v>34.93</c:v>
                </c:pt>
                <c:pt idx="1648">
                  <c:v>34.950000000000003</c:v>
                </c:pt>
                <c:pt idx="1649">
                  <c:v>34.97</c:v>
                </c:pt>
                <c:pt idx="1650">
                  <c:v>34.99</c:v>
                </c:pt>
                <c:pt idx="1651">
                  <c:v>35.01</c:v>
                </c:pt>
                <c:pt idx="1652">
                  <c:v>35.03</c:v>
                </c:pt>
                <c:pt idx="1653">
                  <c:v>35.049999999999997</c:v>
                </c:pt>
                <c:pt idx="1654">
                  <c:v>35.07</c:v>
                </c:pt>
                <c:pt idx="1655">
                  <c:v>35.090000000000003</c:v>
                </c:pt>
                <c:pt idx="1656">
                  <c:v>35.11</c:v>
                </c:pt>
                <c:pt idx="1657">
                  <c:v>35.130000000000003</c:v>
                </c:pt>
                <c:pt idx="1658">
                  <c:v>35.15</c:v>
                </c:pt>
                <c:pt idx="1659">
                  <c:v>35.17</c:v>
                </c:pt>
                <c:pt idx="1660">
                  <c:v>35.19</c:v>
                </c:pt>
                <c:pt idx="1661">
                  <c:v>35.21</c:v>
                </c:pt>
                <c:pt idx="1662">
                  <c:v>35.229999999999997</c:v>
                </c:pt>
                <c:pt idx="1663">
                  <c:v>35.25</c:v>
                </c:pt>
                <c:pt idx="1664">
                  <c:v>35.270000000000003</c:v>
                </c:pt>
                <c:pt idx="1665">
                  <c:v>35.29</c:v>
                </c:pt>
                <c:pt idx="1666">
                  <c:v>35.31</c:v>
                </c:pt>
                <c:pt idx="1667">
                  <c:v>35.33</c:v>
                </c:pt>
                <c:pt idx="1668">
                  <c:v>35.35</c:v>
                </c:pt>
                <c:pt idx="1669">
                  <c:v>35.369999999999997</c:v>
                </c:pt>
                <c:pt idx="1670">
                  <c:v>35.39</c:v>
                </c:pt>
                <c:pt idx="1671">
                  <c:v>35.409999999999997</c:v>
                </c:pt>
                <c:pt idx="1672">
                  <c:v>35.43</c:v>
                </c:pt>
                <c:pt idx="1673">
                  <c:v>35.450000000000003</c:v>
                </c:pt>
                <c:pt idx="1674">
                  <c:v>35.47</c:v>
                </c:pt>
                <c:pt idx="1675">
                  <c:v>35.49</c:v>
                </c:pt>
                <c:pt idx="1676">
                  <c:v>35.51</c:v>
                </c:pt>
                <c:pt idx="1677">
                  <c:v>35.53</c:v>
                </c:pt>
                <c:pt idx="1678">
                  <c:v>35.549999999999997</c:v>
                </c:pt>
                <c:pt idx="1679">
                  <c:v>35.57</c:v>
                </c:pt>
                <c:pt idx="1680">
                  <c:v>35.590000000000003</c:v>
                </c:pt>
                <c:pt idx="1681">
                  <c:v>35.61</c:v>
                </c:pt>
                <c:pt idx="1682">
                  <c:v>35.630000000000003</c:v>
                </c:pt>
                <c:pt idx="1683">
                  <c:v>35.65</c:v>
                </c:pt>
                <c:pt idx="1684">
                  <c:v>35.67</c:v>
                </c:pt>
                <c:pt idx="1685">
                  <c:v>35.69</c:v>
                </c:pt>
                <c:pt idx="1686">
                  <c:v>35.71</c:v>
                </c:pt>
                <c:pt idx="1687">
                  <c:v>35.729999999999997</c:v>
                </c:pt>
                <c:pt idx="1688">
                  <c:v>35.75</c:v>
                </c:pt>
                <c:pt idx="1689">
                  <c:v>35.770000000000003</c:v>
                </c:pt>
                <c:pt idx="1690">
                  <c:v>35.79</c:v>
                </c:pt>
                <c:pt idx="1691">
                  <c:v>35.81</c:v>
                </c:pt>
                <c:pt idx="1692">
                  <c:v>35.83</c:v>
                </c:pt>
                <c:pt idx="1693">
                  <c:v>35.85</c:v>
                </c:pt>
                <c:pt idx="1694">
                  <c:v>35.869999999999997</c:v>
                </c:pt>
                <c:pt idx="1695">
                  <c:v>35.89</c:v>
                </c:pt>
                <c:pt idx="1696">
                  <c:v>35.909999999999997</c:v>
                </c:pt>
                <c:pt idx="1697">
                  <c:v>35.93</c:v>
                </c:pt>
                <c:pt idx="1698">
                  <c:v>35.950000000000003</c:v>
                </c:pt>
                <c:pt idx="1699">
                  <c:v>35.97</c:v>
                </c:pt>
                <c:pt idx="1700">
                  <c:v>35.99</c:v>
                </c:pt>
                <c:pt idx="1701">
                  <c:v>36.01</c:v>
                </c:pt>
                <c:pt idx="1702">
                  <c:v>36.03</c:v>
                </c:pt>
                <c:pt idx="1703">
                  <c:v>36.049999999999997</c:v>
                </c:pt>
                <c:pt idx="1704">
                  <c:v>36.07</c:v>
                </c:pt>
                <c:pt idx="1705">
                  <c:v>36.090000000000003</c:v>
                </c:pt>
                <c:pt idx="1706">
                  <c:v>36.11</c:v>
                </c:pt>
                <c:pt idx="1707">
                  <c:v>36.130000000000003</c:v>
                </c:pt>
                <c:pt idx="1708">
                  <c:v>36.15</c:v>
                </c:pt>
                <c:pt idx="1709">
                  <c:v>36.17</c:v>
                </c:pt>
                <c:pt idx="1710">
                  <c:v>36.19</c:v>
                </c:pt>
                <c:pt idx="1711">
                  <c:v>36.21</c:v>
                </c:pt>
                <c:pt idx="1712">
                  <c:v>36.229999999999997</c:v>
                </c:pt>
                <c:pt idx="1713">
                  <c:v>36.25</c:v>
                </c:pt>
                <c:pt idx="1714">
                  <c:v>36.270000000000003</c:v>
                </c:pt>
                <c:pt idx="1715">
                  <c:v>36.29</c:v>
                </c:pt>
                <c:pt idx="1716">
                  <c:v>36.31</c:v>
                </c:pt>
                <c:pt idx="1717">
                  <c:v>36.33</c:v>
                </c:pt>
                <c:pt idx="1718">
                  <c:v>36.35</c:v>
                </c:pt>
                <c:pt idx="1719">
                  <c:v>36.369999999999997</c:v>
                </c:pt>
                <c:pt idx="1720">
                  <c:v>36.39</c:v>
                </c:pt>
                <c:pt idx="1721">
                  <c:v>36.409999999999997</c:v>
                </c:pt>
                <c:pt idx="1722">
                  <c:v>36.43</c:v>
                </c:pt>
                <c:pt idx="1723">
                  <c:v>36.450000000000003</c:v>
                </c:pt>
                <c:pt idx="1724">
                  <c:v>36.47</c:v>
                </c:pt>
                <c:pt idx="1725">
                  <c:v>36.49</c:v>
                </c:pt>
                <c:pt idx="1726">
                  <c:v>36.51</c:v>
                </c:pt>
                <c:pt idx="1727">
                  <c:v>36.53</c:v>
                </c:pt>
                <c:pt idx="1728">
                  <c:v>36.549999999999997</c:v>
                </c:pt>
                <c:pt idx="1729">
                  <c:v>36.57</c:v>
                </c:pt>
                <c:pt idx="1730">
                  <c:v>36.590000000000003</c:v>
                </c:pt>
                <c:pt idx="1731">
                  <c:v>36.61</c:v>
                </c:pt>
                <c:pt idx="1732">
                  <c:v>36.630000000000003</c:v>
                </c:pt>
                <c:pt idx="1733">
                  <c:v>36.65</c:v>
                </c:pt>
                <c:pt idx="1734">
                  <c:v>36.67</c:v>
                </c:pt>
                <c:pt idx="1735">
                  <c:v>36.69</c:v>
                </c:pt>
                <c:pt idx="1736">
                  <c:v>36.71</c:v>
                </c:pt>
                <c:pt idx="1737">
                  <c:v>36.729999999999997</c:v>
                </c:pt>
                <c:pt idx="1738">
                  <c:v>36.75</c:v>
                </c:pt>
                <c:pt idx="1739">
                  <c:v>36.770000000000003</c:v>
                </c:pt>
                <c:pt idx="1740">
                  <c:v>36.79</c:v>
                </c:pt>
                <c:pt idx="1741">
                  <c:v>36.81</c:v>
                </c:pt>
                <c:pt idx="1742">
                  <c:v>36.83</c:v>
                </c:pt>
                <c:pt idx="1743">
                  <c:v>36.85</c:v>
                </c:pt>
                <c:pt idx="1744">
                  <c:v>36.869999999999997</c:v>
                </c:pt>
                <c:pt idx="1745">
                  <c:v>36.89</c:v>
                </c:pt>
                <c:pt idx="1746">
                  <c:v>36.909999999999997</c:v>
                </c:pt>
                <c:pt idx="1747">
                  <c:v>36.93</c:v>
                </c:pt>
                <c:pt idx="1748">
                  <c:v>36.950000000000003</c:v>
                </c:pt>
                <c:pt idx="1749">
                  <c:v>36.97</c:v>
                </c:pt>
                <c:pt idx="1750">
                  <c:v>36.99</c:v>
                </c:pt>
                <c:pt idx="1751">
                  <c:v>37.01</c:v>
                </c:pt>
                <c:pt idx="1752">
                  <c:v>37.03</c:v>
                </c:pt>
                <c:pt idx="1753">
                  <c:v>37.049999999999997</c:v>
                </c:pt>
                <c:pt idx="1754">
                  <c:v>37.07</c:v>
                </c:pt>
                <c:pt idx="1755">
                  <c:v>37.090000000000003</c:v>
                </c:pt>
                <c:pt idx="1756">
                  <c:v>37.11</c:v>
                </c:pt>
                <c:pt idx="1757">
                  <c:v>37.130000000000003</c:v>
                </c:pt>
                <c:pt idx="1758">
                  <c:v>37.15</c:v>
                </c:pt>
                <c:pt idx="1759">
                  <c:v>37.17</c:v>
                </c:pt>
                <c:pt idx="1760">
                  <c:v>37.19</c:v>
                </c:pt>
                <c:pt idx="1761">
                  <c:v>37.21</c:v>
                </c:pt>
                <c:pt idx="1762">
                  <c:v>37.229999999999997</c:v>
                </c:pt>
                <c:pt idx="1763">
                  <c:v>37.25</c:v>
                </c:pt>
                <c:pt idx="1764">
                  <c:v>37.270000000000003</c:v>
                </c:pt>
                <c:pt idx="1765">
                  <c:v>37.29</c:v>
                </c:pt>
                <c:pt idx="1766">
                  <c:v>37.31</c:v>
                </c:pt>
                <c:pt idx="1767">
                  <c:v>37.33</c:v>
                </c:pt>
                <c:pt idx="1768">
                  <c:v>37.35</c:v>
                </c:pt>
                <c:pt idx="1769">
                  <c:v>37.369999999999997</c:v>
                </c:pt>
                <c:pt idx="1770">
                  <c:v>37.39</c:v>
                </c:pt>
                <c:pt idx="1771">
                  <c:v>37.409999999999997</c:v>
                </c:pt>
                <c:pt idx="1772">
                  <c:v>37.43</c:v>
                </c:pt>
                <c:pt idx="1773">
                  <c:v>37.450000000000003</c:v>
                </c:pt>
                <c:pt idx="1774">
                  <c:v>37.47</c:v>
                </c:pt>
                <c:pt idx="1775">
                  <c:v>37.49</c:v>
                </c:pt>
                <c:pt idx="1776">
                  <c:v>37.51</c:v>
                </c:pt>
                <c:pt idx="1777">
                  <c:v>37.53</c:v>
                </c:pt>
                <c:pt idx="1778">
                  <c:v>37.549999999999997</c:v>
                </c:pt>
                <c:pt idx="1779">
                  <c:v>37.57</c:v>
                </c:pt>
                <c:pt idx="1780">
                  <c:v>37.590000000000003</c:v>
                </c:pt>
                <c:pt idx="1781">
                  <c:v>37.61</c:v>
                </c:pt>
                <c:pt idx="1782">
                  <c:v>37.630000000000003</c:v>
                </c:pt>
                <c:pt idx="1783">
                  <c:v>37.65</c:v>
                </c:pt>
                <c:pt idx="1784">
                  <c:v>37.67</c:v>
                </c:pt>
                <c:pt idx="1785">
                  <c:v>37.69</c:v>
                </c:pt>
                <c:pt idx="1786">
                  <c:v>37.71</c:v>
                </c:pt>
                <c:pt idx="1787">
                  <c:v>37.729999999999997</c:v>
                </c:pt>
                <c:pt idx="1788">
                  <c:v>37.75</c:v>
                </c:pt>
                <c:pt idx="1789">
                  <c:v>37.770000000000003</c:v>
                </c:pt>
                <c:pt idx="1790">
                  <c:v>37.79</c:v>
                </c:pt>
                <c:pt idx="1791">
                  <c:v>37.81</c:v>
                </c:pt>
                <c:pt idx="1792">
                  <c:v>37.83</c:v>
                </c:pt>
                <c:pt idx="1793">
                  <c:v>37.85</c:v>
                </c:pt>
                <c:pt idx="1794">
                  <c:v>37.869999999999997</c:v>
                </c:pt>
                <c:pt idx="1795">
                  <c:v>37.89</c:v>
                </c:pt>
                <c:pt idx="1796">
                  <c:v>37.909999999999997</c:v>
                </c:pt>
                <c:pt idx="1797">
                  <c:v>37.93</c:v>
                </c:pt>
                <c:pt idx="1798">
                  <c:v>37.950000000000003</c:v>
                </c:pt>
                <c:pt idx="1799">
                  <c:v>37.97</c:v>
                </c:pt>
                <c:pt idx="1800">
                  <c:v>37.99</c:v>
                </c:pt>
                <c:pt idx="1801">
                  <c:v>38.01</c:v>
                </c:pt>
                <c:pt idx="1802">
                  <c:v>38.03</c:v>
                </c:pt>
                <c:pt idx="1803">
                  <c:v>38.049999999999997</c:v>
                </c:pt>
                <c:pt idx="1804">
                  <c:v>38.07</c:v>
                </c:pt>
                <c:pt idx="1805">
                  <c:v>38.090000000000003</c:v>
                </c:pt>
                <c:pt idx="1806">
                  <c:v>38.11</c:v>
                </c:pt>
                <c:pt idx="1807">
                  <c:v>38.130000000000003</c:v>
                </c:pt>
                <c:pt idx="1808">
                  <c:v>38.15</c:v>
                </c:pt>
                <c:pt idx="1809">
                  <c:v>38.17</c:v>
                </c:pt>
                <c:pt idx="1810">
                  <c:v>38.19</c:v>
                </c:pt>
                <c:pt idx="1811">
                  <c:v>38.21</c:v>
                </c:pt>
                <c:pt idx="1812">
                  <c:v>38.229999999999997</c:v>
                </c:pt>
                <c:pt idx="1813">
                  <c:v>38.25</c:v>
                </c:pt>
                <c:pt idx="1814">
                  <c:v>38.270000000000003</c:v>
                </c:pt>
                <c:pt idx="1815">
                  <c:v>38.29</c:v>
                </c:pt>
                <c:pt idx="1816">
                  <c:v>38.31</c:v>
                </c:pt>
                <c:pt idx="1817">
                  <c:v>38.33</c:v>
                </c:pt>
                <c:pt idx="1818">
                  <c:v>38.35</c:v>
                </c:pt>
                <c:pt idx="1819">
                  <c:v>38.369999999999997</c:v>
                </c:pt>
                <c:pt idx="1820">
                  <c:v>38.39</c:v>
                </c:pt>
                <c:pt idx="1821">
                  <c:v>38.409999999999997</c:v>
                </c:pt>
                <c:pt idx="1822">
                  <c:v>38.43</c:v>
                </c:pt>
                <c:pt idx="1823">
                  <c:v>38.450000000000003</c:v>
                </c:pt>
                <c:pt idx="1824">
                  <c:v>38.47</c:v>
                </c:pt>
                <c:pt idx="1825">
                  <c:v>38.49</c:v>
                </c:pt>
                <c:pt idx="1826">
                  <c:v>38.51</c:v>
                </c:pt>
                <c:pt idx="1827">
                  <c:v>38.53</c:v>
                </c:pt>
                <c:pt idx="1828">
                  <c:v>38.549999999999997</c:v>
                </c:pt>
                <c:pt idx="1829">
                  <c:v>38.57</c:v>
                </c:pt>
                <c:pt idx="1830">
                  <c:v>38.590000000000003</c:v>
                </c:pt>
                <c:pt idx="1831">
                  <c:v>38.61</c:v>
                </c:pt>
                <c:pt idx="1832">
                  <c:v>38.630000000000003</c:v>
                </c:pt>
                <c:pt idx="1833">
                  <c:v>38.65</c:v>
                </c:pt>
                <c:pt idx="1834">
                  <c:v>38.67</c:v>
                </c:pt>
                <c:pt idx="1835">
                  <c:v>38.69</c:v>
                </c:pt>
                <c:pt idx="1836">
                  <c:v>38.71</c:v>
                </c:pt>
                <c:pt idx="1837">
                  <c:v>38.729999999999997</c:v>
                </c:pt>
                <c:pt idx="1838">
                  <c:v>38.75</c:v>
                </c:pt>
                <c:pt idx="1839">
                  <c:v>38.770000000000003</c:v>
                </c:pt>
                <c:pt idx="1840">
                  <c:v>38.79</c:v>
                </c:pt>
                <c:pt idx="1841">
                  <c:v>38.81</c:v>
                </c:pt>
                <c:pt idx="1842">
                  <c:v>38.83</c:v>
                </c:pt>
                <c:pt idx="1843">
                  <c:v>38.85</c:v>
                </c:pt>
                <c:pt idx="1844">
                  <c:v>38.869999999999997</c:v>
                </c:pt>
                <c:pt idx="1845">
                  <c:v>38.89</c:v>
                </c:pt>
                <c:pt idx="1846">
                  <c:v>38.909999999999997</c:v>
                </c:pt>
                <c:pt idx="1847">
                  <c:v>38.93</c:v>
                </c:pt>
                <c:pt idx="1848">
                  <c:v>38.950000000000003</c:v>
                </c:pt>
                <c:pt idx="1849">
                  <c:v>38.97</c:v>
                </c:pt>
                <c:pt idx="1850">
                  <c:v>38.99</c:v>
                </c:pt>
                <c:pt idx="1851">
                  <c:v>39.01</c:v>
                </c:pt>
                <c:pt idx="1852">
                  <c:v>39.03</c:v>
                </c:pt>
                <c:pt idx="1853">
                  <c:v>39.049999999999997</c:v>
                </c:pt>
                <c:pt idx="1854">
                  <c:v>39.07</c:v>
                </c:pt>
                <c:pt idx="1855">
                  <c:v>39.090000000000003</c:v>
                </c:pt>
                <c:pt idx="1856">
                  <c:v>39.11</c:v>
                </c:pt>
                <c:pt idx="1857">
                  <c:v>39.130000000000003</c:v>
                </c:pt>
                <c:pt idx="1858">
                  <c:v>39.15</c:v>
                </c:pt>
                <c:pt idx="1859">
                  <c:v>39.17</c:v>
                </c:pt>
                <c:pt idx="1860">
                  <c:v>39.19</c:v>
                </c:pt>
                <c:pt idx="1861">
                  <c:v>39.21</c:v>
                </c:pt>
                <c:pt idx="1862">
                  <c:v>39.229999999999997</c:v>
                </c:pt>
                <c:pt idx="1863">
                  <c:v>39.25</c:v>
                </c:pt>
                <c:pt idx="1864">
                  <c:v>39.270000000000003</c:v>
                </c:pt>
                <c:pt idx="1865">
                  <c:v>39.29</c:v>
                </c:pt>
                <c:pt idx="1866">
                  <c:v>39.31</c:v>
                </c:pt>
                <c:pt idx="1867">
                  <c:v>39.33</c:v>
                </c:pt>
                <c:pt idx="1868">
                  <c:v>39.35</c:v>
                </c:pt>
                <c:pt idx="1869">
                  <c:v>39.369999999999997</c:v>
                </c:pt>
                <c:pt idx="1870">
                  <c:v>39.39</c:v>
                </c:pt>
                <c:pt idx="1871">
                  <c:v>39.409999999999997</c:v>
                </c:pt>
                <c:pt idx="1872">
                  <c:v>39.43</c:v>
                </c:pt>
                <c:pt idx="1873">
                  <c:v>39.450000000000003</c:v>
                </c:pt>
                <c:pt idx="1874">
                  <c:v>39.47</c:v>
                </c:pt>
                <c:pt idx="1875">
                  <c:v>39.49</c:v>
                </c:pt>
                <c:pt idx="1876">
                  <c:v>39.51</c:v>
                </c:pt>
                <c:pt idx="1877">
                  <c:v>39.53</c:v>
                </c:pt>
                <c:pt idx="1878">
                  <c:v>39.549999999999997</c:v>
                </c:pt>
                <c:pt idx="1879">
                  <c:v>39.57</c:v>
                </c:pt>
                <c:pt idx="1880">
                  <c:v>39.590000000000003</c:v>
                </c:pt>
                <c:pt idx="1881">
                  <c:v>39.61</c:v>
                </c:pt>
                <c:pt idx="1882">
                  <c:v>39.630000000000003</c:v>
                </c:pt>
                <c:pt idx="1883">
                  <c:v>39.65</c:v>
                </c:pt>
                <c:pt idx="1884">
                  <c:v>39.67</c:v>
                </c:pt>
                <c:pt idx="1885">
                  <c:v>39.69</c:v>
                </c:pt>
                <c:pt idx="1886">
                  <c:v>39.71</c:v>
                </c:pt>
                <c:pt idx="1887">
                  <c:v>39.729999999999997</c:v>
                </c:pt>
                <c:pt idx="1888">
                  <c:v>39.75</c:v>
                </c:pt>
                <c:pt idx="1889">
                  <c:v>39.770000000000003</c:v>
                </c:pt>
                <c:pt idx="1890">
                  <c:v>39.79</c:v>
                </c:pt>
                <c:pt idx="1891">
                  <c:v>39.81</c:v>
                </c:pt>
                <c:pt idx="1892">
                  <c:v>39.83</c:v>
                </c:pt>
                <c:pt idx="1893">
                  <c:v>39.85</c:v>
                </c:pt>
                <c:pt idx="1894">
                  <c:v>39.869999999999997</c:v>
                </c:pt>
                <c:pt idx="1895">
                  <c:v>39.89</c:v>
                </c:pt>
                <c:pt idx="1896">
                  <c:v>39.909999999999997</c:v>
                </c:pt>
                <c:pt idx="1897">
                  <c:v>39.93</c:v>
                </c:pt>
                <c:pt idx="1898">
                  <c:v>39.950000000000003</c:v>
                </c:pt>
                <c:pt idx="1899">
                  <c:v>39.97</c:v>
                </c:pt>
                <c:pt idx="1900">
                  <c:v>39.99</c:v>
                </c:pt>
                <c:pt idx="1901">
                  <c:v>40.01</c:v>
                </c:pt>
                <c:pt idx="1902">
                  <c:v>40.03</c:v>
                </c:pt>
                <c:pt idx="1903">
                  <c:v>40.049999999999997</c:v>
                </c:pt>
                <c:pt idx="1904">
                  <c:v>40.07</c:v>
                </c:pt>
                <c:pt idx="1905">
                  <c:v>40.090000000000003</c:v>
                </c:pt>
                <c:pt idx="1906">
                  <c:v>40.11</c:v>
                </c:pt>
                <c:pt idx="1907">
                  <c:v>40.130000000000003</c:v>
                </c:pt>
                <c:pt idx="1908">
                  <c:v>40.15</c:v>
                </c:pt>
                <c:pt idx="1909">
                  <c:v>40.17</c:v>
                </c:pt>
                <c:pt idx="1910">
                  <c:v>40.19</c:v>
                </c:pt>
                <c:pt idx="1911">
                  <c:v>40.21</c:v>
                </c:pt>
                <c:pt idx="1912">
                  <c:v>40.229999999999997</c:v>
                </c:pt>
                <c:pt idx="1913">
                  <c:v>40.25</c:v>
                </c:pt>
                <c:pt idx="1914">
                  <c:v>40.270000000000003</c:v>
                </c:pt>
                <c:pt idx="1915">
                  <c:v>40.29</c:v>
                </c:pt>
                <c:pt idx="1916">
                  <c:v>40.31</c:v>
                </c:pt>
                <c:pt idx="1917">
                  <c:v>40.33</c:v>
                </c:pt>
                <c:pt idx="1918">
                  <c:v>40.35</c:v>
                </c:pt>
                <c:pt idx="1919">
                  <c:v>40.369999999999997</c:v>
                </c:pt>
                <c:pt idx="1920">
                  <c:v>40.39</c:v>
                </c:pt>
                <c:pt idx="1921">
                  <c:v>40.409999999999997</c:v>
                </c:pt>
                <c:pt idx="1922">
                  <c:v>40.43</c:v>
                </c:pt>
                <c:pt idx="1923">
                  <c:v>40.450000000000003</c:v>
                </c:pt>
                <c:pt idx="1924">
                  <c:v>40.47</c:v>
                </c:pt>
                <c:pt idx="1925">
                  <c:v>40.49</c:v>
                </c:pt>
                <c:pt idx="1926">
                  <c:v>40.51</c:v>
                </c:pt>
                <c:pt idx="1927">
                  <c:v>40.53</c:v>
                </c:pt>
                <c:pt idx="1928">
                  <c:v>40.549999999999997</c:v>
                </c:pt>
                <c:pt idx="1929">
                  <c:v>40.57</c:v>
                </c:pt>
                <c:pt idx="1930">
                  <c:v>40.590000000000003</c:v>
                </c:pt>
                <c:pt idx="1931">
                  <c:v>40.61</c:v>
                </c:pt>
                <c:pt idx="1932">
                  <c:v>40.630000000000003</c:v>
                </c:pt>
                <c:pt idx="1933">
                  <c:v>40.65</c:v>
                </c:pt>
                <c:pt idx="1934">
                  <c:v>40.67</c:v>
                </c:pt>
                <c:pt idx="1935">
                  <c:v>40.69</c:v>
                </c:pt>
                <c:pt idx="1936">
                  <c:v>40.71</c:v>
                </c:pt>
                <c:pt idx="1937">
                  <c:v>40.729999999999997</c:v>
                </c:pt>
                <c:pt idx="1938">
                  <c:v>40.75</c:v>
                </c:pt>
                <c:pt idx="1939">
                  <c:v>40.770000000000003</c:v>
                </c:pt>
                <c:pt idx="1940">
                  <c:v>40.79</c:v>
                </c:pt>
                <c:pt idx="1941">
                  <c:v>40.81</c:v>
                </c:pt>
                <c:pt idx="1942">
                  <c:v>40.83</c:v>
                </c:pt>
                <c:pt idx="1943">
                  <c:v>40.85</c:v>
                </c:pt>
                <c:pt idx="1944">
                  <c:v>40.869999999999997</c:v>
                </c:pt>
                <c:pt idx="1945">
                  <c:v>40.89</c:v>
                </c:pt>
                <c:pt idx="1946">
                  <c:v>40.909999999999997</c:v>
                </c:pt>
                <c:pt idx="1947">
                  <c:v>40.93</c:v>
                </c:pt>
                <c:pt idx="1948">
                  <c:v>40.950000000000003</c:v>
                </c:pt>
                <c:pt idx="1949">
                  <c:v>40.97</c:v>
                </c:pt>
                <c:pt idx="1950">
                  <c:v>40.99</c:v>
                </c:pt>
                <c:pt idx="1951">
                  <c:v>41.01</c:v>
                </c:pt>
                <c:pt idx="1952">
                  <c:v>41.03</c:v>
                </c:pt>
                <c:pt idx="1953">
                  <c:v>41.05</c:v>
                </c:pt>
                <c:pt idx="1954">
                  <c:v>41.07</c:v>
                </c:pt>
                <c:pt idx="1955">
                  <c:v>41.09</c:v>
                </c:pt>
                <c:pt idx="1956">
                  <c:v>41.11</c:v>
                </c:pt>
                <c:pt idx="1957">
                  <c:v>41.13</c:v>
                </c:pt>
                <c:pt idx="1958">
                  <c:v>41.15</c:v>
                </c:pt>
                <c:pt idx="1959">
                  <c:v>41.17</c:v>
                </c:pt>
                <c:pt idx="1960">
                  <c:v>41.19</c:v>
                </c:pt>
                <c:pt idx="1961">
                  <c:v>41.21</c:v>
                </c:pt>
                <c:pt idx="1962">
                  <c:v>41.23</c:v>
                </c:pt>
                <c:pt idx="1963">
                  <c:v>41.25</c:v>
                </c:pt>
                <c:pt idx="1964">
                  <c:v>41.27</c:v>
                </c:pt>
                <c:pt idx="1965">
                  <c:v>41.29</c:v>
                </c:pt>
                <c:pt idx="1966">
                  <c:v>41.31</c:v>
                </c:pt>
                <c:pt idx="1967">
                  <c:v>41.33</c:v>
                </c:pt>
                <c:pt idx="1968">
                  <c:v>41.35</c:v>
                </c:pt>
                <c:pt idx="1969">
                  <c:v>41.37</c:v>
                </c:pt>
                <c:pt idx="1970">
                  <c:v>41.39</c:v>
                </c:pt>
                <c:pt idx="1971">
                  <c:v>41.41</c:v>
                </c:pt>
                <c:pt idx="1972">
                  <c:v>41.43</c:v>
                </c:pt>
                <c:pt idx="1973">
                  <c:v>41.45</c:v>
                </c:pt>
                <c:pt idx="1974">
                  <c:v>41.47</c:v>
                </c:pt>
                <c:pt idx="1975">
                  <c:v>41.49</c:v>
                </c:pt>
                <c:pt idx="1976">
                  <c:v>41.51</c:v>
                </c:pt>
                <c:pt idx="1977">
                  <c:v>41.53</c:v>
                </c:pt>
                <c:pt idx="1978">
                  <c:v>41.55</c:v>
                </c:pt>
                <c:pt idx="1979">
                  <c:v>41.57</c:v>
                </c:pt>
                <c:pt idx="1980">
                  <c:v>41.59</c:v>
                </c:pt>
                <c:pt idx="1981">
                  <c:v>41.61</c:v>
                </c:pt>
                <c:pt idx="1982">
                  <c:v>41.63</c:v>
                </c:pt>
                <c:pt idx="1983">
                  <c:v>41.65</c:v>
                </c:pt>
                <c:pt idx="1984">
                  <c:v>41.67</c:v>
                </c:pt>
                <c:pt idx="1985">
                  <c:v>41.69</c:v>
                </c:pt>
                <c:pt idx="1986">
                  <c:v>41.71</c:v>
                </c:pt>
                <c:pt idx="1987">
                  <c:v>41.73</c:v>
                </c:pt>
                <c:pt idx="1988">
                  <c:v>41.75</c:v>
                </c:pt>
                <c:pt idx="1989">
                  <c:v>41.77</c:v>
                </c:pt>
                <c:pt idx="1990">
                  <c:v>41.79</c:v>
                </c:pt>
                <c:pt idx="1991">
                  <c:v>41.81</c:v>
                </c:pt>
                <c:pt idx="1992">
                  <c:v>41.83</c:v>
                </c:pt>
                <c:pt idx="1993">
                  <c:v>41.85</c:v>
                </c:pt>
                <c:pt idx="1994">
                  <c:v>41.87</c:v>
                </c:pt>
                <c:pt idx="1995">
                  <c:v>41.89</c:v>
                </c:pt>
                <c:pt idx="1996">
                  <c:v>41.91</c:v>
                </c:pt>
                <c:pt idx="1997">
                  <c:v>41.93</c:v>
                </c:pt>
                <c:pt idx="1998">
                  <c:v>41.95</c:v>
                </c:pt>
                <c:pt idx="1999">
                  <c:v>41.97</c:v>
                </c:pt>
                <c:pt idx="2000">
                  <c:v>41.99</c:v>
                </c:pt>
                <c:pt idx="2001">
                  <c:v>42.01</c:v>
                </c:pt>
                <c:pt idx="2002">
                  <c:v>42.03</c:v>
                </c:pt>
                <c:pt idx="2003">
                  <c:v>42.05</c:v>
                </c:pt>
                <c:pt idx="2004">
                  <c:v>42.07</c:v>
                </c:pt>
                <c:pt idx="2005">
                  <c:v>42.09</c:v>
                </c:pt>
                <c:pt idx="2006">
                  <c:v>42.11</c:v>
                </c:pt>
                <c:pt idx="2007">
                  <c:v>42.13</c:v>
                </c:pt>
                <c:pt idx="2008">
                  <c:v>42.15</c:v>
                </c:pt>
                <c:pt idx="2009">
                  <c:v>42.17</c:v>
                </c:pt>
                <c:pt idx="2010">
                  <c:v>42.19</c:v>
                </c:pt>
                <c:pt idx="2011">
                  <c:v>42.21</c:v>
                </c:pt>
                <c:pt idx="2012">
                  <c:v>42.23</c:v>
                </c:pt>
                <c:pt idx="2013">
                  <c:v>42.25</c:v>
                </c:pt>
                <c:pt idx="2014">
                  <c:v>42.27</c:v>
                </c:pt>
                <c:pt idx="2015">
                  <c:v>42.29</c:v>
                </c:pt>
                <c:pt idx="2016">
                  <c:v>42.31</c:v>
                </c:pt>
                <c:pt idx="2017">
                  <c:v>42.33</c:v>
                </c:pt>
                <c:pt idx="2018">
                  <c:v>42.35</c:v>
                </c:pt>
                <c:pt idx="2019">
                  <c:v>42.37</c:v>
                </c:pt>
                <c:pt idx="2020">
                  <c:v>42.39</c:v>
                </c:pt>
                <c:pt idx="2021">
                  <c:v>42.41</c:v>
                </c:pt>
                <c:pt idx="2022">
                  <c:v>42.43</c:v>
                </c:pt>
                <c:pt idx="2023">
                  <c:v>42.45</c:v>
                </c:pt>
                <c:pt idx="2024">
                  <c:v>42.47</c:v>
                </c:pt>
                <c:pt idx="2025">
                  <c:v>42.49</c:v>
                </c:pt>
                <c:pt idx="2026">
                  <c:v>42.51</c:v>
                </c:pt>
                <c:pt idx="2027">
                  <c:v>42.53</c:v>
                </c:pt>
                <c:pt idx="2028">
                  <c:v>42.55</c:v>
                </c:pt>
                <c:pt idx="2029">
                  <c:v>42.57</c:v>
                </c:pt>
                <c:pt idx="2030">
                  <c:v>42.59</c:v>
                </c:pt>
                <c:pt idx="2031">
                  <c:v>42.61</c:v>
                </c:pt>
                <c:pt idx="2032">
                  <c:v>42.63</c:v>
                </c:pt>
                <c:pt idx="2033">
                  <c:v>42.65</c:v>
                </c:pt>
                <c:pt idx="2034">
                  <c:v>42.67</c:v>
                </c:pt>
                <c:pt idx="2035">
                  <c:v>42.69</c:v>
                </c:pt>
                <c:pt idx="2036">
                  <c:v>42.71</c:v>
                </c:pt>
                <c:pt idx="2037">
                  <c:v>42.73</c:v>
                </c:pt>
                <c:pt idx="2038">
                  <c:v>42.75</c:v>
                </c:pt>
                <c:pt idx="2039">
                  <c:v>42.77</c:v>
                </c:pt>
                <c:pt idx="2040">
                  <c:v>42.79</c:v>
                </c:pt>
                <c:pt idx="2041">
                  <c:v>42.81</c:v>
                </c:pt>
                <c:pt idx="2042">
                  <c:v>42.83</c:v>
                </c:pt>
                <c:pt idx="2043">
                  <c:v>42.85</c:v>
                </c:pt>
                <c:pt idx="2044">
                  <c:v>42.87</c:v>
                </c:pt>
                <c:pt idx="2045">
                  <c:v>42.89</c:v>
                </c:pt>
                <c:pt idx="2046">
                  <c:v>42.91</c:v>
                </c:pt>
                <c:pt idx="2047">
                  <c:v>42.93</c:v>
                </c:pt>
                <c:pt idx="2048">
                  <c:v>42.95</c:v>
                </c:pt>
                <c:pt idx="2049">
                  <c:v>42.97</c:v>
                </c:pt>
                <c:pt idx="2050">
                  <c:v>42.99</c:v>
                </c:pt>
                <c:pt idx="2051">
                  <c:v>43.01</c:v>
                </c:pt>
                <c:pt idx="2052">
                  <c:v>43.03</c:v>
                </c:pt>
                <c:pt idx="2053">
                  <c:v>43.05</c:v>
                </c:pt>
                <c:pt idx="2054">
                  <c:v>43.07</c:v>
                </c:pt>
                <c:pt idx="2055">
                  <c:v>43.09</c:v>
                </c:pt>
                <c:pt idx="2056">
                  <c:v>43.11</c:v>
                </c:pt>
                <c:pt idx="2057">
                  <c:v>43.13</c:v>
                </c:pt>
                <c:pt idx="2058">
                  <c:v>43.15</c:v>
                </c:pt>
                <c:pt idx="2059">
                  <c:v>43.17</c:v>
                </c:pt>
                <c:pt idx="2060">
                  <c:v>43.19</c:v>
                </c:pt>
                <c:pt idx="2061">
                  <c:v>43.21</c:v>
                </c:pt>
                <c:pt idx="2062">
                  <c:v>43.23</c:v>
                </c:pt>
                <c:pt idx="2063">
                  <c:v>43.25</c:v>
                </c:pt>
                <c:pt idx="2064">
                  <c:v>43.27</c:v>
                </c:pt>
                <c:pt idx="2065">
                  <c:v>43.29</c:v>
                </c:pt>
                <c:pt idx="2066">
                  <c:v>43.31</c:v>
                </c:pt>
                <c:pt idx="2067">
                  <c:v>43.33</c:v>
                </c:pt>
                <c:pt idx="2068">
                  <c:v>43.35</c:v>
                </c:pt>
                <c:pt idx="2069">
                  <c:v>43.37</c:v>
                </c:pt>
                <c:pt idx="2070">
                  <c:v>43.39</c:v>
                </c:pt>
                <c:pt idx="2071">
                  <c:v>43.41</c:v>
                </c:pt>
                <c:pt idx="2072">
                  <c:v>43.43</c:v>
                </c:pt>
                <c:pt idx="2073">
                  <c:v>43.45</c:v>
                </c:pt>
                <c:pt idx="2074">
                  <c:v>43.47</c:v>
                </c:pt>
                <c:pt idx="2075">
                  <c:v>43.49</c:v>
                </c:pt>
                <c:pt idx="2076">
                  <c:v>43.51</c:v>
                </c:pt>
                <c:pt idx="2077">
                  <c:v>43.53</c:v>
                </c:pt>
                <c:pt idx="2078">
                  <c:v>43.55</c:v>
                </c:pt>
                <c:pt idx="2079">
                  <c:v>43.57</c:v>
                </c:pt>
                <c:pt idx="2080">
                  <c:v>43.59</c:v>
                </c:pt>
                <c:pt idx="2081">
                  <c:v>43.61</c:v>
                </c:pt>
                <c:pt idx="2082">
                  <c:v>43.63</c:v>
                </c:pt>
                <c:pt idx="2083">
                  <c:v>43.65</c:v>
                </c:pt>
                <c:pt idx="2084">
                  <c:v>43.67</c:v>
                </c:pt>
                <c:pt idx="2085">
                  <c:v>43.69</c:v>
                </c:pt>
                <c:pt idx="2086">
                  <c:v>43.71</c:v>
                </c:pt>
                <c:pt idx="2087">
                  <c:v>43.73</c:v>
                </c:pt>
                <c:pt idx="2088">
                  <c:v>43.75</c:v>
                </c:pt>
                <c:pt idx="2089">
                  <c:v>43.77</c:v>
                </c:pt>
                <c:pt idx="2090">
                  <c:v>43.79</c:v>
                </c:pt>
                <c:pt idx="2091">
                  <c:v>43.81</c:v>
                </c:pt>
                <c:pt idx="2092">
                  <c:v>43.83</c:v>
                </c:pt>
                <c:pt idx="2093">
                  <c:v>43.85</c:v>
                </c:pt>
                <c:pt idx="2094">
                  <c:v>43.87</c:v>
                </c:pt>
                <c:pt idx="2095">
                  <c:v>43.89</c:v>
                </c:pt>
                <c:pt idx="2096">
                  <c:v>43.91</c:v>
                </c:pt>
                <c:pt idx="2097">
                  <c:v>43.93</c:v>
                </c:pt>
                <c:pt idx="2098">
                  <c:v>43.95</c:v>
                </c:pt>
                <c:pt idx="2099">
                  <c:v>43.97</c:v>
                </c:pt>
                <c:pt idx="2100">
                  <c:v>43.99</c:v>
                </c:pt>
                <c:pt idx="2101">
                  <c:v>44.01</c:v>
                </c:pt>
                <c:pt idx="2102">
                  <c:v>44.03</c:v>
                </c:pt>
                <c:pt idx="2103">
                  <c:v>44.05</c:v>
                </c:pt>
                <c:pt idx="2104">
                  <c:v>44.07</c:v>
                </c:pt>
                <c:pt idx="2105">
                  <c:v>44.09</c:v>
                </c:pt>
                <c:pt idx="2106">
                  <c:v>44.11</c:v>
                </c:pt>
                <c:pt idx="2107">
                  <c:v>44.13</c:v>
                </c:pt>
                <c:pt idx="2108">
                  <c:v>44.15</c:v>
                </c:pt>
                <c:pt idx="2109">
                  <c:v>44.17</c:v>
                </c:pt>
                <c:pt idx="2110">
                  <c:v>44.19</c:v>
                </c:pt>
                <c:pt idx="2111">
                  <c:v>44.21</c:v>
                </c:pt>
                <c:pt idx="2112">
                  <c:v>44.23</c:v>
                </c:pt>
                <c:pt idx="2113">
                  <c:v>44.25</c:v>
                </c:pt>
                <c:pt idx="2114">
                  <c:v>44.27</c:v>
                </c:pt>
                <c:pt idx="2115">
                  <c:v>44.29</c:v>
                </c:pt>
                <c:pt idx="2116">
                  <c:v>44.31</c:v>
                </c:pt>
                <c:pt idx="2117">
                  <c:v>44.33</c:v>
                </c:pt>
                <c:pt idx="2118">
                  <c:v>44.35</c:v>
                </c:pt>
                <c:pt idx="2119">
                  <c:v>44.37</c:v>
                </c:pt>
                <c:pt idx="2120">
                  <c:v>44.39</c:v>
                </c:pt>
                <c:pt idx="2121">
                  <c:v>44.41</c:v>
                </c:pt>
                <c:pt idx="2122">
                  <c:v>44.43</c:v>
                </c:pt>
                <c:pt idx="2123">
                  <c:v>44.45</c:v>
                </c:pt>
                <c:pt idx="2124">
                  <c:v>44.47</c:v>
                </c:pt>
                <c:pt idx="2125">
                  <c:v>44.49</c:v>
                </c:pt>
                <c:pt idx="2126">
                  <c:v>44.51</c:v>
                </c:pt>
                <c:pt idx="2127">
                  <c:v>44.53</c:v>
                </c:pt>
                <c:pt idx="2128">
                  <c:v>44.55</c:v>
                </c:pt>
                <c:pt idx="2129">
                  <c:v>44.57</c:v>
                </c:pt>
                <c:pt idx="2130">
                  <c:v>44.59</c:v>
                </c:pt>
                <c:pt idx="2131">
                  <c:v>44.61</c:v>
                </c:pt>
                <c:pt idx="2132">
                  <c:v>44.63</c:v>
                </c:pt>
                <c:pt idx="2133">
                  <c:v>44.65</c:v>
                </c:pt>
                <c:pt idx="2134">
                  <c:v>44.67</c:v>
                </c:pt>
                <c:pt idx="2135">
                  <c:v>44.69</c:v>
                </c:pt>
                <c:pt idx="2136">
                  <c:v>44.71</c:v>
                </c:pt>
                <c:pt idx="2137">
                  <c:v>44.73</c:v>
                </c:pt>
                <c:pt idx="2138">
                  <c:v>44.75</c:v>
                </c:pt>
                <c:pt idx="2139">
                  <c:v>44.77</c:v>
                </c:pt>
                <c:pt idx="2140">
                  <c:v>44.79</c:v>
                </c:pt>
                <c:pt idx="2141">
                  <c:v>44.81</c:v>
                </c:pt>
                <c:pt idx="2142">
                  <c:v>44.83</c:v>
                </c:pt>
                <c:pt idx="2143">
                  <c:v>44.85</c:v>
                </c:pt>
                <c:pt idx="2144">
                  <c:v>44.87</c:v>
                </c:pt>
                <c:pt idx="2145">
                  <c:v>44.89</c:v>
                </c:pt>
                <c:pt idx="2146">
                  <c:v>44.91</c:v>
                </c:pt>
                <c:pt idx="2147">
                  <c:v>44.93</c:v>
                </c:pt>
                <c:pt idx="2148">
                  <c:v>44.95</c:v>
                </c:pt>
                <c:pt idx="2149">
                  <c:v>44.97</c:v>
                </c:pt>
                <c:pt idx="2150">
                  <c:v>44.99</c:v>
                </c:pt>
                <c:pt idx="2151">
                  <c:v>45.01</c:v>
                </c:pt>
                <c:pt idx="2152">
                  <c:v>45.03</c:v>
                </c:pt>
                <c:pt idx="2153">
                  <c:v>45.05</c:v>
                </c:pt>
                <c:pt idx="2154">
                  <c:v>45.07</c:v>
                </c:pt>
                <c:pt idx="2155">
                  <c:v>45.09</c:v>
                </c:pt>
                <c:pt idx="2156">
                  <c:v>45.11</c:v>
                </c:pt>
                <c:pt idx="2157">
                  <c:v>45.13</c:v>
                </c:pt>
                <c:pt idx="2158">
                  <c:v>45.15</c:v>
                </c:pt>
                <c:pt idx="2159">
                  <c:v>45.17</c:v>
                </c:pt>
                <c:pt idx="2160">
                  <c:v>45.19</c:v>
                </c:pt>
                <c:pt idx="2161">
                  <c:v>45.21</c:v>
                </c:pt>
                <c:pt idx="2162">
                  <c:v>45.23</c:v>
                </c:pt>
                <c:pt idx="2163">
                  <c:v>45.25</c:v>
                </c:pt>
                <c:pt idx="2164">
                  <c:v>45.27</c:v>
                </c:pt>
                <c:pt idx="2165">
                  <c:v>45.29</c:v>
                </c:pt>
                <c:pt idx="2166">
                  <c:v>45.31</c:v>
                </c:pt>
                <c:pt idx="2167">
                  <c:v>45.33</c:v>
                </c:pt>
                <c:pt idx="2168">
                  <c:v>45.35</c:v>
                </c:pt>
                <c:pt idx="2169">
                  <c:v>45.37</c:v>
                </c:pt>
                <c:pt idx="2170">
                  <c:v>45.39</c:v>
                </c:pt>
                <c:pt idx="2171">
                  <c:v>45.41</c:v>
                </c:pt>
                <c:pt idx="2172">
                  <c:v>45.43</c:v>
                </c:pt>
                <c:pt idx="2173">
                  <c:v>45.45</c:v>
                </c:pt>
                <c:pt idx="2174">
                  <c:v>45.47</c:v>
                </c:pt>
                <c:pt idx="2175">
                  <c:v>45.49</c:v>
                </c:pt>
                <c:pt idx="2176">
                  <c:v>45.51</c:v>
                </c:pt>
                <c:pt idx="2177">
                  <c:v>45.53</c:v>
                </c:pt>
                <c:pt idx="2178">
                  <c:v>45.55</c:v>
                </c:pt>
                <c:pt idx="2179">
                  <c:v>45.57</c:v>
                </c:pt>
                <c:pt idx="2180">
                  <c:v>45.59</c:v>
                </c:pt>
                <c:pt idx="2181">
                  <c:v>45.61</c:v>
                </c:pt>
                <c:pt idx="2182">
                  <c:v>45.63</c:v>
                </c:pt>
                <c:pt idx="2183">
                  <c:v>45.65</c:v>
                </c:pt>
                <c:pt idx="2184">
                  <c:v>45.67</c:v>
                </c:pt>
                <c:pt idx="2185">
                  <c:v>45.69</c:v>
                </c:pt>
                <c:pt idx="2186">
                  <c:v>45.71</c:v>
                </c:pt>
                <c:pt idx="2187">
                  <c:v>45.73</c:v>
                </c:pt>
                <c:pt idx="2188">
                  <c:v>45.75</c:v>
                </c:pt>
                <c:pt idx="2189">
                  <c:v>45.77</c:v>
                </c:pt>
                <c:pt idx="2190">
                  <c:v>45.79</c:v>
                </c:pt>
                <c:pt idx="2191">
                  <c:v>45.81</c:v>
                </c:pt>
                <c:pt idx="2192">
                  <c:v>45.83</c:v>
                </c:pt>
                <c:pt idx="2193">
                  <c:v>45.85</c:v>
                </c:pt>
                <c:pt idx="2194">
                  <c:v>45.87</c:v>
                </c:pt>
                <c:pt idx="2195">
                  <c:v>45.89</c:v>
                </c:pt>
                <c:pt idx="2196">
                  <c:v>45.91</c:v>
                </c:pt>
                <c:pt idx="2197">
                  <c:v>45.93</c:v>
                </c:pt>
                <c:pt idx="2198">
                  <c:v>45.95</c:v>
                </c:pt>
                <c:pt idx="2199">
                  <c:v>45.97</c:v>
                </c:pt>
                <c:pt idx="2200">
                  <c:v>45.99</c:v>
                </c:pt>
                <c:pt idx="2201">
                  <c:v>46.01</c:v>
                </c:pt>
                <c:pt idx="2202">
                  <c:v>46.03</c:v>
                </c:pt>
                <c:pt idx="2203">
                  <c:v>46.05</c:v>
                </c:pt>
                <c:pt idx="2204">
                  <c:v>46.07</c:v>
                </c:pt>
                <c:pt idx="2205">
                  <c:v>46.09</c:v>
                </c:pt>
                <c:pt idx="2206">
                  <c:v>46.11</c:v>
                </c:pt>
                <c:pt idx="2207">
                  <c:v>46.13</c:v>
                </c:pt>
                <c:pt idx="2208">
                  <c:v>46.15</c:v>
                </c:pt>
                <c:pt idx="2209">
                  <c:v>46.17</c:v>
                </c:pt>
                <c:pt idx="2210">
                  <c:v>46.19</c:v>
                </c:pt>
                <c:pt idx="2211">
                  <c:v>46.21</c:v>
                </c:pt>
                <c:pt idx="2212">
                  <c:v>46.23</c:v>
                </c:pt>
                <c:pt idx="2213">
                  <c:v>46.25</c:v>
                </c:pt>
                <c:pt idx="2214">
                  <c:v>46.27</c:v>
                </c:pt>
                <c:pt idx="2215">
                  <c:v>46.29</c:v>
                </c:pt>
                <c:pt idx="2216">
                  <c:v>46.31</c:v>
                </c:pt>
                <c:pt idx="2217">
                  <c:v>46.33</c:v>
                </c:pt>
                <c:pt idx="2218">
                  <c:v>46.35</c:v>
                </c:pt>
                <c:pt idx="2219">
                  <c:v>46.37</c:v>
                </c:pt>
                <c:pt idx="2220">
                  <c:v>46.39</c:v>
                </c:pt>
                <c:pt idx="2221">
                  <c:v>46.41</c:v>
                </c:pt>
                <c:pt idx="2222">
                  <c:v>46.43</c:v>
                </c:pt>
                <c:pt idx="2223">
                  <c:v>46.45</c:v>
                </c:pt>
                <c:pt idx="2224">
                  <c:v>46.47</c:v>
                </c:pt>
                <c:pt idx="2225">
                  <c:v>46.49</c:v>
                </c:pt>
                <c:pt idx="2226">
                  <c:v>46.51</c:v>
                </c:pt>
                <c:pt idx="2227">
                  <c:v>46.53</c:v>
                </c:pt>
                <c:pt idx="2228">
                  <c:v>46.55</c:v>
                </c:pt>
                <c:pt idx="2229">
                  <c:v>46.57</c:v>
                </c:pt>
                <c:pt idx="2230">
                  <c:v>46.59</c:v>
                </c:pt>
                <c:pt idx="2231">
                  <c:v>46.61</c:v>
                </c:pt>
                <c:pt idx="2232">
                  <c:v>46.63</c:v>
                </c:pt>
                <c:pt idx="2233">
                  <c:v>46.65</c:v>
                </c:pt>
                <c:pt idx="2234">
                  <c:v>46.67</c:v>
                </c:pt>
                <c:pt idx="2235">
                  <c:v>46.69</c:v>
                </c:pt>
                <c:pt idx="2236">
                  <c:v>46.71</c:v>
                </c:pt>
                <c:pt idx="2237">
                  <c:v>46.73</c:v>
                </c:pt>
                <c:pt idx="2238">
                  <c:v>46.75</c:v>
                </c:pt>
                <c:pt idx="2239">
                  <c:v>46.77</c:v>
                </c:pt>
                <c:pt idx="2240">
                  <c:v>46.79</c:v>
                </c:pt>
                <c:pt idx="2241">
                  <c:v>46.81</c:v>
                </c:pt>
                <c:pt idx="2242">
                  <c:v>46.83</c:v>
                </c:pt>
                <c:pt idx="2243">
                  <c:v>46.85</c:v>
                </c:pt>
                <c:pt idx="2244">
                  <c:v>46.87</c:v>
                </c:pt>
                <c:pt idx="2245">
                  <c:v>46.89</c:v>
                </c:pt>
                <c:pt idx="2246">
                  <c:v>46.91</c:v>
                </c:pt>
                <c:pt idx="2247">
                  <c:v>46.93</c:v>
                </c:pt>
                <c:pt idx="2248">
                  <c:v>46.95</c:v>
                </c:pt>
                <c:pt idx="2249">
                  <c:v>46.97</c:v>
                </c:pt>
                <c:pt idx="2250">
                  <c:v>46.99</c:v>
                </c:pt>
                <c:pt idx="2251">
                  <c:v>47.01</c:v>
                </c:pt>
                <c:pt idx="2252">
                  <c:v>47.03</c:v>
                </c:pt>
                <c:pt idx="2253">
                  <c:v>47.05</c:v>
                </c:pt>
                <c:pt idx="2254">
                  <c:v>47.07</c:v>
                </c:pt>
                <c:pt idx="2255">
                  <c:v>47.09</c:v>
                </c:pt>
                <c:pt idx="2256">
                  <c:v>47.11</c:v>
                </c:pt>
                <c:pt idx="2257">
                  <c:v>47.13</c:v>
                </c:pt>
                <c:pt idx="2258">
                  <c:v>47.15</c:v>
                </c:pt>
                <c:pt idx="2259">
                  <c:v>47.17</c:v>
                </c:pt>
                <c:pt idx="2260">
                  <c:v>47.19</c:v>
                </c:pt>
                <c:pt idx="2261">
                  <c:v>47.21</c:v>
                </c:pt>
                <c:pt idx="2262">
                  <c:v>47.23</c:v>
                </c:pt>
                <c:pt idx="2263">
                  <c:v>47.25</c:v>
                </c:pt>
                <c:pt idx="2264">
                  <c:v>47.27</c:v>
                </c:pt>
                <c:pt idx="2265">
                  <c:v>47.29</c:v>
                </c:pt>
                <c:pt idx="2266">
                  <c:v>47.31</c:v>
                </c:pt>
                <c:pt idx="2267">
                  <c:v>47.33</c:v>
                </c:pt>
                <c:pt idx="2268">
                  <c:v>47.35</c:v>
                </c:pt>
                <c:pt idx="2269">
                  <c:v>47.37</c:v>
                </c:pt>
                <c:pt idx="2270">
                  <c:v>47.39</c:v>
                </c:pt>
                <c:pt idx="2271">
                  <c:v>47.41</c:v>
                </c:pt>
                <c:pt idx="2272">
                  <c:v>47.43</c:v>
                </c:pt>
                <c:pt idx="2273">
                  <c:v>47.45</c:v>
                </c:pt>
                <c:pt idx="2274">
                  <c:v>47.47</c:v>
                </c:pt>
                <c:pt idx="2275">
                  <c:v>47.49</c:v>
                </c:pt>
                <c:pt idx="2276">
                  <c:v>47.51</c:v>
                </c:pt>
                <c:pt idx="2277">
                  <c:v>47.53</c:v>
                </c:pt>
                <c:pt idx="2278">
                  <c:v>47.55</c:v>
                </c:pt>
                <c:pt idx="2279">
                  <c:v>47.57</c:v>
                </c:pt>
                <c:pt idx="2280">
                  <c:v>47.59</c:v>
                </c:pt>
                <c:pt idx="2281">
                  <c:v>47.61</c:v>
                </c:pt>
                <c:pt idx="2282">
                  <c:v>47.63</c:v>
                </c:pt>
                <c:pt idx="2283">
                  <c:v>47.65</c:v>
                </c:pt>
                <c:pt idx="2284">
                  <c:v>47.67</c:v>
                </c:pt>
                <c:pt idx="2285">
                  <c:v>47.69</c:v>
                </c:pt>
                <c:pt idx="2286">
                  <c:v>47.71</c:v>
                </c:pt>
                <c:pt idx="2287">
                  <c:v>47.73</c:v>
                </c:pt>
                <c:pt idx="2288">
                  <c:v>47.75</c:v>
                </c:pt>
                <c:pt idx="2289">
                  <c:v>47.77</c:v>
                </c:pt>
                <c:pt idx="2290">
                  <c:v>47.79</c:v>
                </c:pt>
                <c:pt idx="2291">
                  <c:v>47.81</c:v>
                </c:pt>
                <c:pt idx="2292">
                  <c:v>47.83</c:v>
                </c:pt>
                <c:pt idx="2293">
                  <c:v>47.85</c:v>
                </c:pt>
                <c:pt idx="2294">
                  <c:v>47.87</c:v>
                </c:pt>
                <c:pt idx="2295">
                  <c:v>47.89</c:v>
                </c:pt>
                <c:pt idx="2296">
                  <c:v>47.91</c:v>
                </c:pt>
                <c:pt idx="2297">
                  <c:v>47.93</c:v>
                </c:pt>
                <c:pt idx="2298">
                  <c:v>47.95</c:v>
                </c:pt>
                <c:pt idx="2299">
                  <c:v>47.97</c:v>
                </c:pt>
                <c:pt idx="2300">
                  <c:v>47.99</c:v>
                </c:pt>
                <c:pt idx="2301">
                  <c:v>48.01</c:v>
                </c:pt>
                <c:pt idx="2302">
                  <c:v>48.03</c:v>
                </c:pt>
                <c:pt idx="2303">
                  <c:v>48.05</c:v>
                </c:pt>
                <c:pt idx="2304">
                  <c:v>48.07</c:v>
                </c:pt>
                <c:pt idx="2305">
                  <c:v>48.09</c:v>
                </c:pt>
                <c:pt idx="2306">
                  <c:v>48.11</c:v>
                </c:pt>
                <c:pt idx="2307">
                  <c:v>48.13</c:v>
                </c:pt>
                <c:pt idx="2308">
                  <c:v>48.15</c:v>
                </c:pt>
                <c:pt idx="2309">
                  <c:v>48.17</c:v>
                </c:pt>
                <c:pt idx="2310">
                  <c:v>48.19</c:v>
                </c:pt>
                <c:pt idx="2311">
                  <c:v>48.21</c:v>
                </c:pt>
                <c:pt idx="2312">
                  <c:v>48.23</c:v>
                </c:pt>
                <c:pt idx="2313">
                  <c:v>48.25</c:v>
                </c:pt>
                <c:pt idx="2314">
                  <c:v>48.27</c:v>
                </c:pt>
                <c:pt idx="2315">
                  <c:v>48.29</c:v>
                </c:pt>
                <c:pt idx="2316">
                  <c:v>48.31</c:v>
                </c:pt>
                <c:pt idx="2317">
                  <c:v>48.33</c:v>
                </c:pt>
                <c:pt idx="2318">
                  <c:v>48.35</c:v>
                </c:pt>
                <c:pt idx="2319">
                  <c:v>48.37</c:v>
                </c:pt>
                <c:pt idx="2320">
                  <c:v>48.39</c:v>
                </c:pt>
                <c:pt idx="2321">
                  <c:v>48.41</c:v>
                </c:pt>
                <c:pt idx="2322">
                  <c:v>48.43</c:v>
                </c:pt>
                <c:pt idx="2323">
                  <c:v>48.45</c:v>
                </c:pt>
                <c:pt idx="2324">
                  <c:v>48.47</c:v>
                </c:pt>
                <c:pt idx="2325">
                  <c:v>48.49</c:v>
                </c:pt>
                <c:pt idx="2326">
                  <c:v>48.51</c:v>
                </c:pt>
                <c:pt idx="2327">
                  <c:v>48.53</c:v>
                </c:pt>
                <c:pt idx="2328">
                  <c:v>48.55</c:v>
                </c:pt>
                <c:pt idx="2329">
                  <c:v>48.57</c:v>
                </c:pt>
                <c:pt idx="2330">
                  <c:v>48.59</c:v>
                </c:pt>
                <c:pt idx="2331">
                  <c:v>48.61</c:v>
                </c:pt>
                <c:pt idx="2332">
                  <c:v>48.63</c:v>
                </c:pt>
                <c:pt idx="2333">
                  <c:v>48.65</c:v>
                </c:pt>
                <c:pt idx="2334">
                  <c:v>48.67</c:v>
                </c:pt>
                <c:pt idx="2335">
                  <c:v>48.69</c:v>
                </c:pt>
                <c:pt idx="2336">
                  <c:v>48.71</c:v>
                </c:pt>
                <c:pt idx="2337">
                  <c:v>48.73</c:v>
                </c:pt>
                <c:pt idx="2338">
                  <c:v>48.75</c:v>
                </c:pt>
                <c:pt idx="2339">
                  <c:v>48.77</c:v>
                </c:pt>
                <c:pt idx="2340">
                  <c:v>48.79</c:v>
                </c:pt>
                <c:pt idx="2341">
                  <c:v>48.81</c:v>
                </c:pt>
                <c:pt idx="2342">
                  <c:v>48.83</c:v>
                </c:pt>
                <c:pt idx="2343">
                  <c:v>48.85</c:v>
                </c:pt>
                <c:pt idx="2344">
                  <c:v>48.87</c:v>
                </c:pt>
                <c:pt idx="2345">
                  <c:v>48.89</c:v>
                </c:pt>
                <c:pt idx="2346">
                  <c:v>48.91</c:v>
                </c:pt>
                <c:pt idx="2347">
                  <c:v>48.93</c:v>
                </c:pt>
                <c:pt idx="2348">
                  <c:v>48.95</c:v>
                </c:pt>
                <c:pt idx="2349">
                  <c:v>48.97</c:v>
                </c:pt>
                <c:pt idx="2350">
                  <c:v>48.99</c:v>
                </c:pt>
                <c:pt idx="2351">
                  <c:v>49.01</c:v>
                </c:pt>
                <c:pt idx="2352">
                  <c:v>49.03</c:v>
                </c:pt>
                <c:pt idx="2353">
                  <c:v>49.05</c:v>
                </c:pt>
                <c:pt idx="2354">
                  <c:v>49.07</c:v>
                </c:pt>
                <c:pt idx="2355">
                  <c:v>49.09</c:v>
                </c:pt>
                <c:pt idx="2356">
                  <c:v>49.11</c:v>
                </c:pt>
                <c:pt idx="2357">
                  <c:v>49.13</c:v>
                </c:pt>
                <c:pt idx="2358">
                  <c:v>49.15</c:v>
                </c:pt>
                <c:pt idx="2359">
                  <c:v>49.17</c:v>
                </c:pt>
                <c:pt idx="2360">
                  <c:v>49.19</c:v>
                </c:pt>
                <c:pt idx="2361">
                  <c:v>49.21</c:v>
                </c:pt>
                <c:pt idx="2362">
                  <c:v>49.23</c:v>
                </c:pt>
                <c:pt idx="2363">
                  <c:v>49.25</c:v>
                </c:pt>
                <c:pt idx="2364">
                  <c:v>49.27</c:v>
                </c:pt>
                <c:pt idx="2365">
                  <c:v>49.29</c:v>
                </c:pt>
                <c:pt idx="2366">
                  <c:v>49.31</c:v>
                </c:pt>
                <c:pt idx="2367">
                  <c:v>49.33</c:v>
                </c:pt>
                <c:pt idx="2368">
                  <c:v>49.35</c:v>
                </c:pt>
                <c:pt idx="2369">
                  <c:v>49.37</c:v>
                </c:pt>
                <c:pt idx="2370">
                  <c:v>49.39</c:v>
                </c:pt>
                <c:pt idx="2371">
                  <c:v>49.41</c:v>
                </c:pt>
                <c:pt idx="2372">
                  <c:v>49.43</c:v>
                </c:pt>
                <c:pt idx="2373">
                  <c:v>49.45</c:v>
                </c:pt>
                <c:pt idx="2374">
                  <c:v>49.47</c:v>
                </c:pt>
                <c:pt idx="2375">
                  <c:v>49.49</c:v>
                </c:pt>
                <c:pt idx="2376">
                  <c:v>49.51</c:v>
                </c:pt>
                <c:pt idx="2377">
                  <c:v>49.53</c:v>
                </c:pt>
                <c:pt idx="2378">
                  <c:v>49.55</c:v>
                </c:pt>
                <c:pt idx="2379">
                  <c:v>49.57</c:v>
                </c:pt>
                <c:pt idx="2380">
                  <c:v>49.59</c:v>
                </c:pt>
                <c:pt idx="2381">
                  <c:v>49.61</c:v>
                </c:pt>
                <c:pt idx="2382">
                  <c:v>49.63</c:v>
                </c:pt>
                <c:pt idx="2383">
                  <c:v>49.65</c:v>
                </c:pt>
                <c:pt idx="2384">
                  <c:v>49.67</c:v>
                </c:pt>
                <c:pt idx="2385">
                  <c:v>49.69</c:v>
                </c:pt>
                <c:pt idx="2386">
                  <c:v>49.71</c:v>
                </c:pt>
                <c:pt idx="2387">
                  <c:v>49.73</c:v>
                </c:pt>
                <c:pt idx="2388">
                  <c:v>49.75</c:v>
                </c:pt>
                <c:pt idx="2389">
                  <c:v>49.77</c:v>
                </c:pt>
                <c:pt idx="2390">
                  <c:v>49.79</c:v>
                </c:pt>
                <c:pt idx="2391">
                  <c:v>49.81</c:v>
                </c:pt>
                <c:pt idx="2392">
                  <c:v>49.83</c:v>
                </c:pt>
                <c:pt idx="2393">
                  <c:v>49.85</c:v>
                </c:pt>
                <c:pt idx="2394">
                  <c:v>49.87</c:v>
                </c:pt>
                <c:pt idx="2395">
                  <c:v>49.89</c:v>
                </c:pt>
                <c:pt idx="2396">
                  <c:v>49.91</c:v>
                </c:pt>
                <c:pt idx="2397">
                  <c:v>49.93</c:v>
                </c:pt>
                <c:pt idx="2398">
                  <c:v>49.95</c:v>
                </c:pt>
                <c:pt idx="2399">
                  <c:v>49.97</c:v>
                </c:pt>
                <c:pt idx="2400">
                  <c:v>49.99</c:v>
                </c:pt>
                <c:pt idx="2401">
                  <c:v>50.01</c:v>
                </c:pt>
                <c:pt idx="2402">
                  <c:v>50.03</c:v>
                </c:pt>
                <c:pt idx="2403">
                  <c:v>50.05</c:v>
                </c:pt>
                <c:pt idx="2404">
                  <c:v>50.07</c:v>
                </c:pt>
                <c:pt idx="2405">
                  <c:v>50.09</c:v>
                </c:pt>
                <c:pt idx="2406">
                  <c:v>50.11</c:v>
                </c:pt>
                <c:pt idx="2407">
                  <c:v>50.13</c:v>
                </c:pt>
                <c:pt idx="2408">
                  <c:v>50.15</c:v>
                </c:pt>
                <c:pt idx="2409">
                  <c:v>50.17</c:v>
                </c:pt>
                <c:pt idx="2410">
                  <c:v>50.19</c:v>
                </c:pt>
                <c:pt idx="2411">
                  <c:v>50.21</c:v>
                </c:pt>
                <c:pt idx="2412">
                  <c:v>50.23</c:v>
                </c:pt>
                <c:pt idx="2413">
                  <c:v>50.25</c:v>
                </c:pt>
                <c:pt idx="2414">
                  <c:v>50.27</c:v>
                </c:pt>
                <c:pt idx="2415">
                  <c:v>50.29</c:v>
                </c:pt>
                <c:pt idx="2416">
                  <c:v>50.31</c:v>
                </c:pt>
                <c:pt idx="2417">
                  <c:v>50.33</c:v>
                </c:pt>
                <c:pt idx="2418">
                  <c:v>50.35</c:v>
                </c:pt>
                <c:pt idx="2419">
                  <c:v>50.37</c:v>
                </c:pt>
                <c:pt idx="2420">
                  <c:v>50.39</c:v>
                </c:pt>
                <c:pt idx="2421">
                  <c:v>50.41</c:v>
                </c:pt>
                <c:pt idx="2422">
                  <c:v>50.43</c:v>
                </c:pt>
                <c:pt idx="2423">
                  <c:v>50.45</c:v>
                </c:pt>
                <c:pt idx="2424">
                  <c:v>50.47</c:v>
                </c:pt>
                <c:pt idx="2425">
                  <c:v>50.49</c:v>
                </c:pt>
                <c:pt idx="2426">
                  <c:v>50.51</c:v>
                </c:pt>
                <c:pt idx="2427">
                  <c:v>50.53</c:v>
                </c:pt>
                <c:pt idx="2428">
                  <c:v>50.55</c:v>
                </c:pt>
                <c:pt idx="2429">
                  <c:v>50.57</c:v>
                </c:pt>
                <c:pt idx="2430">
                  <c:v>50.59</c:v>
                </c:pt>
                <c:pt idx="2431">
                  <c:v>50.61</c:v>
                </c:pt>
                <c:pt idx="2432">
                  <c:v>50.63</c:v>
                </c:pt>
                <c:pt idx="2433">
                  <c:v>50.65</c:v>
                </c:pt>
                <c:pt idx="2434">
                  <c:v>50.67</c:v>
                </c:pt>
                <c:pt idx="2435">
                  <c:v>50.69</c:v>
                </c:pt>
                <c:pt idx="2436">
                  <c:v>50.71</c:v>
                </c:pt>
                <c:pt idx="2437">
                  <c:v>50.73</c:v>
                </c:pt>
                <c:pt idx="2438">
                  <c:v>50.75</c:v>
                </c:pt>
                <c:pt idx="2439">
                  <c:v>50.77</c:v>
                </c:pt>
                <c:pt idx="2440">
                  <c:v>50.79</c:v>
                </c:pt>
                <c:pt idx="2441">
                  <c:v>50.81</c:v>
                </c:pt>
                <c:pt idx="2442">
                  <c:v>50.83</c:v>
                </c:pt>
                <c:pt idx="2443">
                  <c:v>50.85</c:v>
                </c:pt>
                <c:pt idx="2444">
                  <c:v>50.87</c:v>
                </c:pt>
                <c:pt idx="2445">
                  <c:v>50.89</c:v>
                </c:pt>
                <c:pt idx="2446">
                  <c:v>50.91</c:v>
                </c:pt>
                <c:pt idx="2447">
                  <c:v>50.93</c:v>
                </c:pt>
                <c:pt idx="2448">
                  <c:v>50.95</c:v>
                </c:pt>
                <c:pt idx="2449">
                  <c:v>50.97</c:v>
                </c:pt>
                <c:pt idx="2450">
                  <c:v>50.99</c:v>
                </c:pt>
                <c:pt idx="2451">
                  <c:v>51.01</c:v>
                </c:pt>
                <c:pt idx="2452">
                  <c:v>51.03</c:v>
                </c:pt>
                <c:pt idx="2453">
                  <c:v>51.05</c:v>
                </c:pt>
                <c:pt idx="2454">
                  <c:v>51.07</c:v>
                </c:pt>
                <c:pt idx="2455">
                  <c:v>51.09</c:v>
                </c:pt>
                <c:pt idx="2456">
                  <c:v>51.11</c:v>
                </c:pt>
                <c:pt idx="2457">
                  <c:v>51.13</c:v>
                </c:pt>
                <c:pt idx="2458">
                  <c:v>51.15</c:v>
                </c:pt>
                <c:pt idx="2459">
                  <c:v>51.17</c:v>
                </c:pt>
                <c:pt idx="2460">
                  <c:v>51.19</c:v>
                </c:pt>
                <c:pt idx="2461">
                  <c:v>51.21</c:v>
                </c:pt>
                <c:pt idx="2462">
                  <c:v>51.23</c:v>
                </c:pt>
                <c:pt idx="2463">
                  <c:v>51.25</c:v>
                </c:pt>
                <c:pt idx="2464">
                  <c:v>51.27</c:v>
                </c:pt>
                <c:pt idx="2465">
                  <c:v>51.29</c:v>
                </c:pt>
                <c:pt idx="2466">
                  <c:v>51.31</c:v>
                </c:pt>
                <c:pt idx="2467">
                  <c:v>51.33</c:v>
                </c:pt>
                <c:pt idx="2468">
                  <c:v>51.35</c:v>
                </c:pt>
                <c:pt idx="2469">
                  <c:v>51.37</c:v>
                </c:pt>
                <c:pt idx="2470">
                  <c:v>51.39</c:v>
                </c:pt>
                <c:pt idx="2471">
                  <c:v>51.41</c:v>
                </c:pt>
                <c:pt idx="2472">
                  <c:v>51.43</c:v>
                </c:pt>
                <c:pt idx="2473">
                  <c:v>51.45</c:v>
                </c:pt>
                <c:pt idx="2474">
                  <c:v>51.47</c:v>
                </c:pt>
                <c:pt idx="2475">
                  <c:v>51.49</c:v>
                </c:pt>
                <c:pt idx="2476">
                  <c:v>51.51</c:v>
                </c:pt>
                <c:pt idx="2477">
                  <c:v>51.53</c:v>
                </c:pt>
                <c:pt idx="2478">
                  <c:v>51.55</c:v>
                </c:pt>
                <c:pt idx="2479">
                  <c:v>51.57</c:v>
                </c:pt>
                <c:pt idx="2480">
                  <c:v>51.59</c:v>
                </c:pt>
                <c:pt idx="2481">
                  <c:v>51.61</c:v>
                </c:pt>
                <c:pt idx="2482">
                  <c:v>51.63</c:v>
                </c:pt>
                <c:pt idx="2483">
                  <c:v>51.65</c:v>
                </c:pt>
                <c:pt idx="2484">
                  <c:v>51.67</c:v>
                </c:pt>
                <c:pt idx="2485">
                  <c:v>51.69</c:v>
                </c:pt>
                <c:pt idx="2486">
                  <c:v>51.71</c:v>
                </c:pt>
                <c:pt idx="2487">
                  <c:v>51.73</c:v>
                </c:pt>
                <c:pt idx="2488">
                  <c:v>51.75</c:v>
                </c:pt>
                <c:pt idx="2489">
                  <c:v>51.77</c:v>
                </c:pt>
                <c:pt idx="2490">
                  <c:v>51.79</c:v>
                </c:pt>
                <c:pt idx="2491">
                  <c:v>51.81</c:v>
                </c:pt>
                <c:pt idx="2492">
                  <c:v>51.83</c:v>
                </c:pt>
                <c:pt idx="2493">
                  <c:v>51.85</c:v>
                </c:pt>
                <c:pt idx="2494">
                  <c:v>51.87</c:v>
                </c:pt>
                <c:pt idx="2495">
                  <c:v>51.89</c:v>
                </c:pt>
                <c:pt idx="2496">
                  <c:v>51.91</c:v>
                </c:pt>
                <c:pt idx="2497">
                  <c:v>51.93</c:v>
                </c:pt>
                <c:pt idx="2498">
                  <c:v>51.95</c:v>
                </c:pt>
                <c:pt idx="2499">
                  <c:v>51.97</c:v>
                </c:pt>
                <c:pt idx="2500">
                  <c:v>51.99</c:v>
                </c:pt>
                <c:pt idx="2501">
                  <c:v>52.01</c:v>
                </c:pt>
                <c:pt idx="2502">
                  <c:v>52.03</c:v>
                </c:pt>
                <c:pt idx="2503">
                  <c:v>52.05</c:v>
                </c:pt>
                <c:pt idx="2504">
                  <c:v>52.07</c:v>
                </c:pt>
                <c:pt idx="2505">
                  <c:v>52.09</c:v>
                </c:pt>
                <c:pt idx="2506">
                  <c:v>52.11</c:v>
                </c:pt>
                <c:pt idx="2507">
                  <c:v>52.13</c:v>
                </c:pt>
                <c:pt idx="2508">
                  <c:v>52.15</c:v>
                </c:pt>
                <c:pt idx="2509">
                  <c:v>52.17</c:v>
                </c:pt>
                <c:pt idx="2510">
                  <c:v>52.19</c:v>
                </c:pt>
                <c:pt idx="2511">
                  <c:v>52.21</c:v>
                </c:pt>
                <c:pt idx="2512">
                  <c:v>52.23</c:v>
                </c:pt>
                <c:pt idx="2513">
                  <c:v>52.25</c:v>
                </c:pt>
                <c:pt idx="2514">
                  <c:v>52.27</c:v>
                </c:pt>
                <c:pt idx="2515">
                  <c:v>52.29</c:v>
                </c:pt>
                <c:pt idx="2516">
                  <c:v>52.31</c:v>
                </c:pt>
                <c:pt idx="2517">
                  <c:v>52.33</c:v>
                </c:pt>
                <c:pt idx="2518">
                  <c:v>52.35</c:v>
                </c:pt>
                <c:pt idx="2519">
                  <c:v>52.37</c:v>
                </c:pt>
                <c:pt idx="2520">
                  <c:v>52.39</c:v>
                </c:pt>
                <c:pt idx="2521">
                  <c:v>52.41</c:v>
                </c:pt>
                <c:pt idx="2522">
                  <c:v>52.43</c:v>
                </c:pt>
                <c:pt idx="2523">
                  <c:v>52.45</c:v>
                </c:pt>
                <c:pt idx="2524">
                  <c:v>52.47</c:v>
                </c:pt>
                <c:pt idx="2525">
                  <c:v>52.49</c:v>
                </c:pt>
                <c:pt idx="2526">
                  <c:v>52.51</c:v>
                </c:pt>
                <c:pt idx="2527">
                  <c:v>52.53</c:v>
                </c:pt>
                <c:pt idx="2528">
                  <c:v>52.55</c:v>
                </c:pt>
                <c:pt idx="2529">
                  <c:v>52.57</c:v>
                </c:pt>
                <c:pt idx="2530">
                  <c:v>52.59</c:v>
                </c:pt>
                <c:pt idx="2531">
                  <c:v>52.61</c:v>
                </c:pt>
                <c:pt idx="2532">
                  <c:v>52.63</c:v>
                </c:pt>
                <c:pt idx="2533">
                  <c:v>52.65</c:v>
                </c:pt>
                <c:pt idx="2534">
                  <c:v>52.67</c:v>
                </c:pt>
                <c:pt idx="2535">
                  <c:v>52.69</c:v>
                </c:pt>
                <c:pt idx="2536">
                  <c:v>52.71</c:v>
                </c:pt>
                <c:pt idx="2537">
                  <c:v>52.73</c:v>
                </c:pt>
                <c:pt idx="2538">
                  <c:v>52.75</c:v>
                </c:pt>
                <c:pt idx="2539">
                  <c:v>52.77</c:v>
                </c:pt>
                <c:pt idx="2540">
                  <c:v>52.79</c:v>
                </c:pt>
                <c:pt idx="2541">
                  <c:v>52.81</c:v>
                </c:pt>
                <c:pt idx="2542">
                  <c:v>52.83</c:v>
                </c:pt>
                <c:pt idx="2543">
                  <c:v>52.85</c:v>
                </c:pt>
                <c:pt idx="2544">
                  <c:v>52.87</c:v>
                </c:pt>
                <c:pt idx="2545">
                  <c:v>52.89</c:v>
                </c:pt>
                <c:pt idx="2546">
                  <c:v>52.91</c:v>
                </c:pt>
                <c:pt idx="2547">
                  <c:v>52.93</c:v>
                </c:pt>
                <c:pt idx="2548">
                  <c:v>52.95</c:v>
                </c:pt>
                <c:pt idx="2549">
                  <c:v>52.97</c:v>
                </c:pt>
                <c:pt idx="2550">
                  <c:v>52.99</c:v>
                </c:pt>
                <c:pt idx="2551">
                  <c:v>53.01</c:v>
                </c:pt>
                <c:pt idx="2552">
                  <c:v>53.03</c:v>
                </c:pt>
                <c:pt idx="2553">
                  <c:v>53.05</c:v>
                </c:pt>
                <c:pt idx="2554">
                  <c:v>53.07</c:v>
                </c:pt>
                <c:pt idx="2555">
                  <c:v>53.09</c:v>
                </c:pt>
                <c:pt idx="2556">
                  <c:v>53.11</c:v>
                </c:pt>
                <c:pt idx="2557">
                  <c:v>53.13</c:v>
                </c:pt>
                <c:pt idx="2558">
                  <c:v>53.15</c:v>
                </c:pt>
                <c:pt idx="2559">
                  <c:v>53.17</c:v>
                </c:pt>
                <c:pt idx="2560">
                  <c:v>53.19</c:v>
                </c:pt>
                <c:pt idx="2561">
                  <c:v>53.21</c:v>
                </c:pt>
                <c:pt idx="2562">
                  <c:v>53.23</c:v>
                </c:pt>
                <c:pt idx="2563">
                  <c:v>53.25</c:v>
                </c:pt>
                <c:pt idx="2564">
                  <c:v>53.27</c:v>
                </c:pt>
                <c:pt idx="2565">
                  <c:v>53.29</c:v>
                </c:pt>
                <c:pt idx="2566">
                  <c:v>53.31</c:v>
                </c:pt>
                <c:pt idx="2567">
                  <c:v>53.33</c:v>
                </c:pt>
                <c:pt idx="2568">
                  <c:v>53.35</c:v>
                </c:pt>
                <c:pt idx="2569">
                  <c:v>53.37</c:v>
                </c:pt>
                <c:pt idx="2570">
                  <c:v>53.39</c:v>
                </c:pt>
                <c:pt idx="2571">
                  <c:v>53.41</c:v>
                </c:pt>
                <c:pt idx="2572">
                  <c:v>53.43</c:v>
                </c:pt>
                <c:pt idx="2573">
                  <c:v>53.45</c:v>
                </c:pt>
                <c:pt idx="2574">
                  <c:v>53.47</c:v>
                </c:pt>
                <c:pt idx="2575">
                  <c:v>53.49</c:v>
                </c:pt>
                <c:pt idx="2576">
                  <c:v>53.51</c:v>
                </c:pt>
                <c:pt idx="2577">
                  <c:v>53.53</c:v>
                </c:pt>
                <c:pt idx="2578">
                  <c:v>53.55</c:v>
                </c:pt>
                <c:pt idx="2579">
                  <c:v>53.57</c:v>
                </c:pt>
                <c:pt idx="2580">
                  <c:v>53.59</c:v>
                </c:pt>
                <c:pt idx="2581">
                  <c:v>53.61</c:v>
                </c:pt>
                <c:pt idx="2582">
                  <c:v>53.63</c:v>
                </c:pt>
                <c:pt idx="2583">
                  <c:v>53.65</c:v>
                </c:pt>
                <c:pt idx="2584">
                  <c:v>53.67</c:v>
                </c:pt>
                <c:pt idx="2585">
                  <c:v>53.69</c:v>
                </c:pt>
                <c:pt idx="2586">
                  <c:v>53.71</c:v>
                </c:pt>
                <c:pt idx="2587">
                  <c:v>53.73</c:v>
                </c:pt>
                <c:pt idx="2588">
                  <c:v>53.75</c:v>
                </c:pt>
                <c:pt idx="2589">
                  <c:v>53.77</c:v>
                </c:pt>
                <c:pt idx="2590">
                  <c:v>53.79</c:v>
                </c:pt>
                <c:pt idx="2591">
                  <c:v>53.81</c:v>
                </c:pt>
                <c:pt idx="2592">
                  <c:v>53.83</c:v>
                </c:pt>
                <c:pt idx="2593">
                  <c:v>53.85</c:v>
                </c:pt>
                <c:pt idx="2594">
                  <c:v>53.87</c:v>
                </c:pt>
                <c:pt idx="2595">
                  <c:v>53.89</c:v>
                </c:pt>
                <c:pt idx="2596">
                  <c:v>53.91</c:v>
                </c:pt>
                <c:pt idx="2597">
                  <c:v>53.93</c:v>
                </c:pt>
                <c:pt idx="2598">
                  <c:v>53.95</c:v>
                </c:pt>
                <c:pt idx="2599">
                  <c:v>53.97</c:v>
                </c:pt>
                <c:pt idx="2600">
                  <c:v>53.99</c:v>
                </c:pt>
                <c:pt idx="2601">
                  <c:v>54.01</c:v>
                </c:pt>
                <c:pt idx="2602">
                  <c:v>54.03</c:v>
                </c:pt>
                <c:pt idx="2603">
                  <c:v>54.05</c:v>
                </c:pt>
                <c:pt idx="2604">
                  <c:v>54.07</c:v>
                </c:pt>
                <c:pt idx="2605">
                  <c:v>54.09</c:v>
                </c:pt>
                <c:pt idx="2606">
                  <c:v>54.11</c:v>
                </c:pt>
                <c:pt idx="2607">
                  <c:v>54.13</c:v>
                </c:pt>
                <c:pt idx="2608">
                  <c:v>54.15</c:v>
                </c:pt>
                <c:pt idx="2609">
                  <c:v>54.17</c:v>
                </c:pt>
                <c:pt idx="2610">
                  <c:v>54.19</c:v>
                </c:pt>
                <c:pt idx="2611">
                  <c:v>54.21</c:v>
                </c:pt>
                <c:pt idx="2612">
                  <c:v>54.23</c:v>
                </c:pt>
                <c:pt idx="2613">
                  <c:v>54.25</c:v>
                </c:pt>
                <c:pt idx="2614">
                  <c:v>54.27</c:v>
                </c:pt>
                <c:pt idx="2615">
                  <c:v>54.29</c:v>
                </c:pt>
                <c:pt idx="2616">
                  <c:v>54.31</c:v>
                </c:pt>
                <c:pt idx="2617">
                  <c:v>54.33</c:v>
                </c:pt>
                <c:pt idx="2618">
                  <c:v>54.35</c:v>
                </c:pt>
                <c:pt idx="2619">
                  <c:v>54.37</c:v>
                </c:pt>
                <c:pt idx="2620">
                  <c:v>54.39</c:v>
                </c:pt>
                <c:pt idx="2621">
                  <c:v>54.41</c:v>
                </c:pt>
                <c:pt idx="2622">
                  <c:v>54.43</c:v>
                </c:pt>
                <c:pt idx="2623">
                  <c:v>54.45</c:v>
                </c:pt>
                <c:pt idx="2624">
                  <c:v>54.47</c:v>
                </c:pt>
                <c:pt idx="2625">
                  <c:v>54.49</c:v>
                </c:pt>
                <c:pt idx="2626">
                  <c:v>54.51</c:v>
                </c:pt>
                <c:pt idx="2627">
                  <c:v>54.53</c:v>
                </c:pt>
                <c:pt idx="2628">
                  <c:v>54.55</c:v>
                </c:pt>
                <c:pt idx="2629">
                  <c:v>54.57</c:v>
                </c:pt>
                <c:pt idx="2630">
                  <c:v>54.59</c:v>
                </c:pt>
                <c:pt idx="2631">
                  <c:v>54.61</c:v>
                </c:pt>
                <c:pt idx="2632">
                  <c:v>54.63</c:v>
                </c:pt>
                <c:pt idx="2633">
                  <c:v>54.65</c:v>
                </c:pt>
                <c:pt idx="2634">
                  <c:v>54.67</c:v>
                </c:pt>
                <c:pt idx="2635">
                  <c:v>54.69</c:v>
                </c:pt>
                <c:pt idx="2636">
                  <c:v>54.71</c:v>
                </c:pt>
                <c:pt idx="2637">
                  <c:v>54.73</c:v>
                </c:pt>
                <c:pt idx="2638">
                  <c:v>54.75</c:v>
                </c:pt>
                <c:pt idx="2639">
                  <c:v>54.77</c:v>
                </c:pt>
                <c:pt idx="2640">
                  <c:v>54.79</c:v>
                </c:pt>
                <c:pt idx="2641">
                  <c:v>54.81</c:v>
                </c:pt>
                <c:pt idx="2642">
                  <c:v>54.83</c:v>
                </c:pt>
                <c:pt idx="2643">
                  <c:v>54.85</c:v>
                </c:pt>
                <c:pt idx="2644">
                  <c:v>54.87</c:v>
                </c:pt>
                <c:pt idx="2645">
                  <c:v>54.89</c:v>
                </c:pt>
                <c:pt idx="2646">
                  <c:v>54.91</c:v>
                </c:pt>
                <c:pt idx="2647">
                  <c:v>54.93</c:v>
                </c:pt>
                <c:pt idx="2648">
                  <c:v>54.95</c:v>
                </c:pt>
                <c:pt idx="2649">
                  <c:v>54.97</c:v>
                </c:pt>
                <c:pt idx="2650">
                  <c:v>54.99</c:v>
                </c:pt>
                <c:pt idx="2651">
                  <c:v>55.01</c:v>
                </c:pt>
                <c:pt idx="2652">
                  <c:v>55.03</c:v>
                </c:pt>
                <c:pt idx="2653">
                  <c:v>55.05</c:v>
                </c:pt>
                <c:pt idx="2654">
                  <c:v>55.07</c:v>
                </c:pt>
                <c:pt idx="2655">
                  <c:v>55.09</c:v>
                </c:pt>
                <c:pt idx="2656">
                  <c:v>55.11</c:v>
                </c:pt>
                <c:pt idx="2657">
                  <c:v>55.13</c:v>
                </c:pt>
                <c:pt idx="2658">
                  <c:v>55.15</c:v>
                </c:pt>
                <c:pt idx="2659">
                  <c:v>55.17</c:v>
                </c:pt>
                <c:pt idx="2660">
                  <c:v>55.19</c:v>
                </c:pt>
                <c:pt idx="2661">
                  <c:v>55.21</c:v>
                </c:pt>
                <c:pt idx="2662">
                  <c:v>55.23</c:v>
                </c:pt>
                <c:pt idx="2663">
                  <c:v>55.25</c:v>
                </c:pt>
                <c:pt idx="2664">
                  <c:v>55.27</c:v>
                </c:pt>
                <c:pt idx="2665">
                  <c:v>55.29</c:v>
                </c:pt>
                <c:pt idx="2666">
                  <c:v>55.31</c:v>
                </c:pt>
                <c:pt idx="2667">
                  <c:v>55.33</c:v>
                </c:pt>
                <c:pt idx="2668">
                  <c:v>55.35</c:v>
                </c:pt>
                <c:pt idx="2669">
                  <c:v>55.37</c:v>
                </c:pt>
                <c:pt idx="2670">
                  <c:v>55.39</c:v>
                </c:pt>
                <c:pt idx="2671">
                  <c:v>55.41</c:v>
                </c:pt>
                <c:pt idx="2672">
                  <c:v>55.43</c:v>
                </c:pt>
                <c:pt idx="2673">
                  <c:v>55.45</c:v>
                </c:pt>
                <c:pt idx="2674">
                  <c:v>55.47</c:v>
                </c:pt>
                <c:pt idx="2675">
                  <c:v>55.49</c:v>
                </c:pt>
                <c:pt idx="2676">
                  <c:v>55.51</c:v>
                </c:pt>
                <c:pt idx="2677">
                  <c:v>55.53</c:v>
                </c:pt>
                <c:pt idx="2678">
                  <c:v>55.55</c:v>
                </c:pt>
                <c:pt idx="2679">
                  <c:v>55.57</c:v>
                </c:pt>
                <c:pt idx="2680">
                  <c:v>55.59</c:v>
                </c:pt>
                <c:pt idx="2681">
                  <c:v>55.61</c:v>
                </c:pt>
                <c:pt idx="2682">
                  <c:v>55.63</c:v>
                </c:pt>
                <c:pt idx="2683">
                  <c:v>55.65</c:v>
                </c:pt>
                <c:pt idx="2684">
                  <c:v>55.67</c:v>
                </c:pt>
                <c:pt idx="2685">
                  <c:v>55.69</c:v>
                </c:pt>
                <c:pt idx="2686">
                  <c:v>55.71</c:v>
                </c:pt>
                <c:pt idx="2687">
                  <c:v>55.73</c:v>
                </c:pt>
                <c:pt idx="2688">
                  <c:v>55.75</c:v>
                </c:pt>
                <c:pt idx="2689">
                  <c:v>55.77</c:v>
                </c:pt>
                <c:pt idx="2690">
                  <c:v>55.79</c:v>
                </c:pt>
                <c:pt idx="2691">
                  <c:v>55.81</c:v>
                </c:pt>
                <c:pt idx="2692">
                  <c:v>55.83</c:v>
                </c:pt>
                <c:pt idx="2693">
                  <c:v>55.85</c:v>
                </c:pt>
                <c:pt idx="2694">
                  <c:v>55.87</c:v>
                </c:pt>
                <c:pt idx="2695">
                  <c:v>55.89</c:v>
                </c:pt>
                <c:pt idx="2696">
                  <c:v>55.91</c:v>
                </c:pt>
                <c:pt idx="2697">
                  <c:v>55.93</c:v>
                </c:pt>
                <c:pt idx="2698">
                  <c:v>55.95</c:v>
                </c:pt>
                <c:pt idx="2699">
                  <c:v>55.97</c:v>
                </c:pt>
                <c:pt idx="2700">
                  <c:v>55.99</c:v>
                </c:pt>
                <c:pt idx="2701">
                  <c:v>56.01</c:v>
                </c:pt>
                <c:pt idx="2702">
                  <c:v>56.03</c:v>
                </c:pt>
                <c:pt idx="2703">
                  <c:v>56.05</c:v>
                </c:pt>
                <c:pt idx="2704">
                  <c:v>56.07</c:v>
                </c:pt>
                <c:pt idx="2705">
                  <c:v>56.09</c:v>
                </c:pt>
                <c:pt idx="2706">
                  <c:v>56.11</c:v>
                </c:pt>
                <c:pt idx="2707">
                  <c:v>56.13</c:v>
                </c:pt>
                <c:pt idx="2708">
                  <c:v>56.15</c:v>
                </c:pt>
                <c:pt idx="2709">
                  <c:v>56.17</c:v>
                </c:pt>
                <c:pt idx="2710">
                  <c:v>56.19</c:v>
                </c:pt>
                <c:pt idx="2711">
                  <c:v>56.21</c:v>
                </c:pt>
                <c:pt idx="2712">
                  <c:v>56.23</c:v>
                </c:pt>
                <c:pt idx="2713">
                  <c:v>56.25</c:v>
                </c:pt>
                <c:pt idx="2714">
                  <c:v>56.27</c:v>
                </c:pt>
                <c:pt idx="2715">
                  <c:v>56.29</c:v>
                </c:pt>
                <c:pt idx="2716">
                  <c:v>56.31</c:v>
                </c:pt>
                <c:pt idx="2717">
                  <c:v>56.33</c:v>
                </c:pt>
                <c:pt idx="2718">
                  <c:v>56.35</c:v>
                </c:pt>
                <c:pt idx="2719">
                  <c:v>56.37</c:v>
                </c:pt>
                <c:pt idx="2720">
                  <c:v>56.39</c:v>
                </c:pt>
                <c:pt idx="2721">
                  <c:v>56.41</c:v>
                </c:pt>
                <c:pt idx="2722">
                  <c:v>56.43</c:v>
                </c:pt>
                <c:pt idx="2723">
                  <c:v>56.45</c:v>
                </c:pt>
                <c:pt idx="2724">
                  <c:v>56.47</c:v>
                </c:pt>
                <c:pt idx="2725">
                  <c:v>56.49</c:v>
                </c:pt>
                <c:pt idx="2726">
                  <c:v>56.51</c:v>
                </c:pt>
                <c:pt idx="2727">
                  <c:v>56.53</c:v>
                </c:pt>
                <c:pt idx="2728">
                  <c:v>56.55</c:v>
                </c:pt>
                <c:pt idx="2729">
                  <c:v>56.57</c:v>
                </c:pt>
                <c:pt idx="2730">
                  <c:v>56.59</c:v>
                </c:pt>
                <c:pt idx="2731">
                  <c:v>56.61</c:v>
                </c:pt>
                <c:pt idx="2732">
                  <c:v>56.63</c:v>
                </c:pt>
                <c:pt idx="2733">
                  <c:v>56.65</c:v>
                </c:pt>
                <c:pt idx="2734">
                  <c:v>56.67</c:v>
                </c:pt>
                <c:pt idx="2735">
                  <c:v>56.69</c:v>
                </c:pt>
                <c:pt idx="2736">
                  <c:v>56.71</c:v>
                </c:pt>
                <c:pt idx="2737">
                  <c:v>56.73</c:v>
                </c:pt>
                <c:pt idx="2738">
                  <c:v>56.75</c:v>
                </c:pt>
                <c:pt idx="2739">
                  <c:v>56.77</c:v>
                </c:pt>
                <c:pt idx="2740">
                  <c:v>56.79</c:v>
                </c:pt>
                <c:pt idx="2741">
                  <c:v>56.81</c:v>
                </c:pt>
                <c:pt idx="2742">
                  <c:v>56.83</c:v>
                </c:pt>
                <c:pt idx="2743">
                  <c:v>56.85</c:v>
                </c:pt>
                <c:pt idx="2744">
                  <c:v>56.87</c:v>
                </c:pt>
                <c:pt idx="2745">
                  <c:v>56.89</c:v>
                </c:pt>
                <c:pt idx="2746">
                  <c:v>56.91</c:v>
                </c:pt>
                <c:pt idx="2747">
                  <c:v>56.93</c:v>
                </c:pt>
                <c:pt idx="2748">
                  <c:v>56.95</c:v>
                </c:pt>
                <c:pt idx="2749">
                  <c:v>56.97</c:v>
                </c:pt>
                <c:pt idx="2750">
                  <c:v>56.99</c:v>
                </c:pt>
                <c:pt idx="2751">
                  <c:v>57.01</c:v>
                </c:pt>
                <c:pt idx="2752">
                  <c:v>57.03</c:v>
                </c:pt>
                <c:pt idx="2753">
                  <c:v>57.05</c:v>
                </c:pt>
                <c:pt idx="2754">
                  <c:v>57.07</c:v>
                </c:pt>
                <c:pt idx="2755">
                  <c:v>57.09</c:v>
                </c:pt>
                <c:pt idx="2756">
                  <c:v>57.11</c:v>
                </c:pt>
                <c:pt idx="2757">
                  <c:v>57.13</c:v>
                </c:pt>
                <c:pt idx="2758">
                  <c:v>57.15</c:v>
                </c:pt>
                <c:pt idx="2759">
                  <c:v>57.17</c:v>
                </c:pt>
                <c:pt idx="2760">
                  <c:v>57.19</c:v>
                </c:pt>
                <c:pt idx="2761">
                  <c:v>57.21</c:v>
                </c:pt>
                <c:pt idx="2762">
                  <c:v>57.23</c:v>
                </c:pt>
                <c:pt idx="2763">
                  <c:v>57.25</c:v>
                </c:pt>
                <c:pt idx="2764">
                  <c:v>57.27</c:v>
                </c:pt>
                <c:pt idx="2765">
                  <c:v>57.29</c:v>
                </c:pt>
                <c:pt idx="2766">
                  <c:v>57.31</c:v>
                </c:pt>
                <c:pt idx="2767">
                  <c:v>57.33</c:v>
                </c:pt>
                <c:pt idx="2768">
                  <c:v>57.35</c:v>
                </c:pt>
                <c:pt idx="2769">
                  <c:v>57.37</c:v>
                </c:pt>
                <c:pt idx="2770">
                  <c:v>57.39</c:v>
                </c:pt>
                <c:pt idx="2771">
                  <c:v>57.41</c:v>
                </c:pt>
                <c:pt idx="2772">
                  <c:v>57.43</c:v>
                </c:pt>
                <c:pt idx="2773">
                  <c:v>57.45</c:v>
                </c:pt>
                <c:pt idx="2774">
                  <c:v>57.47</c:v>
                </c:pt>
                <c:pt idx="2775">
                  <c:v>57.49</c:v>
                </c:pt>
                <c:pt idx="2776">
                  <c:v>57.51</c:v>
                </c:pt>
                <c:pt idx="2777">
                  <c:v>57.53</c:v>
                </c:pt>
                <c:pt idx="2778">
                  <c:v>57.55</c:v>
                </c:pt>
                <c:pt idx="2779">
                  <c:v>57.57</c:v>
                </c:pt>
                <c:pt idx="2780">
                  <c:v>57.59</c:v>
                </c:pt>
                <c:pt idx="2781">
                  <c:v>57.61</c:v>
                </c:pt>
                <c:pt idx="2782">
                  <c:v>57.63</c:v>
                </c:pt>
                <c:pt idx="2783">
                  <c:v>57.65</c:v>
                </c:pt>
                <c:pt idx="2784">
                  <c:v>57.67</c:v>
                </c:pt>
                <c:pt idx="2785">
                  <c:v>57.69</c:v>
                </c:pt>
                <c:pt idx="2786">
                  <c:v>57.71</c:v>
                </c:pt>
                <c:pt idx="2787">
                  <c:v>57.73</c:v>
                </c:pt>
                <c:pt idx="2788">
                  <c:v>57.75</c:v>
                </c:pt>
                <c:pt idx="2789">
                  <c:v>57.77</c:v>
                </c:pt>
                <c:pt idx="2790">
                  <c:v>57.79</c:v>
                </c:pt>
                <c:pt idx="2791">
                  <c:v>57.81</c:v>
                </c:pt>
                <c:pt idx="2792">
                  <c:v>57.83</c:v>
                </c:pt>
                <c:pt idx="2793">
                  <c:v>57.85</c:v>
                </c:pt>
                <c:pt idx="2794">
                  <c:v>57.87</c:v>
                </c:pt>
                <c:pt idx="2795">
                  <c:v>57.89</c:v>
                </c:pt>
                <c:pt idx="2796">
                  <c:v>57.91</c:v>
                </c:pt>
                <c:pt idx="2797">
                  <c:v>57.93</c:v>
                </c:pt>
                <c:pt idx="2798">
                  <c:v>57.95</c:v>
                </c:pt>
                <c:pt idx="2799">
                  <c:v>57.97</c:v>
                </c:pt>
                <c:pt idx="2800">
                  <c:v>57.99</c:v>
                </c:pt>
                <c:pt idx="2801">
                  <c:v>58.01</c:v>
                </c:pt>
                <c:pt idx="2802">
                  <c:v>58.03</c:v>
                </c:pt>
                <c:pt idx="2803">
                  <c:v>58.05</c:v>
                </c:pt>
                <c:pt idx="2804">
                  <c:v>58.07</c:v>
                </c:pt>
                <c:pt idx="2805">
                  <c:v>58.09</c:v>
                </c:pt>
                <c:pt idx="2806">
                  <c:v>58.11</c:v>
                </c:pt>
                <c:pt idx="2807">
                  <c:v>58.13</c:v>
                </c:pt>
                <c:pt idx="2808">
                  <c:v>58.15</c:v>
                </c:pt>
                <c:pt idx="2809">
                  <c:v>58.17</c:v>
                </c:pt>
                <c:pt idx="2810">
                  <c:v>58.19</c:v>
                </c:pt>
                <c:pt idx="2811">
                  <c:v>58.21</c:v>
                </c:pt>
                <c:pt idx="2812">
                  <c:v>58.23</c:v>
                </c:pt>
                <c:pt idx="2813">
                  <c:v>58.25</c:v>
                </c:pt>
                <c:pt idx="2814">
                  <c:v>58.27</c:v>
                </c:pt>
                <c:pt idx="2815">
                  <c:v>58.29</c:v>
                </c:pt>
                <c:pt idx="2816">
                  <c:v>58.31</c:v>
                </c:pt>
                <c:pt idx="2817">
                  <c:v>58.33</c:v>
                </c:pt>
                <c:pt idx="2818">
                  <c:v>58.35</c:v>
                </c:pt>
                <c:pt idx="2819">
                  <c:v>58.37</c:v>
                </c:pt>
                <c:pt idx="2820">
                  <c:v>58.39</c:v>
                </c:pt>
                <c:pt idx="2821">
                  <c:v>58.41</c:v>
                </c:pt>
                <c:pt idx="2822">
                  <c:v>58.43</c:v>
                </c:pt>
                <c:pt idx="2823">
                  <c:v>58.45</c:v>
                </c:pt>
                <c:pt idx="2824">
                  <c:v>58.47</c:v>
                </c:pt>
                <c:pt idx="2825">
                  <c:v>58.49</c:v>
                </c:pt>
                <c:pt idx="2826">
                  <c:v>58.51</c:v>
                </c:pt>
                <c:pt idx="2827">
                  <c:v>58.53</c:v>
                </c:pt>
                <c:pt idx="2828">
                  <c:v>58.55</c:v>
                </c:pt>
                <c:pt idx="2829">
                  <c:v>58.57</c:v>
                </c:pt>
                <c:pt idx="2830">
                  <c:v>58.59</c:v>
                </c:pt>
                <c:pt idx="2831">
                  <c:v>58.61</c:v>
                </c:pt>
                <c:pt idx="2832">
                  <c:v>58.63</c:v>
                </c:pt>
                <c:pt idx="2833">
                  <c:v>58.65</c:v>
                </c:pt>
                <c:pt idx="2834">
                  <c:v>58.67</c:v>
                </c:pt>
                <c:pt idx="2835">
                  <c:v>58.69</c:v>
                </c:pt>
                <c:pt idx="2836">
                  <c:v>58.71</c:v>
                </c:pt>
                <c:pt idx="2837">
                  <c:v>58.73</c:v>
                </c:pt>
                <c:pt idx="2838">
                  <c:v>58.75</c:v>
                </c:pt>
                <c:pt idx="2839">
                  <c:v>58.77</c:v>
                </c:pt>
                <c:pt idx="2840">
                  <c:v>58.79</c:v>
                </c:pt>
                <c:pt idx="2841">
                  <c:v>58.81</c:v>
                </c:pt>
                <c:pt idx="2842">
                  <c:v>58.83</c:v>
                </c:pt>
                <c:pt idx="2843">
                  <c:v>58.85</c:v>
                </c:pt>
                <c:pt idx="2844">
                  <c:v>58.87</c:v>
                </c:pt>
                <c:pt idx="2845">
                  <c:v>58.89</c:v>
                </c:pt>
                <c:pt idx="2846">
                  <c:v>58.91</c:v>
                </c:pt>
                <c:pt idx="2847">
                  <c:v>58.93</c:v>
                </c:pt>
                <c:pt idx="2848">
                  <c:v>58.95</c:v>
                </c:pt>
                <c:pt idx="2849">
                  <c:v>58.97</c:v>
                </c:pt>
                <c:pt idx="2850">
                  <c:v>58.99</c:v>
                </c:pt>
                <c:pt idx="2851">
                  <c:v>59.01</c:v>
                </c:pt>
                <c:pt idx="2852">
                  <c:v>59.03</c:v>
                </c:pt>
                <c:pt idx="2853">
                  <c:v>59.05</c:v>
                </c:pt>
                <c:pt idx="2854">
                  <c:v>59.07</c:v>
                </c:pt>
                <c:pt idx="2855">
                  <c:v>59.09</c:v>
                </c:pt>
                <c:pt idx="2856">
                  <c:v>59.11</c:v>
                </c:pt>
                <c:pt idx="2857">
                  <c:v>59.13</c:v>
                </c:pt>
                <c:pt idx="2858">
                  <c:v>59.15</c:v>
                </c:pt>
                <c:pt idx="2859">
                  <c:v>59.17</c:v>
                </c:pt>
                <c:pt idx="2860">
                  <c:v>59.19</c:v>
                </c:pt>
                <c:pt idx="2861">
                  <c:v>59.21</c:v>
                </c:pt>
                <c:pt idx="2862">
                  <c:v>59.23</c:v>
                </c:pt>
                <c:pt idx="2863">
                  <c:v>59.25</c:v>
                </c:pt>
                <c:pt idx="2864">
                  <c:v>59.27</c:v>
                </c:pt>
                <c:pt idx="2865">
                  <c:v>59.29</c:v>
                </c:pt>
                <c:pt idx="2866">
                  <c:v>59.31</c:v>
                </c:pt>
                <c:pt idx="2867">
                  <c:v>59.33</c:v>
                </c:pt>
                <c:pt idx="2868">
                  <c:v>59.35</c:v>
                </c:pt>
                <c:pt idx="2869">
                  <c:v>59.37</c:v>
                </c:pt>
                <c:pt idx="2870">
                  <c:v>59.39</c:v>
                </c:pt>
                <c:pt idx="2871">
                  <c:v>59.41</c:v>
                </c:pt>
                <c:pt idx="2872">
                  <c:v>59.43</c:v>
                </c:pt>
                <c:pt idx="2873">
                  <c:v>59.45</c:v>
                </c:pt>
                <c:pt idx="2874">
                  <c:v>59.47</c:v>
                </c:pt>
                <c:pt idx="2875">
                  <c:v>59.49</c:v>
                </c:pt>
                <c:pt idx="2876">
                  <c:v>59.51</c:v>
                </c:pt>
                <c:pt idx="2877">
                  <c:v>59.53</c:v>
                </c:pt>
                <c:pt idx="2878">
                  <c:v>59.55</c:v>
                </c:pt>
                <c:pt idx="2879">
                  <c:v>59.57</c:v>
                </c:pt>
                <c:pt idx="2880">
                  <c:v>59.59</c:v>
                </c:pt>
                <c:pt idx="2881">
                  <c:v>59.61</c:v>
                </c:pt>
                <c:pt idx="2882">
                  <c:v>59.63</c:v>
                </c:pt>
                <c:pt idx="2883">
                  <c:v>59.65</c:v>
                </c:pt>
                <c:pt idx="2884">
                  <c:v>59.67</c:v>
                </c:pt>
                <c:pt idx="2885">
                  <c:v>59.69</c:v>
                </c:pt>
                <c:pt idx="2886">
                  <c:v>59.71</c:v>
                </c:pt>
                <c:pt idx="2887">
                  <c:v>59.73</c:v>
                </c:pt>
                <c:pt idx="2888">
                  <c:v>59.75</c:v>
                </c:pt>
                <c:pt idx="2889">
                  <c:v>59.77</c:v>
                </c:pt>
                <c:pt idx="2890">
                  <c:v>59.79</c:v>
                </c:pt>
                <c:pt idx="2891">
                  <c:v>59.81</c:v>
                </c:pt>
                <c:pt idx="2892">
                  <c:v>59.83</c:v>
                </c:pt>
                <c:pt idx="2893">
                  <c:v>59.85</c:v>
                </c:pt>
                <c:pt idx="2894">
                  <c:v>59.87</c:v>
                </c:pt>
                <c:pt idx="2895">
                  <c:v>59.89</c:v>
                </c:pt>
                <c:pt idx="2896">
                  <c:v>59.91</c:v>
                </c:pt>
                <c:pt idx="2897">
                  <c:v>59.93</c:v>
                </c:pt>
                <c:pt idx="2898">
                  <c:v>59.95</c:v>
                </c:pt>
                <c:pt idx="2899">
                  <c:v>59.97</c:v>
                </c:pt>
                <c:pt idx="2900">
                  <c:v>59.99</c:v>
                </c:pt>
              </c:numCache>
            </c:numRef>
          </c:xVal>
          <c:yVal>
            <c:numRef>
              <c:f>Combined!$G$1:$G$4002</c:f>
              <c:numCache>
                <c:formatCode>General</c:formatCode>
                <c:ptCount val="4002"/>
                <c:pt idx="0">
                  <c:v>0</c:v>
                </c:pt>
                <c:pt idx="1">
                  <c:v>5444</c:v>
                </c:pt>
                <c:pt idx="2">
                  <c:v>5479</c:v>
                </c:pt>
                <c:pt idx="3">
                  <c:v>5496</c:v>
                </c:pt>
                <c:pt idx="4">
                  <c:v>5577</c:v>
                </c:pt>
                <c:pt idx="5">
                  <c:v>5343</c:v>
                </c:pt>
                <c:pt idx="6">
                  <c:v>5444</c:v>
                </c:pt>
                <c:pt idx="7">
                  <c:v>5495</c:v>
                </c:pt>
                <c:pt idx="8">
                  <c:v>5453</c:v>
                </c:pt>
                <c:pt idx="9">
                  <c:v>5592</c:v>
                </c:pt>
                <c:pt idx="10">
                  <c:v>5695</c:v>
                </c:pt>
                <c:pt idx="11">
                  <c:v>5545</c:v>
                </c:pt>
                <c:pt idx="12">
                  <c:v>5527</c:v>
                </c:pt>
                <c:pt idx="13">
                  <c:v>5452</c:v>
                </c:pt>
                <c:pt idx="14">
                  <c:v>5410</c:v>
                </c:pt>
                <c:pt idx="15">
                  <c:v>5292</c:v>
                </c:pt>
                <c:pt idx="16">
                  <c:v>5136</c:v>
                </c:pt>
                <c:pt idx="17">
                  <c:v>5009</c:v>
                </c:pt>
                <c:pt idx="18">
                  <c:v>4786</c:v>
                </c:pt>
                <c:pt idx="19">
                  <c:v>4565</c:v>
                </c:pt>
                <c:pt idx="20">
                  <c:v>4521</c:v>
                </c:pt>
                <c:pt idx="21">
                  <c:v>4434</c:v>
                </c:pt>
                <c:pt idx="22">
                  <c:v>4344</c:v>
                </c:pt>
                <c:pt idx="23">
                  <c:v>4243</c:v>
                </c:pt>
                <c:pt idx="24">
                  <c:v>4168</c:v>
                </c:pt>
                <c:pt idx="25">
                  <c:v>4159</c:v>
                </c:pt>
                <c:pt idx="26">
                  <c:v>4049</c:v>
                </c:pt>
                <c:pt idx="27">
                  <c:v>3938</c:v>
                </c:pt>
                <c:pt idx="28">
                  <c:v>3870</c:v>
                </c:pt>
                <c:pt idx="29">
                  <c:v>3887</c:v>
                </c:pt>
                <c:pt idx="30">
                  <c:v>3818</c:v>
                </c:pt>
                <c:pt idx="31">
                  <c:v>3821</c:v>
                </c:pt>
                <c:pt idx="32">
                  <c:v>3813</c:v>
                </c:pt>
                <c:pt idx="33">
                  <c:v>3821</c:v>
                </c:pt>
                <c:pt idx="34">
                  <c:v>3739</c:v>
                </c:pt>
                <c:pt idx="35">
                  <c:v>3705</c:v>
                </c:pt>
                <c:pt idx="36">
                  <c:v>3570</c:v>
                </c:pt>
                <c:pt idx="37">
                  <c:v>3532</c:v>
                </c:pt>
                <c:pt idx="38">
                  <c:v>3607</c:v>
                </c:pt>
                <c:pt idx="39">
                  <c:v>3684</c:v>
                </c:pt>
                <c:pt idx="40">
                  <c:v>3588</c:v>
                </c:pt>
                <c:pt idx="41">
                  <c:v>3572</c:v>
                </c:pt>
                <c:pt idx="42">
                  <c:v>3526</c:v>
                </c:pt>
                <c:pt idx="43">
                  <c:v>3654</c:v>
                </c:pt>
                <c:pt idx="44">
                  <c:v>3573</c:v>
                </c:pt>
                <c:pt idx="45">
                  <c:v>3674</c:v>
                </c:pt>
                <c:pt idx="46">
                  <c:v>3652</c:v>
                </c:pt>
                <c:pt idx="47">
                  <c:v>3686</c:v>
                </c:pt>
                <c:pt idx="48">
                  <c:v>3539</c:v>
                </c:pt>
                <c:pt idx="49">
                  <c:v>3561</c:v>
                </c:pt>
                <c:pt idx="50">
                  <c:v>3540</c:v>
                </c:pt>
                <c:pt idx="51">
                  <c:v>3593</c:v>
                </c:pt>
                <c:pt idx="52">
                  <c:v>3492</c:v>
                </c:pt>
                <c:pt idx="53">
                  <c:v>3550</c:v>
                </c:pt>
                <c:pt idx="54">
                  <c:v>3508</c:v>
                </c:pt>
                <c:pt idx="55">
                  <c:v>3643</c:v>
                </c:pt>
                <c:pt idx="56">
                  <c:v>3432</c:v>
                </c:pt>
                <c:pt idx="57">
                  <c:v>3537</c:v>
                </c:pt>
                <c:pt idx="58">
                  <c:v>3478</c:v>
                </c:pt>
                <c:pt idx="59">
                  <c:v>3525</c:v>
                </c:pt>
                <c:pt idx="60">
                  <c:v>3491</c:v>
                </c:pt>
                <c:pt idx="61">
                  <c:v>3525</c:v>
                </c:pt>
                <c:pt idx="62">
                  <c:v>3463</c:v>
                </c:pt>
                <c:pt idx="63">
                  <c:v>3523</c:v>
                </c:pt>
                <c:pt idx="64">
                  <c:v>3488</c:v>
                </c:pt>
                <c:pt idx="65">
                  <c:v>3474</c:v>
                </c:pt>
                <c:pt idx="66">
                  <c:v>3480</c:v>
                </c:pt>
                <c:pt idx="67">
                  <c:v>3545</c:v>
                </c:pt>
                <c:pt idx="68">
                  <c:v>3625</c:v>
                </c:pt>
                <c:pt idx="69">
                  <c:v>3521</c:v>
                </c:pt>
                <c:pt idx="70">
                  <c:v>3491</c:v>
                </c:pt>
                <c:pt idx="71">
                  <c:v>3466</c:v>
                </c:pt>
                <c:pt idx="72">
                  <c:v>3660</c:v>
                </c:pt>
                <c:pt idx="73">
                  <c:v>3621</c:v>
                </c:pt>
                <c:pt idx="74">
                  <c:v>3665</c:v>
                </c:pt>
                <c:pt idx="75">
                  <c:v>3625</c:v>
                </c:pt>
                <c:pt idx="76">
                  <c:v>3797</c:v>
                </c:pt>
                <c:pt idx="77">
                  <c:v>3744</c:v>
                </c:pt>
                <c:pt idx="78">
                  <c:v>3956</c:v>
                </c:pt>
                <c:pt idx="79">
                  <c:v>3827</c:v>
                </c:pt>
                <c:pt idx="80">
                  <c:v>3919</c:v>
                </c:pt>
                <c:pt idx="81">
                  <c:v>3954</c:v>
                </c:pt>
                <c:pt idx="82">
                  <c:v>4015</c:v>
                </c:pt>
                <c:pt idx="83">
                  <c:v>4114</c:v>
                </c:pt>
                <c:pt idx="84">
                  <c:v>4105</c:v>
                </c:pt>
                <c:pt idx="85">
                  <c:v>4287</c:v>
                </c:pt>
                <c:pt idx="86">
                  <c:v>4295</c:v>
                </c:pt>
                <c:pt idx="87">
                  <c:v>4494</c:v>
                </c:pt>
                <c:pt idx="88">
                  <c:v>4456</c:v>
                </c:pt>
                <c:pt idx="89">
                  <c:v>4531</c:v>
                </c:pt>
                <c:pt idx="90">
                  <c:v>4737</c:v>
                </c:pt>
                <c:pt idx="91">
                  <c:v>4817</c:v>
                </c:pt>
                <c:pt idx="92">
                  <c:v>4988</c:v>
                </c:pt>
                <c:pt idx="93">
                  <c:v>5131</c:v>
                </c:pt>
                <c:pt idx="94">
                  <c:v>5088</c:v>
                </c:pt>
                <c:pt idx="95">
                  <c:v>5275</c:v>
                </c:pt>
                <c:pt idx="96">
                  <c:v>5368</c:v>
                </c:pt>
                <c:pt idx="97">
                  <c:v>5627</c:v>
                </c:pt>
                <c:pt idx="98">
                  <c:v>5778</c:v>
                </c:pt>
                <c:pt idx="99">
                  <c:v>5812</c:v>
                </c:pt>
                <c:pt idx="100">
                  <c:v>6050</c:v>
                </c:pt>
                <c:pt idx="101">
                  <c:v>6236</c:v>
                </c:pt>
                <c:pt idx="102">
                  <c:v>6364</c:v>
                </c:pt>
                <c:pt idx="103">
                  <c:v>6572</c:v>
                </c:pt>
                <c:pt idx="104">
                  <c:v>6849</c:v>
                </c:pt>
                <c:pt idx="105">
                  <c:v>7155</c:v>
                </c:pt>
                <c:pt idx="106">
                  <c:v>7170</c:v>
                </c:pt>
                <c:pt idx="107">
                  <c:v>7494</c:v>
                </c:pt>
                <c:pt idx="108">
                  <c:v>7547</c:v>
                </c:pt>
                <c:pt idx="109">
                  <c:v>7889</c:v>
                </c:pt>
                <c:pt idx="110">
                  <c:v>8125</c:v>
                </c:pt>
                <c:pt idx="111">
                  <c:v>8505</c:v>
                </c:pt>
                <c:pt idx="112">
                  <c:v>8657</c:v>
                </c:pt>
                <c:pt idx="113">
                  <c:v>8740</c:v>
                </c:pt>
                <c:pt idx="114">
                  <c:v>9194</c:v>
                </c:pt>
                <c:pt idx="115">
                  <c:v>9255</c:v>
                </c:pt>
                <c:pt idx="116">
                  <c:v>9680</c:v>
                </c:pt>
                <c:pt idx="117">
                  <c:v>9996</c:v>
                </c:pt>
                <c:pt idx="118">
                  <c:v>10457</c:v>
                </c:pt>
                <c:pt idx="119">
                  <c:v>10532</c:v>
                </c:pt>
                <c:pt idx="120">
                  <c:v>10787</c:v>
                </c:pt>
                <c:pt idx="121">
                  <c:v>11122</c:v>
                </c:pt>
                <c:pt idx="122">
                  <c:v>11222</c:v>
                </c:pt>
                <c:pt idx="123">
                  <c:v>11368</c:v>
                </c:pt>
                <c:pt idx="124">
                  <c:v>11422</c:v>
                </c:pt>
                <c:pt idx="125">
                  <c:v>11368</c:v>
                </c:pt>
                <c:pt idx="126">
                  <c:v>11596</c:v>
                </c:pt>
                <c:pt idx="127">
                  <c:v>11558</c:v>
                </c:pt>
                <c:pt idx="128">
                  <c:v>11475</c:v>
                </c:pt>
                <c:pt idx="129">
                  <c:v>11153</c:v>
                </c:pt>
                <c:pt idx="130">
                  <c:v>11126</c:v>
                </c:pt>
                <c:pt idx="131">
                  <c:v>10721</c:v>
                </c:pt>
                <c:pt idx="132">
                  <c:v>10567</c:v>
                </c:pt>
                <c:pt idx="133">
                  <c:v>9955</c:v>
                </c:pt>
                <c:pt idx="134">
                  <c:v>9789</c:v>
                </c:pt>
                <c:pt idx="135">
                  <c:v>9530</c:v>
                </c:pt>
                <c:pt idx="136">
                  <c:v>9162</c:v>
                </c:pt>
                <c:pt idx="137">
                  <c:v>8894</c:v>
                </c:pt>
                <c:pt idx="138">
                  <c:v>8630</c:v>
                </c:pt>
                <c:pt idx="139">
                  <c:v>8390</c:v>
                </c:pt>
                <c:pt idx="140">
                  <c:v>7934</c:v>
                </c:pt>
                <c:pt idx="141">
                  <c:v>7731</c:v>
                </c:pt>
                <c:pt idx="142">
                  <c:v>7361</c:v>
                </c:pt>
                <c:pt idx="143">
                  <c:v>7021</c:v>
                </c:pt>
                <c:pt idx="144">
                  <c:v>6770</c:v>
                </c:pt>
                <c:pt idx="145">
                  <c:v>6538</c:v>
                </c:pt>
                <c:pt idx="146">
                  <c:v>6266</c:v>
                </c:pt>
                <c:pt idx="147">
                  <c:v>6113</c:v>
                </c:pt>
                <c:pt idx="148">
                  <c:v>5942</c:v>
                </c:pt>
                <c:pt idx="149">
                  <c:v>5570</c:v>
                </c:pt>
                <c:pt idx="150">
                  <c:v>5371</c:v>
                </c:pt>
                <c:pt idx="151">
                  <c:v>5339</c:v>
                </c:pt>
                <c:pt idx="152">
                  <c:v>5042</c:v>
                </c:pt>
                <c:pt idx="153">
                  <c:v>4971</c:v>
                </c:pt>
                <c:pt idx="154">
                  <c:v>4671</c:v>
                </c:pt>
                <c:pt idx="155">
                  <c:v>4541</c:v>
                </c:pt>
                <c:pt idx="156">
                  <c:v>4473</c:v>
                </c:pt>
                <c:pt idx="157">
                  <c:v>4256</c:v>
                </c:pt>
                <c:pt idx="158">
                  <c:v>4124</c:v>
                </c:pt>
                <c:pt idx="159">
                  <c:v>4105</c:v>
                </c:pt>
                <c:pt idx="160">
                  <c:v>3926</c:v>
                </c:pt>
                <c:pt idx="161">
                  <c:v>3733</c:v>
                </c:pt>
                <c:pt idx="162">
                  <c:v>3576</c:v>
                </c:pt>
                <c:pt idx="163">
                  <c:v>3567</c:v>
                </c:pt>
                <c:pt idx="164">
                  <c:v>3436</c:v>
                </c:pt>
                <c:pt idx="165">
                  <c:v>3326</c:v>
                </c:pt>
                <c:pt idx="166">
                  <c:v>3135</c:v>
                </c:pt>
                <c:pt idx="167">
                  <c:v>3214</c:v>
                </c:pt>
                <c:pt idx="168">
                  <c:v>3106</c:v>
                </c:pt>
                <c:pt idx="169">
                  <c:v>3069</c:v>
                </c:pt>
                <c:pt idx="170">
                  <c:v>2938</c:v>
                </c:pt>
                <c:pt idx="171">
                  <c:v>2906</c:v>
                </c:pt>
                <c:pt idx="172">
                  <c:v>2724</c:v>
                </c:pt>
                <c:pt idx="173">
                  <c:v>2710</c:v>
                </c:pt>
                <c:pt idx="174">
                  <c:v>2684</c:v>
                </c:pt>
                <c:pt idx="175">
                  <c:v>2590</c:v>
                </c:pt>
                <c:pt idx="176">
                  <c:v>2570</c:v>
                </c:pt>
                <c:pt idx="177">
                  <c:v>2495</c:v>
                </c:pt>
                <c:pt idx="178">
                  <c:v>2557</c:v>
                </c:pt>
                <c:pt idx="179">
                  <c:v>2379</c:v>
                </c:pt>
                <c:pt idx="180">
                  <c:v>2380</c:v>
                </c:pt>
                <c:pt idx="181">
                  <c:v>2246</c:v>
                </c:pt>
                <c:pt idx="182">
                  <c:v>2307</c:v>
                </c:pt>
                <c:pt idx="183">
                  <c:v>2153</c:v>
                </c:pt>
                <c:pt idx="184">
                  <c:v>2147</c:v>
                </c:pt>
                <c:pt idx="185">
                  <c:v>2144</c:v>
                </c:pt>
                <c:pt idx="186">
                  <c:v>2040</c:v>
                </c:pt>
                <c:pt idx="187">
                  <c:v>2154</c:v>
                </c:pt>
                <c:pt idx="188">
                  <c:v>2083</c:v>
                </c:pt>
                <c:pt idx="189">
                  <c:v>2028</c:v>
                </c:pt>
                <c:pt idx="190">
                  <c:v>2032</c:v>
                </c:pt>
                <c:pt idx="191">
                  <c:v>1918</c:v>
                </c:pt>
                <c:pt idx="192">
                  <c:v>1868</c:v>
                </c:pt>
                <c:pt idx="193">
                  <c:v>1902</c:v>
                </c:pt>
                <c:pt idx="194">
                  <c:v>1856</c:v>
                </c:pt>
                <c:pt idx="195">
                  <c:v>1839</c:v>
                </c:pt>
                <c:pt idx="196">
                  <c:v>1843</c:v>
                </c:pt>
                <c:pt idx="197">
                  <c:v>1854</c:v>
                </c:pt>
                <c:pt idx="198">
                  <c:v>1740</c:v>
                </c:pt>
                <c:pt idx="199">
                  <c:v>1712</c:v>
                </c:pt>
                <c:pt idx="200">
                  <c:v>1784</c:v>
                </c:pt>
                <c:pt idx="201">
                  <c:v>1705</c:v>
                </c:pt>
                <c:pt idx="202">
                  <c:v>1774</c:v>
                </c:pt>
                <c:pt idx="203">
                  <c:v>1727</c:v>
                </c:pt>
                <c:pt idx="204">
                  <c:v>1672</c:v>
                </c:pt>
                <c:pt idx="205">
                  <c:v>1605</c:v>
                </c:pt>
                <c:pt idx="206">
                  <c:v>1682</c:v>
                </c:pt>
                <c:pt idx="207">
                  <c:v>1568</c:v>
                </c:pt>
                <c:pt idx="208">
                  <c:v>1610</c:v>
                </c:pt>
                <c:pt idx="209">
                  <c:v>1518</c:v>
                </c:pt>
                <c:pt idx="210">
                  <c:v>1521</c:v>
                </c:pt>
                <c:pt idx="211">
                  <c:v>1585</c:v>
                </c:pt>
                <c:pt idx="212">
                  <c:v>1500</c:v>
                </c:pt>
                <c:pt idx="213">
                  <c:v>1476</c:v>
                </c:pt>
                <c:pt idx="214">
                  <c:v>1446</c:v>
                </c:pt>
                <c:pt idx="215">
                  <c:v>1446</c:v>
                </c:pt>
                <c:pt idx="216">
                  <c:v>1436</c:v>
                </c:pt>
                <c:pt idx="217">
                  <c:v>1395</c:v>
                </c:pt>
                <c:pt idx="218">
                  <c:v>1359</c:v>
                </c:pt>
                <c:pt idx="219">
                  <c:v>1319</c:v>
                </c:pt>
                <c:pt idx="220">
                  <c:v>1415</c:v>
                </c:pt>
                <c:pt idx="221">
                  <c:v>1287</c:v>
                </c:pt>
                <c:pt idx="222">
                  <c:v>1395</c:v>
                </c:pt>
                <c:pt idx="223">
                  <c:v>1283</c:v>
                </c:pt>
                <c:pt idx="224">
                  <c:v>1273</c:v>
                </c:pt>
                <c:pt idx="225">
                  <c:v>1229</c:v>
                </c:pt>
                <c:pt idx="226">
                  <c:v>1211</c:v>
                </c:pt>
                <c:pt idx="227">
                  <c:v>1206</c:v>
                </c:pt>
                <c:pt idx="228">
                  <c:v>1244</c:v>
                </c:pt>
                <c:pt idx="229">
                  <c:v>1217</c:v>
                </c:pt>
                <c:pt idx="230">
                  <c:v>1201</c:v>
                </c:pt>
                <c:pt idx="231">
                  <c:v>1113</c:v>
                </c:pt>
                <c:pt idx="232">
                  <c:v>1170</c:v>
                </c:pt>
                <c:pt idx="233">
                  <c:v>1174</c:v>
                </c:pt>
                <c:pt idx="234">
                  <c:v>1189</c:v>
                </c:pt>
                <c:pt idx="235">
                  <c:v>1148</c:v>
                </c:pt>
                <c:pt idx="236">
                  <c:v>1136</c:v>
                </c:pt>
                <c:pt idx="237">
                  <c:v>1153</c:v>
                </c:pt>
                <c:pt idx="238">
                  <c:v>1175</c:v>
                </c:pt>
                <c:pt idx="239">
                  <c:v>1193</c:v>
                </c:pt>
                <c:pt idx="240">
                  <c:v>1158</c:v>
                </c:pt>
                <c:pt idx="241">
                  <c:v>1166</c:v>
                </c:pt>
                <c:pt idx="242">
                  <c:v>1089</c:v>
                </c:pt>
                <c:pt idx="243">
                  <c:v>1080</c:v>
                </c:pt>
                <c:pt idx="244">
                  <c:v>998</c:v>
                </c:pt>
                <c:pt idx="245">
                  <c:v>1003</c:v>
                </c:pt>
                <c:pt idx="246">
                  <c:v>1006</c:v>
                </c:pt>
                <c:pt idx="247">
                  <c:v>958</c:v>
                </c:pt>
                <c:pt idx="248">
                  <c:v>921</c:v>
                </c:pt>
                <c:pt idx="249">
                  <c:v>971</c:v>
                </c:pt>
                <c:pt idx="250">
                  <c:v>975</c:v>
                </c:pt>
                <c:pt idx="251">
                  <c:v>952</c:v>
                </c:pt>
                <c:pt idx="252">
                  <c:v>943</c:v>
                </c:pt>
                <c:pt idx="253">
                  <c:v>951</c:v>
                </c:pt>
                <c:pt idx="254">
                  <c:v>915</c:v>
                </c:pt>
                <c:pt idx="255">
                  <c:v>878</c:v>
                </c:pt>
                <c:pt idx="256">
                  <c:v>862</c:v>
                </c:pt>
                <c:pt idx="257">
                  <c:v>856</c:v>
                </c:pt>
                <c:pt idx="258">
                  <c:v>868</c:v>
                </c:pt>
                <c:pt idx="259">
                  <c:v>849</c:v>
                </c:pt>
                <c:pt idx="260">
                  <c:v>872</c:v>
                </c:pt>
                <c:pt idx="261">
                  <c:v>893</c:v>
                </c:pt>
                <c:pt idx="262">
                  <c:v>852</c:v>
                </c:pt>
                <c:pt idx="263">
                  <c:v>799</c:v>
                </c:pt>
                <c:pt idx="264">
                  <c:v>826</c:v>
                </c:pt>
                <c:pt idx="265">
                  <c:v>871</c:v>
                </c:pt>
                <c:pt idx="266">
                  <c:v>794</c:v>
                </c:pt>
                <c:pt idx="267">
                  <c:v>830</c:v>
                </c:pt>
                <c:pt idx="268">
                  <c:v>793</c:v>
                </c:pt>
                <c:pt idx="269">
                  <c:v>795</c:v>
                </c:pt>
                <c:pt idx="270">
                  <c:v>760</c:v>
                </c:pt>
                <c:pt idx="271">
                  <c:v>803</c:v>
                </c:pt>
                <c:pt idx="272">
                  <c:v>774</c:v>
                </c:pt>
                <c:pt idx="273">
                  <c:v>743</c:v>
                </c:pt>
                <c:pt idx="274">
                  <c:v>718</c:v>
                </c:pt>
                <c:pt idx="275">
                  <c:v>751</c:v>
                </c:pt>
                <c:pt idx="276">
                  <c:v>763</c:v>
                </c:pt>
                <c:pt idx="277">
                  <c:v>784</c:v>
                </c:pt>
                <c:pt idx="278">
                  <c:v>815</c:v>
                </c:pt>
                <c:pt idx="279">
                  <c:v>746</c:v>
                </c:pt>
                <c:pt idx="280">
                  <c:v>728</c:v>
                </c:pt>
                <c:pt idx="281">
                  <c:v>751</c:v>
                </c:pt>
                <c:pt idx="282">
                  <c:v>726</c:v>
                </c:pt>
                <c:pt idx="283">
                  <c:v>759</c:v>
                </c:pt>
                <c:pt idx="284">
                  <c:v>717</c:v>
                </c:pt>
                <c:pt idx="285">
                  <c:v>768</c:v>
                </c:pt>
                <c:pt idx="286">
                  <c:v>739</c:v>
                </c:pt>
                <c:pt idx="287">
                  <c:v>732</c:v>
                </c:pt>
                <c:pt idx="288">
                  <c:v>726</c:v>
                </c:pt>
                <c:pt idx="289">
                  <c:v>701</c:v>
                </c:pt>
                <c:pt idx="290">
                  <c:v>749</c:v>
                </c:pt>
                <c:pt idx="291">
                  <c:v>700</c:v>
                </c:pt>
                <c:pt idx="292">
                  <c:v>723</c:v>
                </c:pt>
                <c:pt idx="293">
                  <c:v>713</c:v>
                </c:pt>
                <c:pt idx="294">
                  <c:v>712</c:v>
                </c:pt>
                <c:pt idx="295">
                  <c:v>727</c:v>
                </c:pt>
                <c:pt idx="296">
                  <c:v>712</c:v>
                </c:pt>
                <c:pt idx="297">
                  <c:v>761</c:v>
                </c:pt>
                <c:pt idx="298">
                  <c:v>723</c:v>
                </c:pt>
                <c:pt idx="299">
                  <c:v>662</c:v>
                </c:pt>
                <c:pt idx="300">
                  <c:v>713</c:v>
                </c:pt>
                <c:pt idx="301">
                  <c:v>730</c:v>
                </c:pt>
                <c:pt idx="302">
                  <c:v>717</c:v>
                </c:pt>
                <c:pt idx="303">
                  <c:v>742</c:v>
                </c:pt>
                <c:pt idx="304">
                  <c:v>697</c:v>
                </c:pt>
                <c:pt idx="305">
                  <c:v>667</c:v>
                </c:pt>
                <c:pt idx="306">
                  <c:v>751</c:v>
                </c:pt>
                <c:pt idx="307">
                  <c:v>729</c:v>
                </c:pt>
                <c:pt idx="308">
                  <c:v>695</c:v>
                </c:pt>
                <c:pt idx="309">
                  <c:v>704</c:v>
                </c:pt>
                <c:pt idx="310">
                  <c:v>742</c:v>
                </c:pt>
                <c:pt idx="311">
                  <c:v>672</c:v>
                </c:pt>
                <c:pt idx="312">
                  <c:v>754</c:v>
                </c:pt>
                <c:pt idx="313">
                  <c:v>675</c:v>
                </c:pt>
                <c:pt idx="314">
                  <c:v>678</c:v>
                </c:pt>
                <c:pt idx="315">
                  <c:v>764</c:v>
                </c:pt>
                <c:pt idx="316">
                  <c:v>771</c:v>
                </c:pt>
                <c:pt idx="317">
                  <c:v>712</c:v>
                </c:pt>
                <c:pt idx="318">
                  <c:v>763</c:v>
                </c:pt>
                <c:pt idx="319">
                  <c:v>756</c:v>
                </c:pt>
                <c:pt idx="320">
                  <c:v>717</c:v>
                </c:pt>
                <c:pt idx="321">
                  <c:v>746</c:v>
                </c:pt>
                <c:pt idx="322">
                  <c:v>767</c:v>
                </c:pt>
                <c:pt idx="323">
                  <c:v>795</c:v>
                </c:pt>
                <c:pt idx="324">
                  <c:v>773</c:v>
                </c:pt>
                <c:pt idx="325">
                  <c:v>776</c:v>
                </c:pt>
                <c:pt idx="326">
                  <c:v>765</c:v>
                </c:pt>
                <c:pt idx="327">
                  <c:v>766</c:v>
                </c:pt>
                <c:pt idx="328">
                  <c:v>786</c:v>
                </c:pt>
                <c:pt idx="329">
                  <c:v>808</c:v>
                </c:pt>
                <c:pt idx="330">
                  <c:v>862</c:v>
                </c:pt>
                <c:pt idx="331">
                  <c:v>859</c:v>
                </c:pt>
                <c:pt idx="332">
                  <c:v>867</c:v>
                </c:pt>
                <c:pt idx="333">
                  <c:v>950</c:v>
                </c:pt>
                <c:pt idx="334">
                  <c:v>870</c:v>
                </c:pt>
                <c:pt idx="335">
                  <c:v>956</c:v>
                </c:pt>
                <c:pt idx="336">
                  <c:v>1001</c:v>
                </c:pt>
                <c:pt idx="337">
                  <c:v>993</c:v>
                </c:pt>
                <c:pt idx="338">
                  <c:v>1060</c:v>
                </c:pt>
                <c:pt idx="339">
                  <c:v>1010</c:v>
                </c:pt>
                <c:pt idx="340">
                  <c:v>1091</c:v>
                </c:pt>
                <c:pt idx="341">
                  <c:v>1146</c:v>
                </c:pt>
                <c:pt idx="342">
                  <c:v>1103</c:v>
                </c:pt>
                <c:pt idx="343">
                  <c:v>1007</c:v>
                </c:pt>
                <c:pt idx="344">
                  <c:v>939</c:v>
                </c:pt>
                <c:pt idx="345">
                  <c:v>978</c:v>
                </c:pt>
                <c:pt idx="346">
                  <c:v>960</c:v>
                </c:pt>
                <c:pt idx="347">
                  <c:v>918</c:v>
                </c:pt>
                <c:pt idx="348">
                  <c:v>914</c:v>
                </c:pt>
                <c:pt idx="349">
                  <c:v>838</c:v>
                </c:pt>
                <c:pt idx="350">
                  <c:v>929</c:v>
                </c:pt>
                <c:pt idx="351">
                  <c:v>928</c:v>
                </c:pt>
                <c:pt idx="352">
                  <c:v>910</c:v>
                </c:pt>
                <c:pt idx="353">
                  <c:v>904</c:v>
                </c:pt>
                <c:pt idx="354">
                  <c:v>854</c:v>
                </c:pt>
                <c:pt idx="355">
                  <c:v>917</c:v>
                </c:pt>
                <c:pt idx="356">
                  <c:v>916</c:v>
                </c:pt>
                <c:pt idx="357">
                  <c:v>869</c:v>
                </c:pt>
                <c:pt idx="358">
                  <c:v>856</c:v>
                </c:pt>
                <c:pt idx="359">
                  <c:v>840</c:v>
                </c:pt>
                <c:pt idx="360">
                  <c:v>849</c:v>
                </c:pt>
                <c:pt idx="361">
                  <c:v>842</c:v>
                </c:pt>
                <c:pt idx="362">
                  <c:v>825</c:v>
                </c:pt>
                <c:pt idx="363">
                  <c:v>823</c:v>
                </c:pt>
                <c:pt idx="364">
                  <c:v>818</c:v>
                </c:pt>
                <c:pt idx="365">
                  <c:v>719</c:v>
                </c:pt>
                <c:pt idx="366">
                  <c:v>755</c:v>
                </c:pt>
                <c:pt idx="367">
                  <c:v>812</c:v>
                </c:pt>
                <c:pt idx="368">
                  <c:v>784</c:v>
                </c:pt>
                <c:pt idx="369">
                  <c:v>722</c:v>
                </c:pt>
                <c:pt idx="370">
                  <c:v>713</c:v>
                </c:pt>
                <c:pt idx="371">
                  <c:v>746</c:v>
                </c:pt>
                <c:pt idx="372">
                  <c:v>705</c:v>
                </c:pt>
                <c:pt idx="373">
                  <c:v>739</c:v>
                </c:pt>
                <c:pt idx="374">
                  <c:v>721</c:v>
                </c:pt>
                <c:pt idx="375">
                  <c:v>723</c:v>
                </c:pt>
                <c:pt idx="376">
                  <c:v>781</c:v>
                </c:pt>
                <c:pt idx="377">
                  <c:v>764</c:v>
                </c:pt>
                <c:pt idx="378">
                  <c:v>730</c:v>
                </c:pt>
                <c:pt idx="379">
                  <c:v>778</c:v>
                </c:pt>
                <c:pt idx="380">
                  <c:v>782</c:v>
                </c:pt>
                <c:pt idx="381">
                  <c:v>801</c:v>
                </c:pt>
                <c:pt idx="382">
                  <c:v>778</c:v>
                </c:pt>
                <c:pt idx="383">
                  <c:v>869</c:v>
                </c:pt>
                <c:pt idx="384">
                  <c:v>840</c:v>
                </c:pt>
                <c:pt idx="385">
                  <c:v>859</c:v>
                </c:pt>
                <c:pt idx="386">
                  <c:v>909</c:v>
                </c:pt>
                <c:pt idx="387">
                  <c:v>950</c:v>
                </c:pt>
                <c:pt idx="388">
                  <c:v>924</c:v>
                </c:pt>
                <c:pt idx="389">
                  <c:v>994</c:v>
                </c:pt>
                <c:pt idx="390">
                  <c:v>919</c:v>
                </c:pt>
                <c:pt idx="391">
                  <c:v>908</c:v>
                </c:pt>
                <c:pt idx="392">
                  <c:v>899</c:v>
                </c:pt>
                <c:pt idx="393">
                  <c:v>855</c:v>
                </c:pt>
                <c:pt idx="394">
                  <c:v>755</c:v>
                </c:pt>
                <c:pt idx="395">
                  <c:v>708</c:v>
                </c:pt>
                <c:pt idx="396">
                  <c:v>653</c:v>
                </c:pt>
                <c:pt idx="397">
                  <c:v>607</c:v>
                </c:pt>
                <c:pt idx="398">
                  <c:v>556</c:v>
                </c:pt>
                <c:pt idx="399">
                  <c:v>560</c:v>
                </c:pt>
                <c:pt idx="400">
                  <c:v>525</c:v>
                </c:pt>
                <c:pt idx="401">
                  <c:v>526</c:v>
                </c:pt>
                <c:pt idx="402">
                  <c:v>559</c:v>
                </c:pt>
                <c:pt idx="403">
                  <c:v>523</c:v>
                </c:pt>
                <c:pt idx="404">
                  <c:v>519</c:v>
                </c:pt>
                <c:pt idx="405">
                  <c:v>482</c:v>
                </c:pt>
                <c:pt idx="406">
                  <c:v>506</c:v>
                </c:pt>
                <c:pt idx="407">
                  <c:v>508</c:v>
                </c:pt>
                <c:pt idx="408">
                  <c:v>478</c:v>
                </c:pt>
                <c:pt idx="409">
                  <c:v>521</c:v>
                </c:pt>
                <c:pt idx="410">
                  <c:v>476</c:v>
                </c:pt>
                <c:pt idx="411">
                  <c:v>501</c:v>
                </c:pt>
                <c:pt idx="412">
                  <c:v>464</c:v>
                </c:pt>
                <c:pt idx="413">
                  <c:v>515</c:v>
                </c:pt>
                <c:pt idx="414">
                  <c:v>500</c:v>
                </c:pt>
                <c:pt idx="415">
                  <c:v>518</c:v>
                </c:pt>
                <c:pt idx="416">
                  <c:v>507</c:v>
                </c:pt>
                <c:pt idx="417">
                  <c:v>456</c:v>
                </c:pt>
                <c:pt idx="418">
                  <c:v>518</c:v>
                </c:pt>
                <c:pt idx="419">
                  <c:v>472</c:v>
                </c:pt>
                <c:pt idx="420">
                  <c:v>489</c:v>
                </c:pt>
                <c:pt idx="421">
                  <c:v>501</c:v>
                </c:pt>
                <c:pt idx="422">
                  <c:v>499</c:v>
                </c:pt>
                <c:pt idx="423">
                  <c:v>489</c:v>
                </c:pt>
                <c:pt idx="424">
                  <c:v>480</c:v>
                </c:pt>
                <c:pt idx="425">
                  <c:v>461</c:v>
                </c:pt>
                <c:pt idx="426">
                  <c:v>530</c:v>
                </c:pt>
                <c:pt idx="427">
                  <c:v>491</c:v>
                </c:pt>
                <c:pt idx="428">
                  <c:v>498</c:v>
                </c:pt>
                <c:pt idx="429">
                  <c:v>491</c:v>
                </c:pt>
                <c:pt idx="430">
                  <c:v>488</c:v>
                </c:pt>
                <c:pt idx="431">
                  <c:v>463</c:v>
                </c:pt>
                <c:pt idx="432">
                  <c:v>488</c:v>
                </c:pt>
                <c:pt idx="433">
                  <c:v>492</c:v>
                </c:pt>
                <c:pt idx="434">
                  <c:v>488</c:v>
                </c:pt>
                <c:pt idx="435">
                  <c:v>531</c:v>
                </c:pt>
                <c:pt idx="436">
                  <c:v>513</c:v>
                </c:pt>
                <c:pt idx="437">
                  <c:v>512</c:v>
                </c:pt>
                <c:pt idx="438">
                  <c:v>544</c:v>
                </c:pt>
                <c:pt idx="439">
                  <c:v>523</c:v>
                </c:pt>
                <c:pt idx="440">
                  <c:v>531</c:v>
                </c:pt>
                <c:pt idx="441">
                  <c:v>526</c:v>
                </c:pt>
                <c:pt idx="442">
                  <c:v>536</c:v>
                </c:pt>
                <c:pt idx="443">
                  <c:v>583</c:v>
                </c:pt>
                <c:pt idx="444">
                  <c:v>534</c:v>
                </c:pt>
                <c:pt idx="445">
                  <c:v>550</c:v>
                </c:pt>
                <c:pt idx="446">
                  <c:v>572</c:v>
                </c:pt>
                <c:pt idx="447">
                  <c:v>595</c:v>
                </c:pt>
                <c:pt idx="448">
                  <c:v>646</c:v>
                </c:pt>
                <c:pt idx="449">
                  <c:v>638</c:v>
                </c:pt>
                <c:pt idx="450">
                  <c:v>654</c:v>
                </c:pt>
                <c:pt idx="451">
                  <c:v>700</c:v>
                </c:pt>
                <c:pt idx="452">
                  <c:v>679</c:v>
                </c:pt>
                <c:pt idx="453">
                  <c:v>705</c:v>
                </c:pt>
                <c:pt idx="454">
                  <c:v>721</c:v>
                </c:pt>
                <c:pt idx="455">
                  <c:v>670</c:v>
                </c:pt>
                <c:pt idx="456">
                  <c:v>652</c:v>
                </c:pt>
                <c:pt idx="457">
                  <c:v>629</c:v>
                </c:pt>
                <c:pt idx="458">
                  <c:v>607</c:v>
                </c:pt>
                <c:pt idx="459">
                  <c:v>580</c:v>
                </c:pt>
                <c:pt idx="460">
                  <c:v>569</c:v>
                </c:pt>
                <c:pt idx="461">
                  <c:v>550</c:v>
                </c:pt>
                <c:pt idx="462">
                  <c:v>531</c:v>
                </c:pt>
                <c:pt idx="463">
                  <c:v>531</c:v>
                </c:pt>
                <c:pt idx="464">
                  <c:v>554</c:v>
                </c:pt>
                <c:pt idx="465">
                  <c:v>507</c:v>
                </c:pt>
                <c:pt idx="466">
                  <c:v>486</c:v>
                </c:pt>
                <c:pt idx="467">
                  <c:v>515</c:v>
                </c:pt>
                <c:pt idx="468">
                  <c:v>524</c:v>
                </c:pt>
                <c:pt idx="469">
                  <c:v>501</c:v>
                </c:pt>
                <c:pt idx="470">
                  <c:v>483</c:v>
                </c:pt>
                <c:pt idx="471">
                  <c:v>492</c:v>
                </c:pt>
                <c:pt idx="472">
                  <c:v>524</c:v>
                </c:pt>
                <c:pt idx="473">
                  <c:v>511</c:v>
                </c:pt>
                <c:pt idx="474">
                  <c:v>470</c:v>
                </c:pt>
                <c:pt idx="475">
                  <c:v>495</c:v>
                </c:pt>
                <c:pt idx="476">
                  <c:v>524</c:v>
                </c:pt>
                <c:pt idx="477">
                  <c:v>487</c:v>
                </c:pt>
                <c:pt idx="478">
                  <c:v>464</c:v>
                </c:pt>
                <c:pt idx="479">
                  <c:v>494</c:v>
                </c:pt>
                <c:pt idx="480">
                  <c:v>497</c:v>
                </c:pt>
                <c:pt idx="481">
                  <c:v>454</c:v>
                </c:pt>
                <c:pt idx="482">
                  <c:v>465</c:v>
                </c:pt>
                <c:pt idx="483">
                  <c:v>496</c:v>
                </c:pt>
                <c:pt idx="484">
                  <c:v>494</c:v>
                </c:pt>
                <c:pt idx="485">
                  <c:v>478</c:v>
                </c:pt>
                <c:pt idx="486">
                  <c:v>497</c:v>
                </c:pt>
                <c:pt idx="487">
                  <c:v>485</c:v>
                </c:pt>
                <c:pt idx="488">
                  <c:v>506</c:v>
                </c:pt>
                <c:pt idx="489">
                  <c:v>477</c:v>
                </c:pt>
                <c:pt idx="490">
                  <c:v>483</c:v>
                </c:pt>
                <c:pt idx="491">
                  <c:v>477</c:v>
                </c:pt>
                <c:pt idx="492">
                  <c:v>457</c:v>
                </c:pt>
                <c:pt idx="493">
                  <c:v>468</c:v>
                </c:pt>
                <c:pt idx="494">
                  <c:v>508</c:v>
                </c:pt>
                <c:pt idx="495">
                  <c:v>475</c:v>
                </c:pt>
                <c:pt idx="496">
                  <c:v>458</c:v>
                </c:pt>
                <c:pt idx="497">
                  <c:v>478</c:v>
                </c:pt>
                <c:pt idx="498">
                  <c:v>493</c:v>
                </c:pt>
                <c:pt idx="499">
                  <c:v>452</c:v>
                </c:pt>
                <c:pt idx="500">
                  <c:v>483</c:v>
                </c:pt>
                <c:pt idx="501">
                  <c:v>475</c:v>
                </c:pt>
                <c:pt idx="502">
                  <c:v>463</c:v>
                </c:pt>
                <c:pt idx="503">
                  <c:v>483</c:v>
                </c:pt>
                <c:pt idx="504">
                  <c:v>459</c:v>
                </c:pt>
                <c:pt idx="505">
                  <c:v>501</c:v>
                </c:pt>
                <c:pt idx="506">
                  <c:v>502</c:v>
                </c:pt>
                <c:pt idx="507">
                  <c:v>474</c:v>
                </c:pt>
                <c:pt idx="508">
                  <c:v>467</c:v>
                </c:pt>
                <c:pt idx="509">
                  <c:v>509</c:v>
                </c:pt>
                <c:pt idx="510">
                  <c:v>510</c:v>
                </c:pt>
                <c:pt idx="511">
                  <c:v>468</c:v>
                </c:pt>
                <c:pt idx="512">
                  <c:v>486</c:v>
                </c:pt>
                <c:pt idx="513">
                  <c:v>475</c:v>
                </c:pt>
                <c:pt idx="514">
                  <c:v>454</c:v>
                </c:pt>
                <c:pt idx="515">
                  <c:v>475</c:v>
                </c:pt>
                <c:pt idx="516">
                  <c:v>490</c:v>
                </c:pt>
                <c:pt idx="517">
                  <c:v>525</c:v>
                </c:pt>
                <c:pt idx="518">
                  <c:v>500</c:v>
                </c:pt>
                <c:pt idx="519">
                  <c:v>470</c:v>
                </c:pt>
                <c:pt idx="520">
                  <c:v>502</c:v>
                </c:pt>
                <c:pt idx="521">
                  <c:v>516</c:v>
                </c:pt>
                <c:pt idx="522">
                  <c:v>496</c:v>
                </c:pt>
                <c:pt idx="523">
                  <c:v>507</c:v>
                </c:pt>
                <c:pt idx="524">
                  <c:v>519</c:v>
                </c:pt>
                <c:pt idx="525">
                  <c:v>465</c:v>
                </c:pt>
                <c:pt idx="526">
                  <c:v>481</c:v>
                </c:pt>
                <c:pt idx="527">
                  <c:v>499</c:v>
                </c:pt>
                <c:pt idx="528">
                  <c:v>527</c:v>
                </c:pt>
                <c:pt idx="529">
                  <c:v>495</c:v>
                </c:pt>
                <c:pt idx="530">
                  <c:v>515</c:v>
                </c:pt>
                <c:pt idx="531">
                  <c:v>503</c:v>
                </c:pt>
                <c:pt idx="532">
                  <c:v>526</c:v>
                </c:pt>
                <c:pt idx="533">
                  <c:v>514</c:v>
                </c:pt>
                <c:pt idx="534">
                  <c:v>551</c:v>
                </c:pt>
                <c:pt idx="535">
                  <c:v>519</c:v>
                </c:pt>
                <c:pt idx="536">
                  <c:v>498</c:v>
                </c:pt>
                <c:pt idx="537">
                  <c:v>514</c:v>
                </c:pt>
                <c:pt idx="538">
                  <c:v>517</c:v>
                </c:pt>
                <c:pt idx="539">
                  <c:v>563</c:v>
                </c:pt>
                <c:pt idx="540">
                  <c:v>545</c:v>
                </c:pt>
                <c:pt idx="541">
                  <c:v>533</c:v>
                </c:pt>
                <c:pt idx="542">
                  <c:v>545</c:v>
                </c:pt>
                <c:pt idx="543">
                  <c:v>565</c:v>
                </c:pt>
                <c:pt idx="544">
                  <c:v>582</c:v>
                </c:pt>
                <c:pt idx="545">
                  <c:v>579</c:v>
                </c:pt>
                <c:pt idx="546">
                  <c:v>582</c:v>
                </c:pt>
                <c:pt idx="547">
                  <c:v>597</c:v>
                </c:pt>
                <c:pt idx="548">
                  <c:v>662</c:v>
                </c:pt>
                <c:pt idx="549">
                  <c:v>614</c:v>
                </c:pt>
                <c:pt idx="550">
                  <c:v>614</c:v>
                </c:pt>
                <c:pt idx="551">
                  <c:v>615</c:v>
                </c:pt>
                <c:pt idx="552">
                  <c:v>593</c:v>
                </c:pt>
                <c:pt idx="553">
                  <c:v>601</c:v>
                </c:pt>
                <c:pt idx="554">
                  <c:v>578</c:v>
                </c:pt>
                <c:pt idx="555">
                  <c:v>563</c:v>
                </c:pt>
                <c:pt idx="556">
                  <c:v>548</c:v>
                </c:pt>
                <c:pt idx="557">
                  <c:v>557</c:v>
                </c:pt>
                <c:pt idx="558">
                  <c:v>592</c:v>
                </c:pt>
                <c:pt idx="559">
                  <c:v>583</c:v>
                </c:pt>
                <c:pt idx="560">
                  <c:v>609</c:v>
                </c:pt>
                <c:pt idx="561">
                  <c:v>623</c:v>
                </c:pt>
                <c:pt idx="562">
                  <c:v>664</c:v>
                </c:pt>
                <c:pt idx="563">
                  <c:v>690</c:v>
                </c:pt>
                <c:pt idx="564">
                  <c:v>758</c:v>
                </c:pt>
                <c:pt idx="565">
                  <c:v>779</c:v>
                </c:pt>
                <c:pt idx="566">
                  <c:v>763</c:v>
                </c:pt>
                <c:pt idx="567">
                  <c:v>703</c:v>
                </c:pt>
                <c:pt idx="568">
                  <c:v>680</c:v>
                </c:pt>
                <c:pt idx="569">
                  <c:v>663</c:v>
                </c:pt>
                <c:pt idx="570">
                  <c:v>612</c:v>
                </c:pt>
                <c:pt idx="571">
                  <c:v>624</c:v>
                </c:pt>
                <c:pt idx="572">
                  <c:v>634</c:v>
                </c:pt>
                <c:pt idx="573">
                  <c:v>614</c:v>
                </c:pt>
                <c:pt idx="574">
                  <c:v>643</c:v>
                </c:pt>
                <c:pt idx="575">
                  <c:v>629</c:v>
                </c:pt>
                <c:pt idx="576">
                  <c:v>650</c:v>
                </c:pt>
                <c:pt idx="577">
                  <c:v>655</c:v>
                </c:pt>
                <c:pt idx="578">
                  <c:v>643</c:v>
                </c:pt>
                <c:pt idx="579">
                  <c:v>661</c:v>
                </c:pt>
                <c:pt idx="580">
                  <c:v>656</c:v>
                </c:pt>
                <c:pt idx="581">
                  <c:v>674</c:v>
                </c:pt>
                <c:pt idx="582">
                  <c:v>674</c:v>
                </c:pt>
                <c:pt idx="583">
                  <c:v>686</c:v>
                </c:pt>
                <c:pt idx="584">
                  <c:v>644</c:v>
                </c:pt>
                <c:pt idx="585">
                  <c:v>677</c:v>
                </c:pt>
                <c:pt idx="586">
                  <c:v>637</c:v>
                </c:pt>
                <c:pt idx="587">
                  <c:v>649</c:v>
                </c:pt>
                <c:pt idx="588">
                  <c:v>648</c:v>
                </c:pt>
                <c:pt idx="589">
                  <c:v>615</c:v>
                </c:pt>
                <c:pt idx="590">
                  <c:v>630</c:v>
                </c:pt>
                <c:pt idx="591">
                  <c:v>584</c:v>
                </c:pt>
                <c:pt idx="592">
                  <c:v>647</c:v>
                </c:pt>
                <c:pt idx="593">
                  <c:v>623</c:v>
                </c:pt>
                <c:pt idx="594">
                  <c:v>583</c:v>
                </c:pt>
                <c:pt idx="595">
                  <c:v>602</c:v>
                </c:pt>
                <c:pt idx="596">
                  <c:v>554</c:v>
                </c:pt>
                <c:pt idx="597">
                  <c:v>556</c:v>
                </c:pt>
                <c:pt idx="598">
                  <c:v>583</c:v>
                </c:pt>
                <c:pt idx="599">
                  <c:v>596</c:v>
                </c:pt>
                <c:pt idx="600">
                  <c:v>608</c:v>
                </c:pt>
                <c:pt idx="601">
                  <c:v>628</c:v>
                </c:pt>
                <c:pt idx="602">
                  <c:v>620</c:v>
                </c:pt>
                <c:pt idx="603">
                  <c:v>609</c:v>
                </c:pt>
                <c:pt idx="604">
                  <c:v>626</c:v>
                </c:pt>
                <c:pt idx="605">
                  <c:v>627</c:v>
                </c:pt>
                <c:pt idx="606">
                  <c:v>656</c:v>
                </c:pt>
                <c:pt idx="607">
                  <c:v>590</c:v>
                </c:pt>
                <c:pt idx="608">
                  <c:v>600</c:v>
                </c:pt>
                <c:pt idx="609">
                  <c:v>623</c:v>
                </c:pt>
                <c:pt idx="610">
                  <c:v>592</c:v>
                </c:pt>
                <c:pt idx="611">
                  <c:v>662</c:v>
                </c:pt>
                <c:pt idx="612">
                  <c:v>624</c:v>
                </c:pt>
                <c:pt idx="613">
                  <c:v>610</c:v>
                </c:pt>
                <c:pt idx="614">
                  <c:v>643</c:v>
                </c:pt>
                <c:pt idx="615">
                  <c:v>652</c:v>
                </c:pt>
                <c:pt idx="616">
                  <c:v>650</c:v>
                </c:pt>
                <c:pt idx="617">
                  <c:v>621</c:v>
                </c:pt>
                <c:pt idx="618">
                  <c:v>638</c:v>
                </c:pt>
                <c:pt idx="619">
                  <c:v>620</c:v>
                </c:pt>
                <c:pt idx="620">
                  <c:v>631</c:v>
                </c:pt>
                <c:pt idx="621">
                  <c:v>619</c:v>
                </c:pt>
                <c:pt idx="622">
                  <c:v>654</c:v>
                </c:pt>
                <c:pt idx="623">
                  <c:v>693</c:v>
                </c:pt>
                <c:pt idx="624">
                  <c:v>644</c:v>
                </c:pt>
                <c:pt idx="625">
                  <c:v>640</c:v>
                </c:pt>
                <c:pt idx="626">
                  <c:v>663</c:v>
                </c:pt>
                <c:pt idx="627">
                  <c:v>650</c:v>
                </c:pt>
                <c:pt idx="628">
                  <c:v>657</c:v>
                </c:pt>
                <c:pt idx="629">
                  <c:v>656</c:v>
                </c:pt>
                <c:pt idx="630">
                  <c:v>661</c:v>
                </c:pt>
                <c:pt idx="631">
                  <c:v>678</c:v>
                </c:pt>
                <c:pt idx="632">
                  <c:v>684</c:v>
                </c:pt>
                <c:pt idx="633">
                  <c:v>680</c:v>
                </c:pt>
                <c:pt idx="634">
                  <c:v>677</c:v>
                </c:pt>
                <c:pt idx="635">
                  <c:v>726</c:v>
                </c:pt>
                <c:pt idx="636">
                  <c:v>697</c:v>
                </c:pt>
                <c:pt idx="637">
                  <c:v>716</c:v>
                </c:pt>
                <c:pt idx="638">
                  <c:v>753</c:v>
                </c:pt>
                <c:pt idx="639">
                  <c:v>717</c:v>
                </c:pt>
                <c:pt idx="640">
                  <c:v>708</c:v>
                </c:pt>
                <c:pt idx="641">
                  <c:v>709</c:v>
                </c:pt>
                <c:pt idx="642">
                  <c:v>737</c:v>
                </c:pt>
                <c:pt idx="643">
                  <c:v>770</c:v>
                </c:pt>
                <c:pt idx="644">
                  <c:v>748</c:v>
                </c:pt>
                <c:pt idx="645">
                  <c:v>824</c:v>
                </c:pt>
                <c:pt idx="646">
                  <c:v>746</c:v>
                </c:pt>
                <c:pt idx="647">
                  <c:v>726</c:v>
                </c:pt>
                <c:pt idx="648">
                  <c:v>789</c:v>
                </c:pt>
                <c:pt idx="649">
                  <c:v>802</c:v>
                </c:pt>
                <c:pt idx="650">
                  <c:v>794</c:v>
                </c:pt>
                <c:pt idx="651">
                  <c:v>780</c:v>
                </c:pt>
                <c:pt idx="652">
                  <c:v>777</c:v>
                </c:pt>
                <c:pt idx="653">
                  <c:v>779</c:v>
                </c:pt>
                <c:pt idx="654">
                  <c:v>801</c:v>
                </c:pt>
                <c:pt idx="655">
                  <c:v>743</c:v>
                </c:pt>
                <c:pt idx="656">
                  <c:v>796</c:v>
                </c:pt>
                <c:pt idx="657">
                  <c:v>805</c:v>
                </c:pt>
                <c:pt idx="658">
                  <c:v>808</c:v>
                </c:pt>
                <c:pt idx="659">
                  <c:v>781</c:v>
                </c:pt>
                <c:pt idx="660">
                  <c:v>745</c:v>
                </c:pt>
                <c:pt idx="661">
                  <c:v>753</c:v>
                </c:pt>
                <c:pt idx="662">
                  <c:v>743</c:v>
                </c:pt>
                <c:pt idx="663">
                  <c:v>763</c:v>
                </c:pt>
                <c:pt idx="664">
                  <c:v>790</c:v>
                </c:pt>
                <c:pt idx="665">
                  <c:v>809</c:v>
                </c:pt>
                <c:pt idx="666">
                  <c:v>826</c:v>
                </c:pt>
                <c:pt idx="667">
                  <c:v>819</c:v>
                </c:pt>
                <c:pt idx="668">
                  <c:v>776</c:v>
                </c:pt>
                <c:pt idx="669">
                  <c:v>751</c:v>
                </c:pt>
                <c:pt idx="670">
                  <c:v>802</c:v>
                </c:pt>
                <c:pt idx="671">
                  <c:v>841</c:v>
                </c:pt>
                <c:pt idx="672">
                  <c:v>834</c:v>
                </c:pt>
                <c:pt idx="673">
                  <c:v>858</c:v>
                </c:pt>
                <c:pt idx="674">
                  <c:v>890</c:v>
                </c:pt>
                <c:pt idx="675">
                  <c:v>848</c:v>
                </c:pt>
                <c:pt idx="676">
                  <c:v>845</c:v>
                </c:pt>
                <c:pt idx="677">
                  <c:v>837</c:v>
                </c:pt>
                <c:pt idx="678">
                  <c:v>856</c:v>
                </c:pt>
                <c:pt idx="679">
                  <c:v>907</c:v>
                </c:pt>
                <c:pt idx="680">
                  <c:v>859</c:v>
                </c:pt>
                <c:pt idx="681">
                  <c:v>848</c:v>
                </c:pt>
                <c:pt idx="682">
                  <c:v>878</c:v>
                </c:pt>
                <c:pt idx="683">
                  <c:v>856</c:v>
                </c:pt>
                <c:pt idx="684">
                  <c:v>840</c:v>
                </c:pt>
                <c:pt idx="685">
                  <c:v>844</c:v>
                </c:pt>
                <c:pt idx="686">
                  <c:v>863</c:v>
                </c:pt>
                <c:pt idx="687">
                  <c:v>827</c:v>
                </c:pt>
                <c:pt idx="688">
                  <c:v>815</c:v>
                </c:pt>
                <c:pt idx="689">
                  <c:v>844</c:v>
                </c:pt>
                <c:pt idx="690">
                  <c:v>862</c:v>
                </c:pt>
                <c:pt idx="691">
                  <c:v>892</c:v>
                </c:pt>
                <c:pt idx="692">
                  <c:v>836</c:v>
                </c:pt>
                <c:pt idx="693">
                  <c:v>827</c:v>
                </c:pt>
                <c:pt idx="694">
                  <c:v>806</c:v>
                </c:pt>
                <c:pt idx="695">
                  <c:v>826</c:v>
                </c:pt>
                <c:pt idx="696">
                  <c:v>851</c:v>
                </c:pt>
                <c:pt idx="697">
                  <c:v>843</c:v>
                </c:pt>
                <c:pt idx="698">
                  <c:v>811</c:v>
                </c:pt>
                <c:pt idx="699">
                  <c:v>819</c:v>
                </c:pt>
                <c:pt idx="700">
                  <c:v>852</c:v>
                </c:pt>
                <c:pt idx="701">
                  <c:v>856</c:v>
                </c:pt>
                <c:pt idx="702">
                  <c:v>837</c:v>
                </c:pt>
                <c:pt idx="703">
                  <c:v>833</c:v>
                </c:pt>
                <c:pt idx="704">
                  <c:v>858</c:v>
                </c:pt>
                <c:pt idx="705">
                  <c:v>849</c:v>
                </c:pt>
                <c:pt idx="706">
                  <c:v>836</c:v>
                </c:pt>
                <c:pt idx="707">
                  <c:v>824</c:v>
                </c:pt>
                <c:pt idx="708">
                  <c:v>810</c:v>
                </c:pt>
                <c:pt idx="709">
                  <c:v>837</c:v>
                </c:pt>
                <c:pt idx="710">
                  <c:v>859</c:v>
                </c:pt>
                <c:pt idx="711">
                  <c:v>832</c:v>
                </c:pt>
                <c:pt idx="712">
                  <c:v>828</c:v>
                </c:pt>
                <c:pt idx="713">
                  <c:v>827</c:v>
                </c:pt>
                <c:pt idx="714">
                  <c:v>801</c:v>
                </c:pt>
                <c:pt idx="715">
                  <c:v>841</c:v>
                </c:pt>
                <c:pt idx="716">
                  <c:v>835</c:v>
                </c:pt>
                <c:pt idx="717">
                  <c:v>816</c:v>
                </c:pt>
                <c:pt idx="718">
                  <c:v>832</c:v>
                </c:pt>
                <c:pt idx="719">
                  <c:v>843</c:v>
                </c:pt>
                <c:pt idx="720">
                  <c:v>857</c:v>
                </c:pt>
                <c:pt idx="721">
                  <c:v>847</c:v>
                </c:pt>
                <c:pt idx="722">
                  <c:v>861</c:v>
                </c:pt>
                <c:pt idx="723">
                  <c:v>879</c:v>
                </c:pt>
                <c:pt idx="724">
                  <c:v>858</c:v>
                </c:pt>
                <c:pt idx="725">
                  <c:v>887</c:v>
                </c:pt>
                <c:pt idx="726">
                  <c:v>859</c:v>
                </c:pt>
                <c:pt idx="727">
                  <c:v>845</c:v>
                </c:pt>
                <c:pt idx="728">
                  <c:v>888</c:v>
                </c:pt>
                <c:pt idx="729">
                  <c:v>879</c:v>
                </c:pt>
                <c:pt idx="730">
                  <c:v>897</c:v>
                </c:pt>
                <c:pt idx="731">
                  <c:v>919</c:v>
                </c:pt>
                <c:pt idx="732">
                  <c:v>903</c:v>
                </c:pt>
                <c:pt idx="733">
                  <c:v>897</c:v>
                </c:pt>
                <c:pt idx="734">
                  <c:v>947</c:v>
                </c:pt>
                <c:pt idx="735">
                  <c:v>950</c:v>
                </c:pt>
                <c:pt idx="736">
                  <c:v>954</c:v>
                </c:pt>
                <c:pt idx="737">
                  <c:v>990</c:v>
                </c:pt>
                <c:pt idx="738">
                  <c:v>983</c:v>
                </c:pt>
                <c:pt idx="739">
                  <c:v>991</c:v>
                </c:pt>
                <c:pt idx="740">
                  <c:v>1001</c:v>
                </c:pt>
                <c:pt idx="741">
                  <c:v>1001</c:v>
                </c:pt>
                <c:pt idx="742">
                  <c:v>1031</c:v>
                </c:pt>
                <c:pt idx="743">
                  <c:v>996</c:v>
                </c:pt>
                <c:pt idx="744">
                  <c:v>1002</c:v>
                </c:pt>
                <c:pt idx="745">
                  <c:v>1010</c:v>
                </c:pt>
                <c:pt idx="746">
                  <c:v>980</c:v>
                </c:pt>
                <c:pt idx="747">
                  <c:v>988</c:v>
                </c:pt>
                <c:pt idx="748">
                  <c:v>995</c:v>
                </c:pt>
                <c:pt idx="749">
                  <c:v>979</c:v>
                </c:pt>
                <c:pt idx="750">
                  <c:v>992</c:v>
                </c:pt>
                <c:pt idx="751">
                  <c:v>999</c:v>
                </c:pt>
                <c:pt idx="752">
                  <c:v>992</c:v>
                </c:pt>
                <c:pt idx="753">
                  <c:v>994</c:v>
                </c:pt>
                <c:pt idx="754">
                  <c:v>1001</c:v>
                </c:pt>
                <c:pt idx="755">
                  <c:v>1084</c:v>
                </c:pt>
                <c:pt idx="756">
                  <c:v>1078</c:v>
                </c:pt>
                <c:pt idx="757">
                  <c:v>1076</c:v>
                </c:pt>
                <c:pt idx="758">
                  <c:v>1103</c:v>
                </c:pt>
                <c:pt idx="759">
                  <c:v>1143</c:v>
                </c:pt>
                <c:pt idx="760">
                  <c:v>1134</c:v>
                </c:pt>
                <c:pt idx="761">
                  <c:v>1151</c:v>
                </c:pt>
                <c:pt idx="762">
                  <c:v>1202</c:v>
                </c:pt>
                <c:pt idx="763">
                  <c:v>1218</c:v>
                </c:pt>
                <c:pt idx="764">
                  <c:v>1161</c:v>
                </c:pt>
                <c:pt idx="765">
                  <c:v>1092</c:v>
                </c:pt>
                <c:pt idx="766">
                  <c:v>1098</c:v>
                </c:pt>
                <c:pt idx="767">
                  <c:v>1121</c:v>
                </c:pt>
                <c:pt idx="768">
                  <c:v>1072</c:v>
                </c:pt>
                <c:pt idx="769">
                  <c:v>1049</c:v>
                </c:pt>
                <c:pt idx="770">
                  <c:v>1059</c:v>
                </c:pt>
                <c:pt idx="771">
                  <c:v>1035</c:v>
                </c:pt>
                <c:pt idx="772">
                  <c:v>1007</c:v>
                </c:pt>
                <c:pt idx="773">
                  <c:v>1064</c:v>
                </c:pt>
                <c:pt idx="774">
                  <c:v>1066</c:v>
                </c:pt>
                <c:pt idx="775">
                  <c:v>1054</c:v>
                </c:pt>
                <c:pt idx="776">
                  <c:v>1087</c:v>
                </c:pt>
                <c:pt idx="777">
                  <c:v>1088</c:v>
                </c:pt>
                <c:pt idx="778">
                  <c:v>1059</c:v>
                </c:pt>
                <c:pt idx="779">
                  <c:v>1043</c:v>
                </c:pt>
                <c:pt idx="780">
                  <c:v>1036</c:v>
                </c:pt>
                <c:pt idx="781">
                  <c:v>1032</c:v>
                </c:pt>
                <c:pt idx="782">
                  <c:v>1067</c:v>
                </c:pt>
                <c:pt idx="783">
                  <c:v>1088</c:v>
                </c:pt>
                <c:pt idx="784">
                  <c:v>1059</c:v>
                </c:pt>
                <c:pt idx="785">
                  <c:v>1092</c:v>
                </c:pt>
                <c:pt idx="786">
                  <c:v>1100</c:v>
                </c:pt>
                <c:pt idx="787">
                  <c:v>1054</c:v>
                </c:pt>
                <c:pt idx="788">
                  <c:v>1093</c:v>
                </c:pt>
                <c:pt idx="789">
                  <c:v>1105</c:v>
                </c:pt>
                <c:pt idx="790">
                  <c:v>1073</c:v>
                </c:pt>
                <c:pt idx="791">
                  <c:v>1078</c:v>
                </c:pt>
                <c:pt idx="792">
                  <c:v>1126</c:v>
                </c:pt>
                <c:pt idx="793">
                  <c:v>1160</c:v>
                </c:pt>
                <c:pt idx="794">
                  <c:v>1139</c:v>
                </c:pt>
                <c:pt idx="795">
                  <c:v>1139</c:v>
                </c:pt>
                <c:pt idx="796">
                  <c:v>1146</c:v>
                </c:pt>
                <c:pt idx="797">
                  <c:v>1159</c:v>
                </c:pt>
                <c:pt idx="798">
                  <c:v>1203</c:v>
                </c:pt>
                <c:pt idx="799">
                  <c:v>1221</c:v>
                </c:pt>
                <c:pt idx="800">
                  <c:v>1234</c:v>
                </c:pt>
                <c:pt idx="801">
                  <c:v>1235</c:v>
                </c:pt>
                <c:pt idx="802">
                  <c:v>1220</c:v>
                </c:pt>
                <c:pt idx="803">
                  <c:v>1226</c:v>
                </c:pt>
                <c:pt idx="804">
                  <c:v>1226</c:v>
                </c:pt>
                <c:pt idx="805">
                  <c:v>1288</c:v>
                </c:pt>
                <c:pt idx="806">
                  <c:v>1342</c:v>
                </c:pt>
                <c:pt idx="807">
                  <c:v>1329</c:v>
                </c:pt>
                <c:pt idx="808">
                  <c:v>1319</c:v>
                </c:pt>
                <c:pt idx="809">
                  <c:v>1335</c:v>
                </c:pt>
                <c:pt idx="810">
                  <c:v>1333</c:v>
                </c:pt>
                <c:pt idx="811">
                  <c:v>1332</c:v>
                </c:pt>
                <c:pt idx="812">
                  <c:v>1361</c:v>
                </c:pt>
                <c:pt idx="813">
                  <c:v>1375</c:v>
                </c:pt>
                <c:pt idx="814">
                  <c:v>1406</c:v>
                </c:pt>
                <c:pt idx="815">
                  <c:v>1414</c:v>
                </c:pt>
                <c:pt idx="816">
                  <c:v>1415</c:v>
                </c:pt>
                <c:pt idx="817">
                  <c:v>1447</c:v>
                </c:pt>
                <c:pt idx="818">
                  <c:v>1481</c:v>
                </c:pt>
                <c:pt idx="819">
                  <c:v>1497</c:v>
                </c:pt>
                <c:pt idx="820">
                  <c:v>1488</c:v>
                </c:pt>
                <c:pt idx="821">
                  <c:v>1512</c:v>
                </c:pt>
                <c:pt idx="822">
                  <c:v>1519</c:v>
                </c:pt>
                <c:pt idx="823">
                  <c:v>1526</c:v>
                </c:pt>
                <c:pt idx="824">
                  <c:v>1573</c:v>
                </c:pt>
                <c:pt idx="825">
                  <c:v>1564</c:v>
                </c:pt>
                <c:pt idx="826">
                  <c:v>1561</c:v>
                </c:pt>
                <c:pt idx="827">
                  <c:v>1615</c:v>
                </c:pt>
                <c:pt idx="828">
                  <c:v>1648</c:v>
                </c:pt>
                <c:pt idx="829">
                  <c:v>1685</c:v>
                </c:pt>
                <c:pt idx="830">
                  <c:v>1656</c:v>
                </c:pt>
                <c:pt idx="831">
                  <c:v>1675</c:v>
                </c:pt>
                <c:pt idx="832">
                  <c:v>1760</c:v>
                </c:pt>
                <c:pt idx="833">
                  <c:v>1760</c:v>
                </c:pt>
                <c:pt idx="834">
                  <c:v>1780</c:v>
                </c:pt>
                <c:pt idx="835">
                  <c:v>1825</c:v>
                </c:pt>
                <c:pt idx="836">
                  <c:v>1827</c:v>
                </c:pt>
                <c:pt idx="837">
                  <c:v>1845</c:v>
                </c:pt>
                <c:pt idx="838">
                  <c:v>1882</c:v>
                </c:pt>
                <c:pt idx="839">
                  <c:v>1870</c:v>
                </c:pt>
                <c:pt idx="840">
                  <c:v>1899</c:v>
                </c:pt>
                <c:pt idx="841">
                  <c:v>1943</c:v>
                </c:pt>
                <c:pt idx="842">
                  <c:v>1960</c:v>
                </c:pt>
                <c:pt idx="843">
                  <c:v>1970</c:v>
                </c:pt>
                <c:pt idx="844">
                  <c:v>1979</c:v>
                </c:pt>
                <c:pt idx="845">
                  <c:v>2006</c:v>
                </c:pt>
                <c:pt idx="846">
                  <c:v>2064</c:v>
                </c:pt>
                <c:pt idx="847">
                  <c:v>2054</c:v>
                </c:pt>
                <c:pt idx="848">
                  <c:v>2035</c:v>
                </c:pt>
                <c:pt idx="849">
                  <c:v>2104</c:v>
                </c:pt>
                <c:pt idx="850">
                  <c:v>2132</c:v>
                </c:pt>
                <c:pt idx="851">
                  <c:v>2152</c:v>
                </c:pt>
                <c:pt idx="852">
                  <c:v>2166</c:v>
                </c:pt>
                <c:pt idx="853">
                  <c:v>2177</c:v>
                </c:pt>
                <c:pt idx="854">
                  <c:v>2178</c:v>
                </c:pt>
                <c:pt idx="855">
                  <c:v>2183</c:v>
                </c:pt>
                <c:pt idx="856">
                  <c:v>2215</c:v>
                </c:pt>
                <c:pt idx="857">
                  <c:v>2248</c:v>
                </c:pt>
                <c:pt idx="858">
                  <c:v>2272</c:v>
                </c:pt>
                <c:pt idx="859">
                  <c:v>2302</c:v>
                </c:pt>
                <c:pt idx="860">
                  <c:v>2271</c:v>
                </c:pt>
                <c:pt idx="861">
                  <c:v>2315</c:v>
                </c:pt>
                <c:pt idx="862">
                  <c:v>2398</c:v>
                </c:pt>
                <c:pt idx="863">
                  <c:v>2437</c:v>
                </c:pt>
                <c:pt idx="864">
                  <c:v>2535</c:v>
                </c:pt>
                <c:pt idx="865">
                  <c:v>2603</c:v>
                </c:pt>
                <c:pt idx="866">
                  <c:v>2708</c:v>
                </c:pt>
                <c:pt idx="867">
                  <c:v>2742</c:v>
                </c:pt>
                <c:pt idx="868">
                  <c:v>2817</c:v>
                </c:pt>
                <c:pt idx="869">
                  <c:v>2945</c:v>
                </c:pt>
                <c:pt idx="870">
                  <c:v>3078</c:v>
                </c:pt>
                <c:pt idx="871">
                  <c:v>3269</c:v>
                </c:pt>
                <c:pt idx="872">
                  <c:v>3374</c:v>
                </c:pt>
                <c:pt idx="873">
                  <c:v>3549</c:v>
                </c:pt>
                <c:pt idx="874">
                  <c:v>3785</c:v>
                </c:pt>
                <c:pt idx="875">
                  <c:v>4022</c:v>
                </c:pt>
                <c:pt idx="876">
                  <c:v>4285</c:v>
                </c:pt>
                <c:pt idx="877">
                  <c:v>4613</c:v>
                </c:pt>
                <c:pt idx="878">
                  <c:v>4897</c:v>
                </c:pt>
                <c:pt idx="879">
                  <c:v>5170</c:v>
                </c:pt>
                <c:pt idx="880">
                  <c:v>5449</c:v>
                </c:pt>
                <c:pt idx="881">
                  <c:v>5702</c:v>
                </c:pt>
                <c:pt idx="882">
                  <c:v>5862</c:v>
                </c:pt>
                <c:pt idx="883">
                  <c:v>5931</c:v>
                </c:pt>
                <c:pt idx="884">
                  <c:v>6150</c:v>
                </c:pt>
                <c:pt idx="885">
                  <c:v>6246</c:v>
                </c:pt>
                <c:pt idx="886">
                  <c:v>6213</c:v>
                </c:pt>
                <c:pt idx="887">
                  <c:v>6038</c:v>
                </c:pt>
                <c:pt idx="888">
                  <c:v>5946</c:v>
                </c:pt>
                <c:pt idx="889">
                  <c:v>5863</c:v>
                </c:pt>
                <c:pt idx="890">
                  <c:v>5686</c:v>
                </c:pt>
                <c:pt idx="891">
                  <c:v>5549</c:v>
                </c:pt>
                <c:pt idx="892">
                  <c:v>5474</c:v>
                </c:pt>
                <c:pt idx="893">
                  <c:v>5345</c:v>
                </c:pt>
                <c:pt idx="894">
                  <c:v>5194</c:v>
                </c:pt>
                <c:pt idx="895">
                  <c:v>5131</c:v>
                </c:pt>
                <c:pt idx="896">
                  <c:v>5131</c:v>
                </c:pt>
                <c:pt idx="897">
                  <c:v>5089</c:v>
                </c:pt>
                <c:pt idx="898">
                  <c:v>4941</c:v>
                </c:pt>
                <c:pt idx="899">
                  <c:v>4819</c:v>
                </c:pt>
                <c:pt idx="900">
                  <c:v>4775</c:v>
                </c:pt>
                <c:pt idx="901">
                  <c:v>4799</c:v>
                </c:pt>
                <c:pt idx="902">
                  <c:v>4721</c:v>
                </c:pt>
                <c:pt idx="903">
                  <c:v>4656</c:v>
                </c:pt>
                <c:pt idx="904">
                  <c:v>4608</c:v>
                </c:pt>
                <c:pt idx="905">
                  <c:v>4618</c:v>
                </c:pt>
                <c:pt idx="906">
                  <c:v>4595</c:v>
                </c:pt>
                <c:pt idx="907">
                  <c:v>4576</c:v>
                </c:pt>
                <c:pt idx="908">
                  <c:v>4596</c:v>
                </c:pt>
                <c:pt idx="909">
                  <c:v>4573</c:v>
                </c:pt>
                <c:pt idx="910">
                  <c:v>4631</c:v>
                </c:pt>
                <c:pt idx="911">
                  <c:v>4574</c:v>
                </c:pt>
                <c:pt idx="912">
                  <c:v>4556</c:v>
                </c:pt>
                <c:pt idx="913">
                  <c:v>4584</c:v>
                </c:pt>
                <c:pt idx="914">
                  <c:v>4594</c:v>
                </c:pt>
                <c:pt idx="915">
                  <c:v>4673</c:v>
                </c:pt>
                <c:pt idx="916">
                  <c:v>4541</c:v>
                </c:pt>
                <c:pt idx="917">
                  <c:v>4461</c:v>
                </c:pt>
                <c:pt idx="918">
                  <c:v>4563</c:v>
                </c:pt>
                <c:pt idx="919">
                  <c:v>4583</c:v>
                </c:pt>
                <c:pt idx="920">
                  <c:v>4693</c:v>
                </c:pt>
                <c:pt idx="921">
                  <c:v>4654</c:v>
                </c:pt>
                <c:pt idx="922">
                  <c:v>4634</c:v>
                </c:pt>
                <c:pt idx="923">
                  <c:v>4714</c:v>
                </c:pt>
                <c:pt idx="924">
                  <c:v>4709</c:v>
                </c:pt>
                <c:pt idx="925">
                  <c:v>4825</c:v>
                </c:pt>
                <c:pt idx="926">
                  <c:v>4820</c:v>
                </c:pt>
                <c:pt idx="927">
                  <c:v>4841</c:v>
                </c:pt>
                <c:pt idx="928">
                  <c:v>4877</c:v>
                </c:pt>
                <c:pt idx="929">
                  <c:v>4951</c:v>
                </c:pt>
                <c:pt idx="930">
                  <c:v>4959</c:v>
                </c:pt>
                <c:pt idx="931">
                  <c:v>4934</c:v>
                </c:pt>
                <c:pt idx="932">
                  <c:v>4994</c:v>
                </c:pt>
                <c:pt idx="933">
                  <c:v>4988</c:v>
                </c:pt>
                <c:pt idx="934">
                  <c:v>5145</c:v>
                </c:pt>
                <c:pt idx="935">
                  <c:v>5231</c:v>
                </c:pt>
                <c:pt idx="936">
                  <c:v>5219</c:v>
                </c:pt>
                <c:pt idx="937">
                  <c:v>5292</c:v>
                </c:pt>
                <c:pt idx="938">
                  <c:v>5394</c:v>
                </c:pt>
                <c:pt idx="939">
                  <c:v>5370</c:v>
                </c:pt>
                <c:pt idx="940">
                  <c:v>5410</c:v>
                </c:pt>
                <c:pt idx="941">
                  <c:v>5437</c:v>
                </c:pt>
                <c:pt idx="942">
                  <c:v>5395</c:v>
                </c:pt>
                <c:pt idx="943">
                  <c:v>5340</c:v>
                </c:pt>
                <c:pt idx="944">
                  <c:v>5338</c:v>
                </c:pt>
                <c:pt idx="945">
                  <c:v>5406</c:v>
                </c:pt>
                <c:pt idx="946">
                  <c:v>5386</c:v>
                </c:pt>
                <c:pt idx="947">
                  <c:v>5377</c:v>
                </c:pt>
                <c:pt idx="948">
                  <c:v>5457</c:v>
                </c:pt>
                <c:pt idx="949">
                  <c:v>5543</c:v>
                </c:pt>
                <c:pt idx="950">
                  <c:v>5604</c:v>
                </c:pt>
                <c:pt idx="951">
                  <c:v>5704</c:v>
                </c:pt>
                <c:pt idx="952">
                  <c:v>5859</c:v>
                </c:pt>
                <c:pt idx="953">
                  <c:v>6259</c:v>
                </c:pt>
                <c:pt idx="954">
                  <c:v>6722</c:v>
                </c:pt>
                <c:pt idx="955">
                  <c:v>7022</c:v>
                </c:pt>
                <c:pt idx="956">
                  <c:v>7063</c:v>
                </c:pt>
                <c:pt idx="957">
                  <c:v>7154</c:v>
                </c:pt>
                <c:pt idx="958">
                  <c:v>7085</c:v>
                </c:pt>
                <c:pt idx="959">
                  <c:v>6886</c:v>
                </c:pt>
                <c:pt idx="960">
                  <c:v>6690</c:v>
                </c:pt>
                <c:pt idx="961">
                  <c:v>6522</c:v>
                </c:pt>
                <c:pt idx="962">
                  <c:v>6520</c:v>
                </c:pt>
                <c:pt idx="963">
                  <c:v>6627</c:v>
                </c:pt>
                <c:pt idx="964">
                  <c:v>6767</c:v>
                </c:pt>
                <c:pt idx="965">
                  <c:v>6814</c:v>
                </c:pt>
                <c:pt idx="966">
                  <c:v>7055</c:v>
                </c:pt>
                <c:pt idx="967">
                  <c:v>7180</c:v>
                </c:pt>
                <c:pt idx="968">
                  <c:v>7385</c:v>
                </c:pt>
                <c:pt idx="969">
                  <c:v>7400</c:v>
                </c:pt>
                <c:pt idx="970">
                  <c:v>7588</c:v>
                </c:pt>
                <c:pt idx="971">
                  <c:v>7817</c:v>
                </c:pt>
                <c:pt idx="972">
                  <c:v>7988</c:v>
                </c:pt>
                <c:pt idx="973">
                  <c:v>8351</c:v>
                </c:pt>
                <c:pt idx="974">
                  <c:v>8562</c:v>
                </c:pt>
                <c:pt idx="975">
                  <c:v>8904</c:v>
                </c:pt>
                <c:pt idx="976">
                  <c:v>9290</c:v>
                </c:pt>
                <c:pt idx="977">
                  <c:v>9597</c:v>
                </c:pt>
                <c:pt idx="978">
                  <c:v>10059</c:v>
                </c:pt>
                <c:pt idx="979">
                  <c:v>10483</c:v>
                </c:pt>
                <c:pt idx="980">
                  <c:v>10929</c:v>
                </c:pt>
                <c:pt idx="981">
                  <c:v>11453</c:v>
                </c:pt>
                <c:pt idx="982">
                  <c:v>11739</c:v>
                </c:pt>
                <c:pt idx="983">
                  <c:v>12243</c:v>
                </c:pt>
                <c:pt idx="984">
                  <c:v>13007</c:v>
                </c:pt>
                <c:pt idx="985">
                  <c:v>13610</c:v>
                </c:pt>
                <c:pt idx="986">
                  <c:v>14032</c:v>
                </c:pt>
                <c:pt idx="987">
                  <c:v>14532</c:v>
                </c:pt>
                <c:pt idx="988">
                  <c:v>15099</c:v>
                </c:pt>
                <c:pt idx="989">
                  <c:v>15520</c:v>
                </c:pt>
                <c:pt idx="990">
                  <c:v>15914</c:v>
                </c:pt>
                <c:pt idx="991">
                  <c:v>16204</c:v>
                </c:pt>
                <c:pt idx="992">
                  <c:v>16304</c:v>
                </c:pt>
                <c:pt idx="993">
                  <c:v>16263</c:v>
                </c:pt>
                <c:pt idx="994">
                  <c:v>16161</c:v>
                </c:pt>
                <c:pt idx="995">
                  <c:v>15710</c:v>
                </c:pt>
                <c:pt idx="996">
                  <c:v>15233</c:v>
                </c:pt>
                <c:pt idx="997">
                  <c:v>14744</c:v>
                </c:pt>
                <c:pt idx="998">
                  <c:v>14077</c:v>
                </c:pt>
                <c:pt idx="999">
                  <c:v>13135</c:v>
                </c:pt>
                <c:pt idx="1000">
                  <c:v>12309</c:v>
                </c:pt>
                <c:pt idx="1001">
                  <c:v>11294</c:v>
                </c:pt>
                <c:pt idx="1002">
                  <c:v>10535</c:v>
                </c:pt>
                <c:pt idx="1003">
                  <c:v>9823</c:v>
                </c:pt>
                <c:pt idx="1004">
                  <c:v>9044</c:v>
                </c:pt>
                <c:pt idx="1005">
                  <c:v>8348</c:v>
                </c:pt>
                <c:pt idx="1006">
                  <c:v>8014</c:v>
                </c:pt>
                <c:pt idx="1007">
                  <c:v>7652</c:v>
                </c:pt>
                <c:pt idx="1008">
                  <c:v>7072</c:v>
                </c:pt>
                <c:pt idx="1009">
                  <c:v>6788</c:v>
                </c:pt>
                <c:pt idx="1010">
                  <c:v>6575</c:v>
                </c:pt>
                <c:pt idx="1011">
                  <c:v>6371</c:v>
                </c:pt>
                <c:pt idx="1012">
                  <c:v>6148</c:v>
                </c:pt>
                <c:pt idx="1013">
                  <c:v>6011</c:v>
                </c:pt>
                <c:pt idx="1014">
                  <c:v>5874</c:v>
                </c:pt>
                <c:pt idx="1015">
                  <c:v>5687</c:v>
                </c:pt>
                <c:pt idx="1016">
                  <c:v>5443</c:v>
                </c:pt>
                <c:pt idx="1017">
                  <c:v>5324</c:v>
                </c:pt>
                <c:pt idx="1018">
                  <c:v>5066</c:v>
                </c:pt>
                <c:pt idx="1019">
                  <c:v>4935</c:v>
                </c:pt>
                <c:pt idx="1020">
                  <c:v>4896</c:v>
                </c:pt>
                <c:pt idx="1021">
                  <c:v>4751</c:v>
                </c:pt>
                <c:pt idx="1022">
                  <c:v>4599</c:v>
                </c:pt>
                <c:pt idx="1023">
                  <c:v>4604</c:v>
                </c:pt>
                <c:pt idx="1024">
                  <c:v>4328</c:v>
                </c:pt>
                <c:pt idx="1025">
                  <c:v>4265</c:v>
                </c:pt>
                <c:pt idx="1026">
                  <c:v>4179</c:v>
                </c:pt>
                <c:pt idx="1027">
                  <c:v>4107</c:v>
                </c:pt>
                <c:pt idx="1028">
                  <c:v>3920</c:v>
                </c:pt>
                <c:pt idx="1029">
                  <c:v>3870</c:v>
                </c:pt>
                <c:pt idx="1030">
                  <c:v>3728</c:v>
                </c:pt>
                <c:pt idx="1031">
                  <c:v>3768</c:v>
                </c:pt>
                <c:pt idx="1032">
                  <c:v>3750</c:v>
                </c:pt>
                <c:pt idx="1033">
                  <c:v>3701</c:v>
                </c:pt>
                <c:pt idx="1034">
                  <c:v>3476</c:v>
                </c:pt>
                <c:pt idx="1035">
                  <c:v>3609</c:v>
                </c:pt>
                <c:pt idx="1036">
                  <c:v>3441</c:v>
                </c:pt>
                <c:pt idx="1037">
                  <c:v>3354</c:v>
                </c:pt>
                <c:pt idx="1038">
                  <c:v>3319</c:v>
                </c:pt>
                <c:pt idx="1039">
                  <c:v>3219</c:v>
                </c:pt>
                <c:pt idx="1040">
                  <c:v>3326</c:v>
                </c:pt>
                <c:pt idx="1041">
                  <c:v>3259</c:v>
                </c:pt>
                <c:pt idx="1042">
                  <c:v>3110</c:v>
                </c:pt>
                <c:pt idx="1043">
                  <c:v>3104</c:v>
                </c:pt>
                <c:pt idx="1044">
                  <c:v>3033</c:v>
                </c:pt>
                <c:pt idx="1045">
                  <c:v>2917</c:v>
                </c:pt>
                <c:pt idx="1046">
                  <c:v>2972</c:v>
                </c:pt>
                <c:pt idx="1047">
                  <c:v>2936</c:v>
                </c:pt>
                <c:pt idx="1048">
                  <c:v>2803</c:v>
                </c:pt>
                <c:pt idx="1049">
                  <c:v>2797</c:v>
                </c:pt>
                <c:pt idx="1050">
                  <c:v>2846</c:v>
                </c:pt>
                <c:pt idx="1051">
                  <c:v>2744</c:v>
                </c:pt>
                <c:pt idx="1052">
                  <c:v>2763</c:v>
                </c:pt>
                <c:pt idx="1053">
                  <c:v>2752</c:v>
                </c:pt>
                <c:pt idx="1054">
                  <c:v>2698</c:v>
                </c:pt>
                <c:pt idx="1055">
                  <c:v>2655</c:v>
                </c:pt>
                <c:pt idx="1056">
                  <c:v>2704</c:v>
                </c:pt>
                <c:pt idx="1057">
                  <c:v>2718</c:v>
                </c:pt>
                <c:pt idx="1058">
                  <c:v>2700</c:v>
                </c:pt>
                <c:pt idx="1059">
                  <c:v>2651</c:v>
                </c:pt>
                <c:pt idx="1060">
                  <c:v>2671</c:v>
                </c:pt>
                <c:pt idx="1061">
                  <c:v>2539</c:v>
                </c:pt>
                <c:pt idx="1062">
                  <c:v>2520</c:v>
                </c:pt>
                <c:pt idx="1063">
                  <c:v>2646</c:v>
                </c:pt>
                <c:pt idx="1064">
                  <c:v>2670</c:v>
                </c:pt>
                <c:pt idx="1065">
                  <c:v>2722</c:v>
                </c:pt>
                <c:pt idx="1066">
                  <c:v>2773</c:v>
                </c:pt>
                <c:pt idx="1067">
                  <c:v>2797</c:v>
                </c:pt>
                <c:pt idx="1068">
                  <c:v>2991</c:v>
                </c:pt>
                <c:pt idx="1069">
                  <c:v>3074</c:v>
                </c:pt>
                <c:pt idx="1070">
                  <c:v>3148</c:v>
                </c:pt>
                <c:pt idx="1071">
                  <c:v>3100</c:v>
                </c:pt>
                <c:pt idx="1072">
                  <c:v>3086</c:v>
                </c:pt>
                <c:pt idx="1073">
                  <c:v>2973</c:v>
                </c:pt>
                <c:pt idx="1074">
                  <c:v>3065</c:v>
                </c:pt>
                <c:pt idx="1075">
                  <c:v>2982</c:v>
                </c:pt>
                <c:pt idx="1076">
                  <c:v>2976</c:v>
                </c:pt>
                <c:pt idx="1077">
                  <c:v>2905</c:v>
                </c:pt>
                <c:pt idx="1078">
                  <c:v>2994</c:v>
                </c:pt>
                <c:pt idx="1079">
                  <c:v>2982</c:v>
                </c:pt>
                <c:pt idx="1080">
                  <c:v>2903</c:v>
                </c:pt>
                <c:pt idx="1081">
                  <c:v>2968</c:v>
                </c:pt>
                <c:pt idx="1082">
                  <c:v>2937</c:v>
                </c:pt>
                <c:pt idx="1083">
                  <c:v>2815</c:v>
                </c:pt>
                <c:pt idx="1084">
                  <c:v>2842</c:v>
                </c:pt>
                <c:pt idx="1085">
                  <c:v>2783</c:v>
                </c:pt>
                <c:pt idx="1086">
                  <c:v>2688</c:v>
                </c:pt>
                <c:pt idx="1087">
                  <c:v>2598</c:v>
                </c:pt>
                <c:pt idx="1088">
                  <c:v>2464</c:v>
                </c:pt>
                <c:pt idx="1089">
                  <c:v>2407</c:v>
                </c:pt>
                <c:pt idx="1090">
                  <c:v>2400</c:v>
                </c:pt>
                <c:pt idx="1091">
                  <c:v>2388</c:v>
                </c:pt>
                <c:pt idx="1092">
                  <c:v>2376</c:v>
                </c:pt>
                <c:pt idx="1093">
                  <c:v>2393</c:v>
                </c:pt>
                <c:pt idx="1094">
                  <c:v>2331</c:v>
                </c:pt>
                <c:pt idx="1095">
                  <c:v>2306</c:v>
                </c:pt>
                <c:pt idx="1096">
                  <c:v>2261</c:v>
                </c:pt>
                <c:pt idx="1097">
                  <c:v>2314</c:v>
                </c:pt>
                <c:pt idx="1098">
                  <c:v>2316</c:v>
                </c:pt>
                <c:pt idx="1099">
                  <c:v>2352</c:v>
                </c:pt>
                <c:pt idx="1100">
                  <c:v>2379</c:v>
                </c:pt>
                <c:pt idx="1101">
                  <c:v>2359</c:v>
                </c:pt>
                <c:pt idx="1102">
                  <c:v>2373</c:v>
                </c:pt>
                <c:pt idx="1103">
                  <c:v>2305</c:v>
                </c:pt>
                <c:pt idx="1104">
                  <c:v>2322</c:v>
                </c:pt>
                <c:pt idx="1105">
                  <c:v>2372</c:v>
                </c:pt>
                <c:pt idx="1106">
                  <c:v>2434</c:v>
                </c:pt>
                <c:pt idx="1107">
                  <c:v>2494</c:v>
                </c:pt>
                <c:pt idx="1108">
                  <c:v>2640</c:v>
                </c:pt>
                <c:pt idx="1109">
                  <c:v>2540</c:v>
                </c:pt>
                <c:pt idx="1110">
                  <c:v>2632</c:v>
                </c:pt>
                <c:pt idx="1111">
                  <c:v>2583</c:v>
                </c:pt>
                <c:pt idx="1112">
                  <c:v>2619</c:v>
                </c:pt>
                <c:pt idx="1113">
                  <c:v>2475</c:v>
                </c:pt>
                <c:pt idx="1114">
                  <c:v>2655</c:v>
                </c:pt>
                <c:pt idx="1115">
                  <c:v>2566</c:v>
                </c:pt>
                <c:pt idx="1116">
                  <c:v>2582</c:v>
                </c:pt>
                <c:pt idx="1117">
                  <c:v>2518</c:v>
                </c:pt>
                <c:pt idx="1118">
                  <c:v>2521</c:v>
                </c:pt>
                <c:pt idx="1119">
                  <c:v>2548</c:v>
                </c:pt>
                <c:pt idx="1120">
                  <c:v>2542</c:v>
                </c:pt>
                <c:pt idx="1121">
                  <c:v>2498</c:v>
                </c:pt>
                <c:pt idx="1122">
                  <c:v>2565</c:v>
                </c:pt>
                <c:pt idx="1123">
                  <c:v>2444</c:v>
                </c:pt>
                <c:pt idx="1124">
                  <c:v>2416</c:v>
                </c:pt>
                <c:pt idx="1125">
                  <c:v>2578</c:v>
                </c:pt>
                <c:pt idx="1126">
                  <c:v>2486</c:v>
                </c:pt>
                <c:pt idx="1127">
                  <c:v>2414</c:v>
                </c:pt>
                <c:pt idx="1128">
                  <c:v>2524</c:v>
                </c:pt>
                <c:pt idx="1129">
                  <c:v>2342</c:v>
                </c:pt>
                <c:pt idx="1130">
                  <c:v>2469</c:v>
                </c:pt>
                <c:pt idx="1131">
                  <c:v>2364</c:v>
                </c:pt>
                <c:pt idx="1132">
                  <c:v>2404</c:v>
                </c:pt>
                <c:pt idx="1133">
                  <c:v>2314</c:v>
                </c:pt>
                <c:pt idx="1134">
                  <c:v>2368</c:v>
                </c:pt>
                <c:pt idx="1135">
                  <c:v>2393</c:v>
                </c:pt>
                <c:pt idx="1136">
                  <c:v>2258</c:v>
                </c:pt>
                <c:pt idx="1137">
                  <c:v>2304</c:v>
                </c:pt>
                <c:pt idx="1138">
                  <c:v>2298</c:v>
                </c:pt>
                <c:pt idx="1139">
                  <c:v>2250</c:v>
                </c:pt>
                <c:pt idx="1140">
                  <c:v>2285</c:v>
                </c:pt>
                <c:pt idx="1141">
                  <c:v>2269</c:v>
                </c:pt>
                <c:pt idx="1142">
                  <c:v>2352</c:v>
                </c:pt>
                <c:pt idx="1143">
                  <c:v>2276</c:v>
                </c:pt>
                <c:pt idx="1144">
                  <c:v>2298</c:v>
                </c:pt>
                <c:pt idx="1145">
                  <c:v>2305</c:v>
                </c:pt>
                <c:pt idx="1146">
                  <c:v>2229</c:v>
                </c:pt>
                <c:pt idx="1147">
                  <c:v>2317</c:v>
                </c:pt>
                <c:pt idx="1148">
                  <c:v>2375</c:v>
                </c:pt>
                <c:pt idx="1149">
                  <c:v>2326</c:v>
                </c:pt>
                <c:pt idx="1150">
                  <c:v>2304</c:v>
                </c:pt>
                <c:pt idx="1151">
                  <c:v>2278</c:v>
                </c:pt>
                <c:pt idx="1152">
                  <c:v>2237</c:v>
                </c:pt>
                <c:pt idx="1153">
                  <c:v>2248</c:v>
                </c:pt>
                <c:pt idx="1154">
                  <c:v>2221</c:v>
                </c:pt>
                <c:pt idx="1155">
                  <c:v>2198</c:v>
                </c:pt>
                <c:pt idx="1156">
                  <c:v>2094</c:v>
                </c:pt>
                <c:pt idx="1157">
                  <c:v>2148</c:v>
                </c:pt>
                <c:pt idx="1158">
                  <c:v>2091</c:v>
                </c:pt>
                <c:pt idx="1159">
                  <c:v>2044</c:v>
                </c:pt>
                <c:pt idx="1160">
                  <c:v>2075</c:v>
                </c:pt>
                <c:pt idx="1161">
                  <c:v>1990</c:v>
                </c:pt>
                <c:pt idx="1162">
                  <c:v>2041</c:v>
                </c:pt>
                <c:pt idx="1163">
                  <c:v>2004</c:v>
                </c:pt>
                <c:pt idx="1164">
                  <c:v>2064</c:v>
                </c:pt>
                <c:pt idx="1165">
                  <c:v>2005</c:v>
                </c:pt>
                <c:pt idx="1166">
                  <c:v>1964</c:v>
                </c:pt>
                <c:pt idx="1167">
                  <c:v>1944</c:v>
                </c:pt>
                <c:pt idx="1168">
                  <c:v>1996</c:v>
                </c:pt>
                <c:pt idx="1169">
                  <c:v>1940</c:v>
                </c:pt>
                <c:pt idx="1170">
                  <c:v>2025</c:v>
                </c:pt>
                <c:pt idx="1171">
                  <c:v>1939</c:v>
                </c:pt>
                <c:pt idx="1172">
                  <c:v>1992</c:v>
                </c:pt>
                <c:pt idx="1173">
                  <c:v>1960</c:v>
                </c:pt>
                <c:pt idx="1174">
                  <c:v>2054</c:v>
                </c:pt>
                <c:pt idx="1175">
                  <c:v>2037</c:v>
                </c:pt>
                <c:pt idx="1176">
                  <c:v>2066</c:v>
                </c:pt>
                <c:pt idx="1177">
                  <c:v>2113</c:v>
                </c:pt>
                <c:pt idx="1178">
                  <c:v>2093</c:v>
                </c:pt>
                <c:pt idx="1179">
                  <c:v>2087</c:v>
                </c:pt>
                <c:pt idx="1180">
                  <c:v>2166</c:v>
                </c:pt>
                <c:pt idx="1181">
                  <c:v>2103</c:v>
                </c:pt>
                <c:pt idx="1182">
                  <c:v>2140</c:v>
                </c:pt>
                <c:pt idx="1183">
                  <c:v>2019</c:v>
                </c:pt>
                <c:pt idx="1184">
                  <c:v>2063</c:v>
                </c:pt>
                <c:pt idx="1185">
                  <c:v>1988</c:v>
                </c:pt>
                <c:pt idx="1186">
                  <c:v>1964</c:v>
                </c:pt>
                <c:pt idx="1187">
                  <c:v>1942</c:v>
                </c:pt>
                <c:pt idx="1188">
                  <c:v>1955</c:v>
                </c:pt>
                <c:pt idx="1189">
                  <c:v>1931</c:v>
                </c:pt>
                <c:pt idx="1190">
                  <c:v>1916</c:v>
                </c:pt>
                <c:pt idx="1191">
                  <c:v>1930</c:v>
                </c:pt>
                <c:pt idx="1192">
                  <c:v>1946</c:v>
                </c:pt>
                <c:pt idx="1193">
                  <c:v>1958</c:v>
                </c:pt>
                <c:pt idx="1194">
                  <c:v>2003</c:v>
                </c:pt>
                <c:pt idx="1195">
                  <c:v>2021</c:v>
                </c:pt>
                <c:pt idx="1196">
                  <c:v>1908</c:v>
                </c:pt>
                <c:pt idx="1197">
                  <c:v>1960</c:v>
                </c:pt>
                <c:pt idx="1198">
                  <c:v>1945</c:v>
                </c:pt>
                <c:pt idx="1199">
                  <c:v>2000</c:v>
                </c:pt>
                <c:pt idx="1200">
                  <c:v>1991</c:v>
                </c:pt>
                <c:pt idx="1201">
                  <c:v>1925</c:v>
                </c:pt>
                <c:pt idx="1202">
                  <c:v>1951</c:v>
                </c:pt>
                <c:pt idx="1203">
                  <c:v>1973</c:v>
                </c:pt>
                <c:pt idx="1204">
                  <c:v>1925</c:v>
                </c:pt>
                <c:pt idx="1205">
                  <c:v>2015</c:v>
                </c:pt>
                <c:pt idx="1206">
                  <c:v>1940</c:v>
                </c:pt>
                <c:pt idx="1207">
                  <c:v>1979</c:v>
                </c:pt>
                <c:pt idx="1208">
                  <c:v>1990</c:v>
                </c:pt>
                <c:pt idx="1209">
                  <c:v>1905</c:v>
                </c:pt>
                <c:pt idx="1210">
                  <c:v>2049</c:v>
                </c:pt>
                <c:pt idx="1211">
                  <c:v>2065</c:v>
                </c:pt>
                <c:pt idx="1212">
                  <c:v>2031</c:v>
                </c:pt>
                <c:pt idx="1213">
                  <c:v>2069</c:v>
                </c:pt>
                <c:pt idx="1214">
                  <c:v>2051</c:v>
                </c:pt>
                <c:pt idx="1215">
                  <c:v>2141</c:v>
                </c:pt>
                <c:pt idx="1216">
                  <c:v>2166</c:v>
                </c:pt>
                <c:pt idx="1217">
                  <c:v>2276</c:v>
                </c:pt>
                <c:pt idx="1218">
                  <c:v>2457</c:v>
                </c:pt>
                <c:pt idx="1219">
                  <c:v>2586</c:v>
                </c:pt>
                <c:pt idx="1220">
                  <c:v>2825</c:v>
                </c:pt>
                <c:pt idx="1221">
                  <c:v>2948</c:v>
                </c:pt>
                <c:pt idx="1222">
                  <c:v>3103</c:v>
                </c:pt>
                <c:pt idx="1223">
                  <c:v>3241</c:v>
                </c:pt>
                <c:pt idx="1224">
                  <c:v>3178</c:v>
                </c:pt>
                <c:pt idx="1225">
                  <c:v>3204</c:v>
                </c:pt>
                <c:pt idx="1226">
                  <c:v>3192</c:v>
                </c:pt>
                <c:pt idx="1227">
                  <c:v>3107</c:v>
                </c:pt>
                <c:pt idx="1228">
                  <c:v>3201</c:v>
                </c:pt>
                <c:pt idx="1229">
                  <c:v>3208</c:v>
                </c:pt>
                <c:pt idx="1230">
                  <c:v>3097</c:v>
                </c:pt>
                <c:pt idx="1231">
                  <c:v>3033</c:v>
                </c:pt>
                <c:pt idx="1232">
                  <c:v>3004</c:v>
                </c:pt>
                <c:pt idx="1233">
                  <c:v>2805</c:v>
                </c:pt>
                <c:pt idx="1234">
                  <c:v>2620</c:v>
                </c:pt>
                <c:pt idx="1235">
                  <c:v>2539</c:v>
                </c:pt>
                <c:pt idx="1236">
                  <c:v>2420</c:v>
                </c:pt>
                <c:pt idx="1237">
                  <c:v>2296</c:v>
                </c:pt>
                <c:pt idx="1238">
                  <c:v>2271</c:v>
                </c:pt>
                <c:pt idx="1239">
                  <c:v>2130</c:v>
                </c:pt>
                <c:pt idx="1240">
                  <c:v>2079</c:v>
                </c:pt>
                <c:pt idx="1241">
                  <c:v>2167</c:v>
                </c:pt>
                <c:pt idx="1242">
                  <c:v>2138</c:v>
                </c:pt>
                <c:pt idx="1243">
                  <c:v>2009</c:v>
                </c:pt>
                <c:pt idx="1244">
                  <c:v>1979</c:v>
                </c:pt>
                <c:pt idx="1245">
                  <c:v>1977</c:v>
                </c:pt>
                <c:pt idx="1246">
                  <c:v>2004</c:v>
                </c:pt>
                <c:pt idx="1247">
                  <c:v>2014</c:v>
                </c:pt>
                <c:pt idx="1248">
                  <c:v>1987</c:v>
                </c:pt>
                <c:pt idx="1249">
                  <c:v>1978</c:v>
                </c:pt>
                <c:pt idx="1250">
                  <c:v>2022</c:v>
                </c:pt>
                <c:pt idx="1251">
                  <c:v>1988</c:v>
                </c:pt>
                <c:pt idx="1252">
                  <c:v>1973</c:v>
                </c:pt>
                <c:pt idx="1253">
                  <c:v>1989</c:v>
                </c:pt>
                <c:pt idx="1254">
                  <c:v>1957</c:v>
                </c:pt>
                <c:pt idx="1255">
                  <c:v>1926</c:v>
                </c:pt>
                <c:pt idx="1256">
                  <c:v>1978</c:v>
                </c:pt>
                <c:pt idx="1257">
                  <c:v>1994</c:v>
                </c:pt>
                <c:pt idx="1258">
                  <c:v>1970</c:v>
                </c:pt>
                <c:pt idx="1259">
                  <c:v>2025</c:v>
                </c:pt>
                <c:pt idx="1260">
                  <c:v>1966</c:v>
                </c:pt>
                <c:pt idx="1261">
                  <c:v>1940</c:v>
                </c:pt>
                <c:pt idx="1262">
                  <c:v>1859</c:v>
                </c:pt>
                <c:pt idx="1263">
                  <c:v>1904</c:v>
                </c:pt>
                <c:pt idx="1264">
                  <c:v>1964</c:v>
                </c:pt>
                <c:pt idx="1265">
                  <c:v>1982</c:v>
                </c:pt>
                <c:pt idx="1266">
                  <c:v>2029</c:v>
                </c:pt>
                <c:pt idx="1267">
                  <c:v>2067</c:v>
                </c:pt>
                <c:pt idx="1268">
                  <c:v>2012</c:v>
                </c:pt>
                <c:pt idx="1269">
                  <c:v>2109</c:v>
                </c:pt>
                <c:pt idx="1270">
                  <c:v>2237</c:v>
                </c:pt>
                <c:pt idx="1271">
                  <c:v>2267</c:v>
                </c:pt>
                <c:pt idx="1272">
                  <c:v>2310</c:v>
                </c:pt>
                <c:pt idx="1273">
                  <c:v>2372</c:v>
                </c:pt>
                <c:pt idx="1274">
                  <c:v>2456</c:v>
                </c:pt>
                <c:pt idx="1275">
                  <c:v>2460</c:v>
                </c:pt>
                <c:pt idx="1276">
                  <c:v>2624</c:v>
                </c:pt>
                <c:pt idx="1277">
                  <c:v>2697</c:v>
                </c:pt>
                <c:pt idx="1278">
                  <c:v>2893</c:v>
                </c:pt>
                <c:pt idx="1279">
                  <c:v>2947</c:v>
                </c:pt>
                <c:pt idx="1280">
                  <c:v>2949</c:v>
                </c:pt>
                <c:pt idx="1281">
                  <c:v>3083</c:v>
                </c:pt>
                <c:pt idx="1282">
                  <c:v>3118</c:v>
                </c:pt>
                <c:pt idx="1283">
                  <c:v>3083</c:v>
                </c:pt>
                <c:pt idx="1284">
                  <c:v>3004</c:v>
                </c:pt>
                <c:pt idx="1285">
                  <c:v>2919</c:v>
                </c:pt>
                <c:pt idx="1286">
                  <c:v>2925</c:v>
                </c:pt>
                <c:pt idx="1287">
                  <c:v>2873</c:v>
                </c:pt>
                <c:pt idx="1288">
                  <c:v>2769</c:v>
                </c:pt>
                <c:pt idx="1289">
                  <c:v>2794</c:v>
                </c:pt>
                <c:pt idx="1290">
                  <c:v>2660</c:v>
                </c:pt>
                <c:pt idx="1291">
                  <c:v>2551</c:v>
                </c:pt>
                <c:pt idx="1292">
                  <c:v>2561</c:v>
                </c:pt>
                <c:pt idx="1293">
                  <c:v>2480</c:v>
                </c:pt>
                <c:pt idx="1294">
                  <c:v>2424</c:v>
                </c:pt>
                <c:pt idx="1295">
                  <c:v>2415</c:v>
                </c:pt>
                <c:pt idx="1296">
                  <c:v>2488</c:v>
                </c:pt>
                <c:pt idx="1297">
                  <c:v>2493</c:v>
                </c:pt>
                <c:pt idx="1298">
                  <c:v>2583</c:v>
                </c:pt>
                <c:pt idx="1299">
                  <c:v>2542</c:v>
                </c:pt>
                <c:pt idx="1300">
                  <c:v>2487</c:v>
                </c:pt>
                <c:pt idx="1301">
                  <c:v>2493</c:v>
                </c:pt>
                <c:pt idx="1302">
                  <c:v>2431</c:v>
                </c:pt>
                <c:pt idx="1303">
                  <c:v>2428</c:v>
                </c:pt>
                <c:pt idx="1304">
                  <c:v>2380</c:v>
                </c:pt>
                <c:pt idx="1305">
                  <c:v>2299</c:v>
                </c:pt>
                <c:pt idx="1306">
                  <c:v>2277</c:v>
                </c:pt>
                <c:pt idx="1307">
                  <c:v>2247</c:v>
                </c:pt>
                <c:pt idx="1308">
                  <c:v>2328</c:v>
                </c:pt>
                <c:pt idx="1309">
                  <c:v>2316</c:v>
                </c:pt>
                <c:pt idx="1310">
                  <c:v>2276</c:v>
                </c:pt>
                <c:pt idx="1311">
                  <c:v>2287</c:v>
                </c:pt>
                <c:pt idx="1312">
                  <c:v>2328</c:v>
                </c:pt>
                <c:pt idx="1313">
                  <c:v>2358</c:v>
                </c:pt>
                <c:pt idx="1314">
                  <c:v>2491</c:v>
                </c:pt>
                <c:pt idx="1315">
                  <c:v>2549</c:v>
                </c:pt>
                <c:pt idx="1316">
                  <c:v>2629</c:v>
                </c:pt>
                <c:pt idx="1317">
                  <c:v>2744</c:v>
                </c:pt>
                <c:pt idx="1318">
                  <c:v>2809</c:v>
                </c:pt>
                <c:pt idx="1319">
                  <c:v>2832</c:v>
                </c:pt>
                <c:pt idx="1320">
                  <c:v>2826</c:v>
                </c:pt>
                <c:pt idx="1321">
                  <c:v>2709</c:v>
                </c:pt>
                <c:pt idx="1322">
                  <c:v>2572</c:v>
                </c:pt>
                <c:pt idx="1323">
                  <c:v>2522</c:v>
                </c:pt>
                <c:pt idx="1324">
                  <c:v>2353</c:v>
                </c:pt>
                <c:pt idx="1325">
                  <c:v>2220</c:v>
                </c:pt>
                <c:pt idx="1326">
                  <c:v>2140</c:v>
                </c:pt>
                <c:pt idx="1327">
                  <c:v>2054</c:v>
                </c:pt>
                <c:pt idx="1328">
                  <c:v>2006</c:v>
                </c:pt>
                <c:pt idx="1329">
                  <c:v>1970</c:v>
                </c:pt>
                <c:pt idx="1330">
                  <c:v>1950</c:v>
                </c:pt>
                <c:pt idx="1331">
                  <c:v>1894</c:v>
                </c:pt>
                <c:pt idx="1332">
                  <c:v>1877</c:v>
                </c:pt>
                <c:pt idx="1333">
                  <c:v>1827</c:v>
                </c:pt>
                <c:pt idx="1334">
                  <c:v>1816</c:v>
                </c:pt>
                <c:pt idx="1335">
                  <c:v>1762</c:v>
                </c:pt>
                <c:pt idx="1336">
                  <c:v>1741</c:v>
                </c:pt>
                <c:pt idx="1337">
                  <c:v>1728</c:v>
                </c:pt>
                <c:pt idx="1338">
                  <c:v>1762</c:v>
                </c:pt>
                <c:pt idx="1339">
                  <c:v>1754</c:v>
                </c:pt>
                <c:pt idx="1340">
                  <c:v>1704</c:v>
                </c:pt>
                <c:pt idx="1341">
                  <c:v>1661</c:v>
                </c:pt>
                <c:pt idx="1342">
                  <c:v>1687</c:v>
                </c:pt>
                <c:pt idx="1343">
                  <c:v>1694</c:v>
                </c:pt>
                <c:pt idx="1344">
                  <c:v>1656</c:v>
                </c:pt>
                <c:pt idx="1345">
                  <c:v>1696</c:v>
                </c:pt>
                <c:pt idx="1346">
                  <c:v>1755</c:v>
                </c:pt>
                <c:pt idx="1347">
                  <c:v>1771</c:v>
                </c:pt>
                <c:pt idx="1348">
                  <c:v>1731</c:v>
                </c:pt>
                <c:pt idx="1349">
                  <c:v>1676</c:v>
                </c:pt>
                <c:pt idx="1350">
                  <c:v>1700</c:v>
                </c:pt>
                <c:pt idx="1351">
                  <c:v>1707</c:v>
                </c:pt>
                <c:pt idx="1352">
                  <c:v>1632</c:v>
                </c:pt>
                <c:pt idx="1353">
                  <c:v>1659</c:v>
                </c:pt>
                <c:pt idx="1354">
                  <c:v>1698</c:v>
                </c:pt>
                <c:pt idx="1355">
                  <c:v>1665</c:v>
                </c:pt>
                <c:pt idx="1356">
                  <c:v>1664</c:v>
                </c:pt>
                <c:pt idx="1357">
                  <c:v>1688</c:v>
                </c:pt>
                <c:pt idx="1358">
                  <c:v>1661</c:v>
                </c:pt>
                <c:pt idx="1359">
                  <c:v>1627</c:v>
                </c:pt>
                <c:pt idx="1360">
                  <c:v>1664</c:v>
                </c:pt>
                <c:pt idx="1361">
                  <c:v>1662</c:v>
                </c:pt>
                <c:pt idx="1362">
                  <c:v>1672</c:v>
                </c:pt>
                <c:pt idx="1363">
                  <c:v>1707</c:v>
                </c:pt>
                <c:pt idx="1364">
                  <c:v>1707</c:v>
                </c:pt>
                <c:pt idx="1365">
                  <c:v>1701</c:v>
                </c:pt>
                <c:pt idx="1366">
                  <c:v>1739</c:v>
                </c:pt>
                <c:pt idx="1367">
                  <c:v>1779</c:v>
                </c:pt>
                <c:pt idx="1368">
                  <c:v>1811</c:v>
                </c:pt>
                <c:pt idx="1369">
                  <c:v>1822</c:v>
                </c:pt>
                <c:pt idx="1370">
                  <c:v>1901</c:v>
                </c:pt>
                <c:pt idx="1371">
                  <c:v>2012</c:v>
                </c:pt>
                <c:pt idx="1372">
                  <c:v>2121</c:v>
                </c:pt>
                <c:pt idx="1373">
                  <c:v>2234</c:v>
                </c:pt>
                <c:pt idx="1374">
                  <c:v>2301</c:v>
                </c:pt>
                <c:pt idx="1375">
                  <c:v>2232</c:v>
                </c:pt>
                <c:pt idx="1376">
                  <c:v>2089</c:v>
                </c:pt>
                <c:pt idx="1377">
                  <c:v>2061</c:v>
                </c:pt>
                <c:pt idx="1378">
                  <c:v>2079</c:v>
                </c:pt>
                <c:pt idx="1379">
                  <c:v>2187</c:v>
                </c:pt>
                <c:pt idx="1380">
                  <c:v>2363</c:v>
                </c:pt>
                <c:pt idx="1381">
                  <c:v>2529</c:v>
                </c:pt>
                <c:pt idx="1382">
                  <c:v>2635</c:v>
                </c:pt>
                <c:pt idx="1383">
                  <c:v>2585</c:v>
                </c:pt>
                <c:pt idx="1384">
                  <c:v>2494</c:v>
                </c:pt>
                <c:pt idx="1385">
                  <c:v>2367</c:v>
                </c:pt>
                <c:pt idx="1386">
                  <c:v>2319</c:v>
                </c:pt>
                <c:pt idx="1387">
                  <c:v>2238</c:v>
                </c:pt>
                <c:pt idx="1388">
                  <c:v>2031</c:v>
                </c:pt>
                <c:pt idx="1389">
                  <c:v>1914</c:v>
                </c:pt>
                <c:pt idx="1390">
                  <c:v>1879</c:v>
                </c:pt>
                <c:pt idx="1391">
                  <c:v>1859</c:v>
                </c:pt>
                <c:pt idx="1392">
                  <c:v>1859</c:v>
                </c:pt>
                <c:pt idx="1393">
                  <c:v>1862</c:v>
                </c:pt>
                <c:pt idx="1394">
                  <c:v>1831</c:v>
                </c:pt>
                <c:pt idx="1395">
                  <c:v>1842</c:v>
                </c:pt>
                <c:pt idx="1396">
                  <c:v>1884</c:v>
                </c:pt>
                <c:pt idx="1397">
                  <c:v>1858</c:v>
                </c:pt>
                <c:pt idx="1398">
                  <c:v>1796</c:v>
                </c:pt>
                <c:pt idx="1399">
                  <c:v>1806</c:v>
                </c:pt>
                <c:pt idx="1400">
                  <c:v>1833</c:v>
                </c:pt>
                <c:pt idx="1401">
                  <c:v>1817</c:v>
                </c:pt>
                <c:pt idx="1402">
                  <c:v>1792</c:v>
                </c:pt>
                <c:pt idx="1403">
                  <c:v>1745</c:v>
                </c:pt>
                <c:pt idx="1404">
                  <c:v>1692</c:v>
                </c:pt>
                <c:pt idx="1405">
                  <c:v>1691</c:v>
                </c:pt>
                <c:pt idx="1406">
                  <c:v>1730</c:v>
                </c:pt>
                <c:pt idx="1407">
                  <c:v>1717</c:v>
                </c:pt>
                <c:pt idx="1408">
                  <c:v>1699</c:v>
                </c:pt>
                <c:pt idx="1409">
                  <c:v>1689</c:v>
                </c:pt>
                <c:pt idx="1410">
                  <c:v>1681</c:v>
                </c:pt>
                <c:pt idx="1411">
                  <c:v>1708</c:v>
                </c:pt>
                <c:pt idx="1412">
                  <c:v>1762</c:v>
                </c:pt>
                <c:pt idx="1413">
                  <c:v>1800</c:v>
                </c:pt>
                <c:pt idx="1414">
                  <c:v>1748</c:v>
                </c:pt>
                <c:pt idx="1415">
                  <c:v>1701</c:v>
                </c:pt>
                <c:pt idx="1416">
                  <c:v>1737</c:v>
                </c:pt>
                <c:pt idx="1417">
                  <c:v>1683</c:v>
                </c:pt>
                <c:pt idx="1418">
                  <c:v>1572</c:v>
                </c:pt>
                <c:pt idx="1419">
                  <c:v>1532</c:v>
                </c:pt>
                <c:pt idx="1420">
                  <c:v>1501</c:v>
                </c:pt>
                <c:pt idx="1421">
                  <c:v>1504</c:v>
                </c:pt>
                <c:pt idx="1422">
                  <c:v>1465</c:v>
                </c:pt>
                <c:pt idx="1423">
                  <c:v>1415</c:v>
                </c:pt>
                <c:pt idx="1424">
                  <c:v>1400</c:v>
                </c:pt>
                <c:pt idx="1425">
                  <c:v>1379</c:v>
                </c:pt>
                <c:pt idx="1426">
                  <c:v>1398</c:v>
                </c:pt>
                <c:pt idx="1427">
                  <c:v>1397</c:v>
                </c:pt>
                <c:pt idx="1428">
                  <c:v>1368</c:v>
                </c:pt>
                <c:pt idx="1429">
                  <c:v>1393</c:v>
                </c:pt>
                <c:pt idx="1430">
                  <c:v>1396</c:v>
                </c:pt>
                <c:pt idx="1431">
                  <c:v>1359</c:v>
                </c:pt>
                <c:pt idx="1432">
                  <c:v>1384</c:v>
                </c:pt>
                <c:pt idx="1433">
                  <c:v>1424</c:v>
                </c:pt>
                <c:pt idx="1434">
                  <c:v>1430</c:v>
                </c:pt>
                <c:pt idx="1435">
                  <c:v>1428</c:v>
                </c:pt>
                <c:pt idx="1436">
                  <c:v>1426</c:v>
                </c:pt>
                <c:pt idx="1437">
                  <c:v>1383</c:v>
                </c:pt>
                <c:pt idx="1438">
                  <c:v>1361</c:v>
                </c:pt>
                <c:pt idx="1439">
                  <c:v>1424</c:v>
                </c:pt>
                <c:pt idx="1440">
                  <c:v>1454</c:v>
                </c:pt>
                <c:pt idx="1441">
                  <c:v>1443</c:v>
                </c:pt>
                <c:pt idx="1442">
                  <c:v>1422</c:v>
                </c:pt>
                <c:pt idx="1443">
                  <c:v>1415</c:v>
                </c:pt>
                <c:pt idx="1444">
                  <c:v>1453</c:v>
                </c:pt>
                <c:pt idx="1445">
                  <c:v>1452</c:v>
                </c:pt>
                <c:pt idx="1446">
                  <c:v>1448</c:v>
                </c:pt>
                <c:pt idx="1447">
                  <c:v>1496</c:v>
                </c:pt>
                <c:pt idx="1448">
                  <c:v>1503</c:v>
                </c:pt>
                <c:pt idx="1449">
                  <c:v>1495</c:v>
                </c:pt>
                <c:pt idx="1450">
                  <c:v>1468</c:v>
                </c:pt>
                <c:pt idx="1451">
                  <c:v>1462</c:v>
                </c:pt>
                <c:pt idx="1452">
                  <c:v>1425</c:v>
                </c:pt>
                <c:pt idx="1453">
                  <c:v>1429</c:v>
                </c:pt>
                <c:pt idx="1454">
                  <c:v>1502</c:v>
                </c:pt>
                <c:pt idx="1455">
                  <c:v>1541</c:v>
                </c:pt>
                <c:pt idx="1456">
                  <c:v>1604</c:v>
                </c:pt>
                <c:pt idx="1457">
                  <c:v>1636</c:v>
                </c:pt>
                <c:pt idx="1458">
                  <c:v>1622</c:v>
                </c:pt>
                <c:pt idx="1459">
                  <c:v>1668</c:v>
                </c:pt>
                <c:pt idx="1460">
                  <c:v>1668</c:v>
                </c:pt>
                <c:pt idx="1461">
                  <c:v>1689</c:v>
                </c:pt>
                <c:pt idx="1462">
                  <c:v>1749</c:v>
                </c:pt>
                <c:pt idx="1463">
                  <c:v>1843</c:v>
                </c:pt>
                <c:pt idx="1464">
                  <c:v>1844</c:v>
                </c:pt>
                <c:pt idx="1465">
                  <c:v>1904</c:v>
                </c:pt>
                <c:pt idx="1466">
                  <c:v>1945</c:v>
                </c:pt>
                <c:pt idx="1467">
                  <c:v>1936</c:v>
                </c:pt>
                <c:pt idx="1468">
                  <c:v>1911</c:v>
                </c:pt>
                <c:pt idx="1469">
                  <c:v>1970</c:v>
                </c:pt>
                <c:pt idx="1470">
                  <c:v>1962</c:v>
                </c:pt>
                <c:pt idx="1471">
                  <c:v>1934</c:v>
                </c:pt>
                <c:pt idx="1472">
                  <c:v>1939</c:v>
                </c:pt>
                <c:pt idx="1473">
                  <c:v>1890</c:v>
                </c:pt>
                <c:pt idx="1474">
                  <c:v>1811</c:v>
                </c:pt>
                <c:pt idx="1475">
                  <c:v>1664</c:v>
                </c:pt>
                <c:pt idx="1476">
                  <c:v>1651</c:v>
                </c:pt>
                <c:pt idx="1477">
                  <c:v>1652</c:v>
                </c:pt>
                <c:pt idx="1478">
                  <c:v>1594</c:v>
                </c:pt>
                <c:pt idx="1479">
                  <c:v>1537</c:v>
                </c:pt>
                <c:pt idx="1480">
                  <c:v>1449</c:v>
                </c:pt>
                <c:pt idx="1481">
                  <c:v>1437</c:v>
                </c:pt>
                <c:pt idx="1482">
                  <c:v>1457</c:v>
                </c:pt>
                <c:pt idx="1483">
                  <c:v>1435</c:v>
                </c:pt>
                <c:pt idx="1484">
                  <c:v>1435</c:v>
                </c:pt>
                <c:pt idx="1485">
                  <c:v>1451</c:v>
                </c:pt>
                <c:pt idx="1486">
                  <c:v>1475</c:v>
                </c:pt>
                <c:pt idx="1487">
                  <c:v>1438</c:v>
                </c:pt>
                <c:pt idx="1488">
                  <c:v>1452</c:v>
                </c:pt>
                <c:pt idx="1489">
                  <c:v>1413</c:v>
                </c:pt>
                <c:pt idx="1490">
                  <c:v>1413</c:v>
                </c:pt>
                <c:pt idx="1491">
                  <c:v>1414</c:v>
                </c:pt>
                <c:pt idx="1492">
                  <c:v>1413</c:v>
                </c:pt>
                <c:pt idx="1493">
                  <c:v>1380</c:v>
                </c:pt>
                <c:pt idx="1494">
                  <c:v>1344</c:v>
                </c:pt>
                <c:pt idx="1495">
                  <c:v>1331</c:v>
                </c:pt>
                <c:pt idx="1496">
                  <c:v>1353</c:v>
                </c:pt>
                <c:pt idx="1497">
                  <c:v>1343</c:v>
                </c:pt>
                <c:pt idx="1498">
                  <c:v>1355</c:v>
                </c:pt>
                <c:pt idx="1499">
                  <c:v>1310</c:v>
                </c:pt>
                <c:pt idx="1500">
                  <c:v>1298</c:v>
                </c:pt>
                <c:pt idx="1501">
                  <c:v>1237</c:v>
                </c:pt>
                <c:pt idx="1502">
                  <c:v>1224</c:v>
                </c:pt>
                <c:pt idx="1503">
                  <c:v>1188</c:v>
                </c:pt>
                <c:pt idx="1504">
                  <c:v>1201</c:v>
                </c:pt>
                <c:pt idx="1505">
                  <c:v>1135</c:v>
                </c:pt>
                <c:pt idx="1506">
                  <c:v>1120</c:v>
                </c:pt>
                <c:pt idx="1507">
                  <c:v>1086</c:v>
                </c:pt>
                <c:pt idx="1508">
                  <c:v>1085</c:v>
                </c:pt>
                <c:pt idx="1509">
                  <c:v>1085</c:v>
                </c:pt>
                <c:pt idx="1510">
                  <c:v>1093</c:v>
                </c:pt>
                <c:pt idx="1511">
                  <c:v>1083</c:v>
                </c:pt>
                <c:pt idx="1512">
                  <c:v>1091</c:v>
                </c:pt>
                <c:pt idx="1513">
                  <c:v>1089</c:v>
                </c:pt>
                <c:pt idx="1514">
                  <c:v>1094</c:v>
                </c:pt>
                <c:pt idx="1515">
                  <c:v>1129</c:v>
                </c:pt>
                <c:pt idx="1516">
                  <c:v>1110</c:v>
                </c:pt>
                <c:pt idx="1517">
                  <c:v>1064</c:v>
                </c:pt>
                <c:pt idx="1518">
                  <c:v>1073</c:v>
                </c:pt>
                <c:pt idx="1519">
                  <c:v>1075</c:v>
                </c:pt>
                <c:pt idx="1520">
                  <c:v>1065</c:v>
                </c:pt>
                <c:pt idx="1521">
                  <c:v>1040</c:v>
                </c:pt>
                <c:pt idx="1522">
                  <c:v>1032</c:v>
                </c:pt>
                <c:pt idx="1523">
                  <c:v>1007</c:v>
                </c:pt>
                <c:pt idx="1524">
                  <c:v>1060</c:v>
                </c:pt>
                <c:pt idx="1525">
                  <c:v>1036</c:v>
                </c:pt>
                <c:pt idx="1526">
                  <c:v>1002</c:v>
                </c:pt>
                <c:pt idx="1527">
                  <c:v>1019</c:v>
                </c:pt>
                <c:pt idx="1528">
                  <c:v>1052</c:v>
                </c:pt>
                <c:pt idx="1529">
                  <c:v>1035</c:v>
                </c:pt>
                <c:pt idx="1530">
                  <c:v>1007</c:v>
                </c:pt>
                <c:pt idx="1531">
                  <c:v>1018</c:v>
                </c:pt>
                <c:pt idx="1532">
                  <c:v>1027</c:v>
                </c:pt>
                <c:pt idx="1533">
                  <c:v>1027</c:v>
                </c:pt>
                <c:pt idx="1534">
                  <c:v>1063</c:v>
                </c:pt>
                <c:pt idx="1535">
                  <c:v>1072</c:v>
                </c:pt>
                <c:pt idx="1536">
                  <c:v>1115</c:v>
                </c:pt>
                <c:pt idx="1537">
                  <c:v>1079</c:v>
                </c:pt>
                <c:pt idx="1538">
                  <c:v>1114</c:v>
                </c:pt>
                <c:pt idx="1539">
                  <c:v>1049</c:v>
                </c:pt>
                <c:pt idx="1540">
                  <c:v>1126</c:v>
                </c:pt>
                <c:pt idx="1541">
                  <c:v>1113</c:v>
                </c:pt>
                <c:pt idx="1542">
                  <c:v>1130</c:v>
                </c:pt>
                <c:pt idx="1543">
                  <c:v>1086</c:v>
                </c:pt>
                <c:pt idx="1544">
                  <c:v>1133</c:v>
                </c:pt>
                <c:pt idx="1545">
                  <c:v>1046</c:v>
                </c:pt>
                <c:pt idx="1546">
                  <c:v>1036</c:v>
                </c:pt>
                <c:pt idx="1547">
                  <c:v>1035</c:v>
                </c:pt>
                <c:pt idx="1548">
                  <c:v>1043</c:v>
                </c:pt>
                <c:pt idx="1549">
                  <c:v>1014</c:v>
                </c:pt>
                <c:pt idx="1550">
                  <c:v>973</c:v>
                </c:pt>
                <c:pt idx="1551">
                  <c:v>1028</c:v>
                </c:pt>
                <c:pt idx="1552">
                  <c:v>1029</c:v>
                </c:pt>
                <c:pt idx="1553">
                  <c:v>1018</c:v>
                </c:pt>
                <c:pt idx="1554">
                  <c:v>965</c:v>
                </c:pt>
                <c:pt idx="1555">
                  <c:v>1004</c:v>
                </c:pt>
                <c:pt idx="1556">
                  <c:v>977</c:v>
                </c:pt>
                <c:pt idx="1557">
                  <c:v>987</c:v>
                </c:pt>
                <c:pt idx="1558">
                  <c:v>941</c:v>
                </c:pt>
                <c:pt idx="1559">
                  <c:v>952</c:v>
                </c:pt>
                <c:pt idx="1560">
                  <c:v>972</c:v>
                </c:pt>
                <c:pt idx="1561">
                  <c:v>971</c:v>
                </c:pt>
                <c:pt idx="1562">
                  <c:v>936</c:v>
                </c:pt>
                <c:pt idx="1563">
                  <c:v>892</c:v>
                </c:pt>
                <c:pt idx="1564">
                  <c:v>947</c:v>
                </c:pt>
                <c:pt idx="1565">
                  <c:v>925</c:v>
                </c:pt>
                <c:pt idx="1566">
                  <c:v>986</c:v>
                </c:pt>
                <c:pt idx="1567">
                  <c:v>940</c:v>
                </c:pt>
                <c:pt idx="1568">
                  <c:v>1012</c:v>
                </c:pt>
                <c:pt idx="1569">
                  <c:v>1004</c:v>
                </c:pt>
                <c:pt idx="1570">
                  <c:v>951</c:v>
                </c:pt>
                <c:pt idx="1571">
                  <c:v>969</c:v>
                </c:pt>
                <c:pt idx="1572">
                  <c:v>985</c:v>
                </c:pt>
                <c:pt idx="1573">
                  <c:v>971</c:v>
                </c:pt>
                <c:pt idx="1574">
                  <c:v>957</c:v>
                </c:pt>
                <c:pt idx="1575">
                  <c:v>1000</c:v>
                </c:pt>
                <c:pt idx="1576">
                  <c:v>988</c:v>
                </c:pt>
                <c:pt idx="1577">
                  <c:v>946</c:v>
                </c:pt>
                <c:pt idx="1578">
                  <c:v>978</c:v>
                </c:pt>
                <c:pt idx="1579">
                  <c:v>1008</c:v>
                </c:pt>
                <c:pt idx="1580">
                  <c:v>1017</c:v>
                </c:pt>
                <c:pt idx="1581">
                  <c:v>1002</c:v>
                </c:pt>
                <c:pt idx="1582">
                  <c:v>1037</c:v>
                </c:pt>
                <c:pt idx="1583">
                  <c:v>968</c:v>
                </c:pt>
                <c:pt idx="1584">
                  <c:v>974</c:v>
                </c:pt>
                <c:pt idx="1585">
                  <c:v>1002</c:v>
                </c:pt>
                <c:pt idx="1586">
                  <c:v>963</c:v>
                </c:pt>
                <c:pt idx="1587">
                  <c:v>981</c:v>
                </c:pt>
                <c:pt idx="1588">
                  <c:v>979</c:v>
                </c:pt>
                <c:pt idx="1589">
                  <c:v>971</c:v>
                </c:pt>
                <c:pt idx="1590">
                  <c:v>1006</c:v>
                </c:pt>
                <c:pt idx="1591">
                  <c:v>972</c:v>
                </c:pt>
                <c:pt idx="1592">
                  <c:v>986</c:v>
                </c:pt>
                <c:pt idx="1593">
                  <c:v>989</c:v>
                </c:pt>
                <c:pt idx="1594">
                  <c:v>1021</c:v>
                </c:pt>
                <c:pt idx="1595">
                  <c:v>1096</c:v>
                </c:pt>
                <c:pt idx="1596">
                  <c:v>1014</c:v>
                </c:pt>
                <c:pt idx="1597">
                  <c:v>1009</c:v>
                </c:pt>
                <c:pt idx="1598">
                  <c:v>1042</c:v>
                </c:pt>
                <c:pt idx="1599">
                  <c:v>1047</c:v>
                </c:pt>
                <c:pt idx="1600">
                  <c:v>1043</c:v>
                </c:pt>
                <c:pt idx="1601">
                  <c:v>1064</c:v>
                </c:pt>
                <c:pt idx="1602">
                  <c:v>1032</c:v>
                </c:pt>
                <c:pt idx="1603">
                  <c:v>1045</c:v>
                </c:pt>
                <c:pt idx="1604">
                  <c:v>1093</c:v>
                </c:pt>
                <c:pt idx="1605">
                  <c:v>1101</c:v>
                </c:pt>
                <c:pt idx="1606">
                  <c:v>1090</c:v>
                </c:pt>
                <c:pt idx="1607">
                  <c:v>1066</c:v>
                </c:pt>
                <c:pt idx="1608">
                  <c:v>1151</c:v>
                </c:pt>
                <c:pt idx="1609">
                  <c:v>1107</c:v>
                </c:pt>
                <c:pt idx="1610">
                  <c:v>1162</c:v>
                </c:pt>
                <c:pt idx="1611">
                  <c:v>1188</c:v>
                </c:pt>
                <c:pt idx="1612">
                  <c:v>1200</c:v>
                </c:pt>
                <c:pt idx="1613">
                  <c:v>1184</c:v>
                </c:pt>
                <c:pt idx="1614">
                  <c:v>1243</c:v>
                </c:pt>
                <c:pt idx="1615">
                  <c:v>1243</c:v>
                </c:pt>
                <c:pt idx="1616">
                  <c:v>1282</c:v>
                </c:pt>
                <c:pt idx="1617">
                  <c:v>1305</c:v>
                </c:pt>
                <c:pt idx="1618">
                  <c:v>1382</c:v>
                </c:pt>
                <c:pt idx="1619">
                  <c:v>1421</c:v>
                </c:pt>
                <c:pt idx="1620">
                  <c:v>1468</c:v>
                </c:pt>
                <c:pt idx="1621">
                  <c:v>1533</c:v>
                </c:pt>
                <c:pt idx="1622">
                  <c:v>1606</c:v>
                </c:pt>
                <c:pt idx="1623">
                  <c:v>1623</c:v>
                </c:pt>
                <c:pt idx="1624">
                  <c:v>1725</c:v>
                </c:pt>
                <c:pt idx="1625">
                  <c:v>1748</c:v>
                </c:pt>
                <c:pt idx="1626">
                  <c:v>1832</c:v>
                </c:pt>
                <c:pt idx="1627">
                  <c:v>1951</c:v>
                </c:pt>
                <c:pt idx="1628">
                  <c:v>1897</c:v>
                </c:pt>
                <c:pt idx="1629">
                  <c:v>2032</c:v>
                </c:pt>
                <c:pt idx="1630">
                  <c:v>2082</c:v>
                </c:pt>
                <c:pt idx="1631">
                  <c:v>2055</c:v>
                </c:pt>
                <c:pt idx="1632">
                  <c:v>2174</c:v>
                </c:pt>
                <c:pt idx="1633">
                  <c:v>2286</c:v>
                </c:pt>
                <c:pt idx="1634">
                  <c:v>2150</c:v>
                </c:pt>
                <c:pt idx="1635">
                  <c:v>2207</c:v>
                </c:pt>
                <c:pt idx="1636">
                  <c:v>2362</c:v>
                </c:pt>
                <c:pt idx="1637">
                  <c:v>2313</c:v>
                </c:pt>
                <c:pt idx="1638">
                  <c:v>2370</c:v>
                </c:pt>
                <c:pt idx="1639">
                  <c:v>2302</c:v>
                </c:pt>
                <c:pt idx="1640">
                  <c:v>2413</c:v>
                </c:pt>
                <c:pt idx="1641">
                  <c:v>2445</c:v>
                </c:pt>
                <c:pt idx="1642">
                  <c:v>2534</c:v>
                </c:pt>
                <c:pt idx="1643">
                  <c:v>2468</c:v>
                </c:pt>
                <c:pt idx="1644">
                  <c:v>2551</c:v>
                </c:pt>
                <c:pt idx="1645">
                  <c:v>2568</c:v>
                </c:pt>
                <c:pt idx="1646">
                  <c:v>2697</c:v>
                </c:pt>
                <c:pt idx="1647">
                  <c:v>2617</c:v>
                </c:pt>
                <c:pt idx="1648">
                  <c:v>2567</c:v>
                </c:pt>
                <c:pt idx="1649">
                  <c:v>2500</c:v>
                </c:pt>
                <c:pt idx="1650">
                  <c:v>2516</c:v>
                </c:pt>
                <c:pt idx="1651">
                  <c:v>2519</c:v>
                </c:pt>
                <c:pt idx="1652">
                  <c:v>2402</c:v>
                </c:pt>
                <c:pt idx="1653">
                  <c:v>2486</c:v>
                </c:pt>
                <c:pt idx="1654">
                  <c:v>2582</c:v>
                </c:pt>
                <c:pt idx="1655">
                  <c:v>2451</c:v>
                </c:pt>
                <c:pt idx="1656">
                  <c:v>2446</c:v>
                </c:pt>
                <c:pt idx="1657">
                  <c:v>2408</c:v>
                </c:pt>
                <c:pt idx="1658">
                  <c:v>2384</c:v>
                </c:pt>
                <c:pt idx="1659">
                  <c:v>2486</c:v>
                </c:pt>
                <c:pt idx="1660">
                  <c:v>2458</c:v>
                </c:pt>
                <c:pt idx="1661">
                  <c:v>2466</c:v>
                </c:pt>
                <c:pt idx="1662">
                  <c:v>2534</c:v>
                </c:pt>
                <c:pt idx="1663">
                  <c:v>2575</c:v>
                </c:pt>
                <c:pt idx="1664">
                  <c:v>2623</c:v>
                </c:pt>
                <c:pt idx="1665">
                  <c:v>2603</c:v>
                </c:pt>
                <c:pt idx="1666">
                  <c:v>2585</c:v>
                </c:pt>
                <c:pt idx="1667">
                  <c:v>2620</c:v>
                </c:pt>
                <c:pt idx="1668">
                  <c:v>2724</c:v>
                </c:pt>
                <c:pt idx="1669">
                  <c:v>2761</c:v>
                </c:pt>
                <c:pt idx="1670">
                  <c:v>2849</c:v>
                </c:pt>
                <c:pt idx="1671">
                  <c:v>2725</c:v>
                </c:pt>
                <c:pt idx="1672">
                  <c:v>2788</c:v>
                </c:pt>
                <c:pt idx="1673">
                  <c:v>2788</c:v>
                </c:pt>
                <c:pt idx="1674">
                  <c:v>2911</c:v>
                </c:pt>
                <c:pt idx="1675">
                  <c:v>2823</c:v>
                </c:pt>
                <c:pt idx="1676">
                  <c:v>2761</c:v>
                </c:pt>
                <c:pt idx="1677">
                  <c:v>2760</c:v>
                </c:pt>
                <c:pt idx="1678">
                  <c:v>2778</c:v>
                </c:pt>
                <c:pt idx="1679">
                  <c:v>2981</c:v>
                </c:pt>
                <c:pt idx="1680">
                  <c:v>2991</c:v>
                </c:pt>
                <c:pt idx="1681">
                  <c:v>2990</c:v>
                </c:pt>
                <c:pt idx="1682">
                  <c:v>3118</c:v>
                </c:pt>
                <c:pt idx="1683">
                  <c:v>3070</c:v>
                </c:pt>
                <c:pt idx="1684">
                  <c:v>3099</c:v>
                </c:pt>
                <c:pt idx="1685">
                  <c:v>3180</c:v>
                </c:pt>
                <c:pt idx="1686">
                  <c:v>3133</c:v>
                </c:pt>
                <c:pt idx="1687">
                  <c:v>3161</c:v>
                </c:pt>
                <c:pt idx="1688">
                  <c:v>3373</c:v>
                </c:pt>
                <c:pt idx="1689">
                  <c:v>3274</c:v>
                </c:pt>
                <c:pt idx="1690">
                  <c:v>3293</c:v>
                </c:pt>
                <c:pt idx="1691">
                  <c:v>3376</c:v>
                </c:pt>
                <c:pt idx="1692">
                  <c:v>3567</c:v>
                </c:pt>
                <c:pt idx="1693">
                  <c:v>3588</c:v>
                </c:pt>
                <c:pt idx="1694">
                  <c:v>3670</c:v>
                </c:pt>
                <c:pt idx="1695">
                  <c:v>3658</c:v>
                </c:pt>
                <c:pt idx="1696">
                  <c:v>3775</c:v>
                </c:pt>
                <c:pt idx="1697">
                  <c:v>3796</c:v>
                </c:pt>
                <c:pt idx="1698">
                  <c:v>3961</c:v>
                </c:pt>
                <c:pt idx="1699">
                  <c:v>3933</c:v>
                </c:pt>
                <c:pt idx="1700">
                  <c:v>3922</c:v>
                </c:pt>
                <c:pt idx="1701">
                  <c:v>4062</c:v>
                </c:pt>
                <c:pt idx="1702">
                  <c:v>4030</c:v>
                </c:pt>
                <c:pt idx="1703">
                  <c:v>4004</c:v>
                </c:pt>
                <c:pt idx="1704">
                  <c:v>3988</c:v>
                </c:pt>
                <c:pt idx="1705">
                  <c:v>3944</c:v>
                </c:pt>
                <c:pt idx="1706">
                  <c:v>3892</c:v>
                </c:pt>
                <c:pt idx="1707">
                  <c:v>3781</c:v>
                </c:pt>
                <c:pt idx="1708">
                  <c:v>3599</c:v>
                </c:pt>
                <c:pt idx="1709">
                  <c:v>3540</c:v>
                </c:pt>
                <c:pt idx="1710">
                  <c:v>3465</c:v>
                </c:pt>
                <c:pt idx="1711">
                  <c:v>3341</c:v>
                </c:pt>
                <c:pt idx="1712">
                  <c:v>3246</c:v>
                </c:pt>
                <c:pt idx="1713">
                  <c:v>3254</c:v>
                </c:pt>
                <c:pt idx="1714">
                  <c:v>3138</c:v>
                </c:pt>
                <c:pt idx="1715">
                  <c:v>3023</c:v>
                </c:pt>
                <c:pt idx="1716">
                  <c:v>3000</c:v>
                </c:pt>
                <c:pt idx="1717">
                  <c:v>2994</c:v>
                </c:pt>
                <c:pt idx="1718">
                  <c:v>2907</c:v>
                </c:pt>
                <c:pt idx="1719">
                  <c:v>2850</c:v>
                </c:pt>
                <c:pt idx="1720">
                  <c:v>2585</c:v>
                </c:pt>
                <c:pt idx="1721">
                  <c:v>2660</c:v>
                </c:pt>
                <c:pt idx="1722">
                  <c:v>2556</c:v>
                </c:pt>
                <c:pt idx="1723">
                  <c:v>2525</c:v>
                </c:pt>
                <c:pt idx="1724">
                  <c:v>2524</c:v>
                </c:pt>
                <c:pt idx="1725">
                  <c:v>2433</c:v>
                </c:pt>
                <c:pt idx="1726">
                  <c:v>2478</c:v>
                </c:pt>
                <c:pt idx="1727">
                  <c:v>2414</c:v>
                </c:pt>
                <c:pt idx="1728">
                  <c:v>2358</c:v>
                </c:pt>
                <c:pt idx="1729">
                  <c:v>2280</c:v>
                </c:pt>
                <c:pt idx="1730">
                  <c:v>2327</c:v>
                </c:pt>
                <c:pt idx="1731">
                  <c:v>2266</c:v>
                </c:pt>
                <c:pt idx="1732">
                  <c:v>2303</c:v>
                </c:pt>
                <c:pt idx="1733">
                  <c:v>2175</c:v>
                </c:pt>
                <c:pt idx="1734">
                  <c:v>2249</c:v>
                </c:pt>
                <c:pt idx="1735">
                  <c:v>2155</c:v>
                </c:pt>
                <c:pt idx="1736">
                  <c:v>2138</c:v>
                </c:pt>
                <c:pt idx="1737">
                  <c:v>2050</c:v>
                </c:pt>
                <c:pt idx="1738">
                  <c:v>2087</c:v>
                </c:pt>
                <c:pt idx="1739">
                  <c:v>1989</c:v>
                </c:pt>
                <c:pt idx="1740">
                  <c:v>1917</c:v>
                </c:pt>
                <c:pt idx="1741">
                  <c:v>1931</c:v>
                </c:pt>
                <c:pt idx="1742">
                  <c:v>1961</c:v>
                </c:pt>
                <c:pt idx="1743">
                  <c:v>1907</c:v>
                </c:pt>
                <c:pt idx="1744">
                  <c:v>1992</c:v>
                </c:pt>
                <c:pt idx="1745">
                  <c:v>1909</c:v>
                </c:pt>
                <c:pt idx="1746">
                  <c:v>1816</c:v>
                </c:pt>
                <c:pt idx="1747">
                  <c:v>1865</c:v>
                </c:pt>
                <c:pt idx="1748">
                  <c:v>1928</c:v>
                </c:pt>
                <c:pt idx="1749">
                  <c:v>1812</c:v>
                </c:pt>
                <c:pt idx="1750">
                  <c:v>1842</c:v>
                </c:pt>
                <c:pt idx="1751">
                  <c:v>1810</c:v>
                </c:pt>
                <c:pt idx="1752">
                  <c:v>1800</c:v>
                </c:pt>
                <c:pt idx="1753">
                  <c:v>1797</c:v>
                </c:pt>
                <c:pt idx="1754">
                  <c:v>1759</c:v>
                </c:pt>
                <c:pt idx="1755">
                  <c:v>1779</c:v>
                </c:pt>
                <c:pt idx="1756">
                  <c:v>1907</c:v>
                </c:pt>
                <c:pt idx="1757">
                  <c:v>1748</c:v>
                </c:pt>
                <c:pt idx="1758">
                  <c:v>1745</c:v>
                </c:pt>
                <c:pt idx="1759">
                  <c:v>1726</c:v>
                </c:pt>
                <c:pt idx="1760">
                  <c:v>1669</c:v>
                </c:pt>
                <c:pt idx="1761">
                  <c:v>1692</c:v>
                </c:pt>
                <c:pt idx="1762">
                  <c:v>1597</c:v>
                </c:pt>
                <c:pt idx="1763">
                  <c:v>1550</c:v>
                </c:pt>
                <c:pt idx="1764">
                  <c:v>1537</c:v>
                </c:pt>
                <c:pt idx="1765">
                  <c:v>1562</c:v>
                </c:pt>
                <c:pt idx="1766">
                  <c:v>1517</c:v>
                </c:pt>
                <c:pt idx="1767">
                  <c:v>1526</c:v>
                </c:pt>
                <c:pt idx="1768">
                  <c:v>1571</c:v>
                </c:pt>
                <c:pt idx="1769">
                  <c:v>1552</c:v>
                </c:pt>
                <c:pt idx="1770">
                  <c:v>1532</c:v>
                </c:pt>
                <c:pt idx="1771">
                  <c:v>1532</c:v>
                </c:pt>
                <c:pt idx="1772">
                  <c:v>1532</c:v>
                </c:pt>
                <c:pt idx="1773">
                  <c:v>1514</c:v>
                </c:pt>
                <c:pt idx="1774">
                  <c:v>1464</c:v>
                </c:pt>
                <c:pt idx="1775">
                  <c:v>1450</c:v>
                </c:pt>
                <c:pt idx="1776">
                  <c:v>1487</c:v>
                </c:pt>
                <c:pt idx="1777">
                  <c:v>1476</c:v>
                </c:pt>
                <c:pt idx="1778">
                  <c:v>1537</c:v>
                </c:pt>
                <c:pt idx="1779">
                  <c:v>1489</c:v>
                </c:pt>
                <c:pt idx="1780">
                  <c:v>1503</c:v>
                </c:pt>
                <c:pt idx="1781">
                  <c:v>1484</c:v>
                </c:pt>
                <c:pt idx="1782">
                  <c:v>1496</c:v>
                </c:pt>
                <c:pt idx="1783">
                  <c:v>1477</c:v>
                </c:pt>
                <c:pt idx="1784">
                  <c:v>1470</c:v>
                </c:pt>
                <c:pt idx="1785">
                  <c:v>1430</c:v>
                </c:pt>
                <c:pt idx="1786">
                  <c:v>1434</c:v>
                </c:pt>
                <c:pt idx="1787">
                  <c:v>1428</c:v>
                </c:pt>
                <c:pt idx="1788">
                  <c:v>1452</c:v>
                </c:pt>
                <c:pt idx="1789">
                  <c:v>1452</c:v>
                </c:pt>
                <c:pt idx="1790">
                  <c:v>1465</c:v>
                </c:pt>
                <c:pt idx="1791">
                  <c:v>1462</c:v>
                </c:pt>
                <c:pt idx="1792">
                  <c:v>1408</c:v>
                </c:pt>
                <c:pt idx="1793">
                  <c:v>1430</c:v>
                </c:pt>
                <c:pt idx="1794">
                  <c:v>1383</c:v>
                </c:pt>
                <c:pt idx="1795">
                  <c:v>1427</c:v>
                </c:pt>
                <c:pt idx="1796">
                  <c:v>1368</c:v>
                </c:pt>
                <c:pt idx="1797">
                  <c:v>1354</c:v>
                </c:pt>
                <c:pt idx="1798">
                  <c:v>1409</c:v>
                </c:pt>
                <c:pt idx="1799">
                  <c:v>1373</c:v>
                </c:pt>
                <c:pt idx="1800">
                  <c:v>1361</c:v>
                </c:pt>
                <c:pt idx="1801">
                  <c:v>1352</c:v>
                </c:pt>
                <c:pt idx="1802">
                  <c:v>1346</c:v>
                </c:pt>
                <c:pt idx="1803">
                  <c:v>1410</c:v>
                </c:pt>
                <c:pt idx="1804">
                  <c:v>1374</c:v>
                </c:pt>
                <c:pt idx="1805">
                  <c:v>1368</c:v>
                </c:pt>
                <c:pt idx="1806">
                  <c:v>1426</c:v>
                </c:pt>
                <c:pt idx="1807">
                  <c:v>1369</c:v>
                </c:pt>
                <c:pt idx="1808">
                  <c:v>1319</c:v>
                </c:pt>
                <c:pt idx="1809">
                  <c:v>1274</c:v>
                </c:pt>
                <c:pt idx="1810">
                  <c:v>1330</c:v>
                </c:pt>
                <c:pt idx="1811">
                  <c:v>1304</c:v>
                </c:pt>
                <c:pt idx="1812">
                  <c:v>1270</c:v>
                </c:pt>
                <c:pt idx="1813">
                  <c:v>1311</c:v>
                </c:pt>
                <c:pt idx="1814">
                  <c:v>1339</c:v>
                </c:pt>
                <c:pt idx="1815">
                  <c:v>1349</c:v>
                </c:pt>
                <c:pt idx="1816">
                  <c:v>1372</c:v>
                </c:pt>
                <c:pt idx="1817">
                  <c:v>1327</c:v>
                </c:pt>
                <c:pt idx="1818">
                  <c:v>1298</c:v>
                </c:pt>
                <c:pt idx="1819">
                  <c:v>1309</c:v>
                </c:pt>
                <c:pt idx="1820">
                  <c:v>1328</c:v>
                </c:pt>
                <c:pt idx="1821">
                  <c:v>1347</c:v>
                </c:pt>
                <c:pt idx="1822">
                  <c:v>1315</c:v>
                </c:pt>
                <c:pt idx="1823">
                  <c:v>1272</c:v>
                </c:pt>
                <c:pt idx="1824">
                  <c:v>1229</c:v>
                </c:pt>
                <c:pt idx="1825">
                  <c:v>1286</c:v>
                </c:pt>
                <c:pt idx="1826">
                  <c:v>1281</c:v>
                </c:pt>
                <c:pt idx="1827">
                  <c:v>1250</c:v>
                </c:pt>
                <c:pt idx="1828">
                  <c:v>1306</c:v>
                </c:pt>
                <c:pt idx="1829">
                  <c:v>1304</c:v>
                </c:pt>
                <c:pt idx="1830">
                  <c:v>1238</c:v>
                </c:pt>
                <c:pt idx="1831">
                  <c:v>1212</c:v>
                </c:pt>
                <c:pt idx="1832">
                  <c:v>1249</c:v>
                </c:pt>
                <c:pt idx="1833">
                  <c:v>1244</c:v>
                </c:pt>
                <c:pt idx="1834">
                  <c:v>1304</c:v>
                </c:pt>
                <c:pt idx="1835">
                  <c:v>1246</c:v>
                </c:pt>
                <c:pt idx="1836">
                  <c:v>1246</c:v>
                </c:pt>
                <c:pt idx="1837">
                  <c:v>1291</c:v>
                </c:pt>
                <c:pt idx="1838">
                  <c:v>1263</c:v>
                </c:pt>
                <c:pt idx="1839">
                  <c:v>1246</c:v>
                </c:pt>
                <c:pt idx="1840">
                  <c:v>1203</c:v>
                </c:pt>
                <c:pt idx="1841">
                  <c:v>1213</c:v>
                </c:pt>
                <c:pt idx="1842">
                  <c:v>1250</c:v>
                </c:pt>
                <c:pt idx="1843">
                  <c:v>1222</c:v>
                </c:pt>
                <c:pt idx="1844">
                  <c:v>1255</c:v>
                </c:pt>
                <c:pt idx="1845">
                  <c:v>1250</c:v>
                </c:pt>
                <c:pt idx="1846">
                  <c:v>1248</c:v>
                </c:pt>
                <c:pt idx="1847">
                  <c:v>1206</c:v>
                </c:pt>
                <c:pt idx="1848">
                  <c:v>1223</c:v>
                </c:pt>
                <c:pt idx="1849">
                  <c:v>1214</c:v>
                </c:pt>
                <c:pt idx="1850">
                  <c:v>1204</c:v>
                </c:pt>
                <c:pt idx="1851">
                  <c:v>1190</c:v>
                </c:pt>
                <c:pt idx="1852">
                  <c:v>1164</c:v>
                </c:pt>
                <c:pt idx="1853">
                  <c:v>1223</c:v>
                </c:pt>
                <c:pt idx="1854">
                  <c:v>1209</c:v>
                </c:pt>
                <c:pt idx="1855">
                  <c:v>1154</c:v>
                </c:pt>
                <c:pt idx="1856">
                  <c:v>1206</c:v>
                </c:pt>
                <c:pt idx="1857">
                  <c:v>1233</c:v>
                </c:pt>
                <c:pt idx="1858">
                  <c:v>1243</c:v>
                </c:pt>
                <c:pt idx="1859">
                  <c:v>1199</c:v>
                </c:pt>
                <c:pt idx="1860">
                  <c:v>1193</c:v>
                </c:pt>
                <c:pt idx="1861">
                  <c:v>1253</c:v>
                </c:pt>
                <c:pt idx="1862">
                  <c:v>1208</c:v>
                </c:pt>
                <c:pt idx="1863">
                  <c:v>1233</c:v>
                </c:pt>
                <c:pt idx="1864">
                  <c:v>1241</c:v>
                </c:pt>
                <c:pt idx="1865">
                  <c:v>1287</c:v>
                </c:pt>
                <c:pt idx="1866">
                  <c:v>1317</c:v>
                </c:pt>
                <c:pt idx="1867">
                  <c:v>1331</c:v>
                </c:pt>
                <c:pt idx="1868">
                  <c:v>1321</c:v>
                </c:pt>
                <c:pt idx="1869">
                  <c:v>1274</c:v>
                </c:pt>
                <c:pt idx="1870">
                  <c:v>1311</c:v>
                </c:pt>
                <c:pt idx="1871">
                  <c:v>1323</c:v>
                </c:pt>
                <c:pt idx="1872">
                  <c:v>1216</c:v>
                </c:pt>
                <c:pt idx="1873">
                  <c:v>1212</c:v>
                </c:pt>
                <c:pt idx="1874">
                  <c:v>1242</c:v>
                </c:pt>
                <c:pt idx="1875">
                  <c:v>1211</c:v>
                </c:pt>
                <c:pt idx="1876">
                  <c:v>1232</c:v>
                </c:pt>
                <c:pt idx="1877">
                  <c:v>1241</c:v>
                </c:pt>
                <c:pt idx="1878">
                  <c:v>1190</c:v>
                </c:pt>
                <c:pt idx="1879">
                  <c:v>1210</c:v>
                </c:pt>
                <c:pt idx="1880">
                  <c:v>1200</c:v>
                </c:pt>
                <c:pt idx="1881">
                  <c:v>1201</c:v>
                </c:pt>
                <c:pt idx="1882">
                  <c:v>1151</c:v>
                </c:pt>
                <c:pt idx="1883">
                  <c:v>1162</c:v>
                </c:pt>
                <c:pt idx="1884">
                  <c:v>1159</c:v>
                </c:pt>
                <c:pt idx="1885">
                  <c:v>1203</c:v>
                </c:pt>
                <c:pt idx="1886">
                  <c:v>1169</c:v>
                </c:pt>
                <c:pt idx="1887">
                  <c:v>1158</c:v>
                </c:pt>
                <c:pt idx="1888">
                  <c:v>1178</c:v>
                </c:pt>
                <c:pt idx="1889">
                  <c:v>1139</c:v>
                </c:pt>
                <c:pt idx="1890">
                  <c:v>1193</c:v>
                </c:pt>
                <c:pt idx="1891">
                  <c:v>1184</c:v>
                </c:pt>
                <c:pt idx="1892">
                  <c:v>1212</c:v>
                </c:pt>
                <c:pt idx="1893">
                  <c:v>1196</c:v>
                </c:pt>
                <c:pt idx="1894">
                  <c:v>1250</c:v>
                </c:pt>
                <c:pt idx="1895">
                  <c:v>1222</c:v>
                </c:pt>
                <c:pt idx="1896">
                  <c:v>1234</c:v>
                </c:pt>
                <c:pt idx="1897">
                  <c:v>1218</c:v>
                </c:pt>
                <c:pt idx="1898">
                  <c:v>1180</c:v>
                </c:pt>
                <c:pt idx="1899">
                  <c:v>1180</c:v>
                </c:pt>
                <c:pt idx="1900">
                  <c:v>1180</c:v>
                </c:pt>
                <c:pt idx="1901">
                  <c:v>1260</c:v>
                </c:pt>
                <c:pt idx="1902">
                  <c:v>1285</c:v>
                </c:pt>
                <c:pt idx="1903">
                  <c:v>1263</c:v>
                </c:pt>
                <c:pt idx="1904">
                  <c:v>1290</c:v>
                </c:pt>
                <c:pt idx="1905">
                  <c:v>1289</c:v>
                </c:pt>
                <c:pt idx="1906">
                  <c:v>1328</c:v>
                </c:pt>
                <c:pt idx="1907">
                  <c:v>1320</c:v>
                </c:pt>
                <c:pt idx="1908">
                  <c:v>1289</c:v>
                </c:pt>
                <c:pt idx="1909">
                  <c:v>1293</c:v>
                </c:pt>
                <c:pt idx="1910">
                  <c:v>1266</c:v>
                </c:pt>
                <c:pt idx="1911">
                  <c:v>1265</c:v>
                </c:pt>
                <c:pt idx="1912">
                  <c:v>1297</c:v>
                </c:pt>
                <c:pt idx="1913">
                  <c:v>1272</c:v>
                </c:pt>
                <c:pt idx="1914">
                  <c:v>1276</c:v>
                </c:pt>
                <c:pt idx="1915">
                  <c:v>1270</c:v>
                </c:pt>
                <c:pt idx="1916">
                  <c:v>1238</c:v>
                </c:pt>
                <c:pt idx="1917">
                  <c:v>1268</c:v>
                </c:pt>
                <c:pt idx="1918">
                  <c:v>1237</c:v>
                </c:pt>
                <c:pt idx="1919">
                  <c:v>1201</c:v>
                </c:pt>
                <c:pt idx="1920">
                  <c:v>1225</c:v>
                </c:pt>
                <c:pt idx="1921">
                  <c:v>1286</c:v>
                </c:pt>
                <c:pt idx="1922">
                  <c:v>1328</c:v>
                </c:pt>
                <c:pt idx="1923">
                  <c:v>1259</c:v>
                </c:pt>
                <c:pt idx="1924">
                  <c:v>1239</c:v>
                </c:pt>
                <c:pt idx="1925">
                  <c:v>1228</c:v>
                </c:pt>
                <c:pt idx="1926">
                  <c:v>1201</c:v>
                </c:pt>
                <c:pt idx="1927">
                  <c:v>1202</c:v>
                </c:pt>
                <c:pt idx="1928">
                  <c:v>1274</c:v>
                </c:pt>
                <c:pt idx="1929">
                  <c:v>1254</c:v>
                </c:pt>
                <c:pt idx="1930">
                  <c:v>1216</c:v>
                </c:pt>
                <c:pt idx="1931">
                  <c:v>1188</c:v>
                </c:pt>
                <c:pt idx="1932">
                  <c:v>1189</c:v>
                </c:pt>
                <c:pt idx="1933">
                  <c:v>1202</c:v>
                </c:pt>
                <c:pt idx="1934">
                  <c:v>1144</c:v>
                </c:pt>
                <c:pt idx="1935">
                  <c:v>1132</c:v>
                </c:pt>
                <c:pt idx="1936">
                  <c:v>1188</c:v>
                </c:pt>
                <c:pt idx="1937">
                  <c:v>1176</c:v>
                </c:pt>
                <c:pt idx="1938">
                  <c:v>1127</c:v>
                </c:pt>
                <c:pt idx="1939">
                  <c:v>1100</c:v>
                </c:pt>
                <c:pt idx="1940">
                  <c:v>1118</c:v>
                </c:pt>
                <c:pt idx="1941">
                  <c:v>1146</c:v>
                </c:pt>
                <c:pt idx="1942">
                  <c:v>1159</c:v>
                </c:pt>
                <c:pt idx="1943">
                  <c:v>1103</c:v>
                </c:pt>
                <c:pt idx="1944">
                  <c:v>1084</c:v>
                </c:pt>
                <c:pt idx="1945">
                  <c:v>1080</c:v>
                </c:pt>
                <c:pt idx="1946">
                  <c:v>1086</c:v>
                </c:pt>
                <c:pt idx="1947">
                  <c:v>1131</c:v>
                </c:pt>
                <c:pt idx="1948">
                  <c:v>1145</c:v>
                </c:pt>
                <c:pt idx="1949">
                  <c:v>1135</c:v>
                </c:pt>
                <c:pt idx="1950">
                  <c:v>1092</c:v>
                </c:pt>
                <c:pt idx="1951">
                  <c:v>1132</c:v>
                </c:pt>
                <c:pt idx="1952">
                  <c:v>1132</c:v>
                </c:pt>
                <c:pt idx="1953">
                  <c:v>1123</c:v>
                </c:pt>
                <c:pt idx="1954">
                  <c:v>1081</c:v>
                </c:pt>
                <c:pt idx="1955">
                  <c:v>1122</c:v>
                </c:pt>
                <c:pt idx="1956">
                  <c:v>1144</c:v>
                </c:pt>
                <c:pt idx="1957">
                  <c:v>1121</c:v>
                </c:pt>
                <c:pt idx="1958">
                  <c:v>1139</c:v>
                </c:pt>
                <c:pt idx="1959">
                  <c:v>1159</c:v>
                </c:pt>
                <c:pt idx="1960">
                  <c:v>1114</c:v>
                </c:pt>
                <c:pt idx="1961">
                  <c:v>1113</c:v>
                </c:pt>
                <c:pt idx="1962">
                  <c:v>1095</c:v>
                </c:pt>
                <c:pt idx="1963">
                  <c:v>1123</c:v>
                </c:pt>
                <c:pt idx="1964">
                  <c:v>1111</c:v>
                </c:pt>
                <c:pt idx="1965">
                  <c:v>1097</c:v>
                </c:pt>
                <c:pt idx="1966">
                  <c:v>1137</c:v>
                </c:pt>
                <c:pt idx="1967">
                  <c:v>1136</c:v>
                </c:pt>
                <c:pt idx="1968">
                  <c:v>1123</c:v>
                </c:pt>
                <c:pt idx="1969">
                  <c:v>1141</c:v>
                </c:pt>
                <c:pt idx="1970">
                  <c:v>1163</c:v>
                </c:pt>
                <c:pt idx="1971">
                  <c:v>1158</c:v>
                </c:pt>
                <c:pt idx="1972">
                  <c:v>1154</c:v>
                </c:pt>
                <c:pt idx="1973">
                  <c:v>1136</c:v>
                </c:pt>
                <c:pt idx="1974">
                  <c:v>1138</c:v>
                </c:pt>
                <c:pt idx="1975">
                  <c:v>1154</c:v>
                </c:pt>
                <c:pt idx="1976">
                  <c:v>1167</c:v>
                </c:pt>
                <c:pt idx="1977">
                  <c:v>1138</c:v>
                </c:pt>
                <c:pt idx="1978">
                  <c:v>1151</c:v>
                </c:pt>
                <c:pt idx="1979">
                  <c:v>1164</c:v>
                </c:pt>
                <c:pt idx="1980">
                  <c:v>1133</c:v>
                </c:pt>
                <c:pt idx="1981">
                  <c:v>1137</c:v>
                </c:pt>
                <c:pt idx="1982">
                  <c:v>1122</c:v>
                </c:pt>
                <c:pt idx="1983">
                  <c:v>1160</c:v>
                </c:pt>
                <c:pt idx="1984">
                  <c:v>1151</c:v>
                </c:pt>
                <c:pt idx="1985">
                  <c:v>1130</c:v>
                </c:pt>
                <c:pt idx="1986">
                  <c:v>1132</c:v>
                </c:pt>
                <c:pt idx="1987">
                  <c:v>1126</c:v>
                </c:pt>
                <c:pt idx="1988">
                  <c:v>1117</c:v>
                </c:pt>
                <c:pt idx="1989">
                  <c:v>1127</c:v>
                </c:pt>
                <c:pt idx="1990">
                  <c:v>1109</c:v>
                </c:pt>
                <c:pt idx="1991">
                  <c:v>1092</c:v>
                </c:pt>
                <c:pt idx="1992">
                  <c:v>1113</c:v>
                </c:pt>
                <c:pt idx="1993">
                  <c:v>1085</c:v>
                </c:pt>
                <c:pt idx="1994">
                  <c:v>1073</c:v>
                </c:pt>
                <c:pt idx="1995">
                  <c:v>1124</c:v>
                </c:pt>
                <c:pt idx="1996">
                  <c:v>1138</c:v>
                </c:pt>
                <c:pt idx="1997">
                  <c:v>1158</c:v>
                </c:pt>
                <c:pt idx="1998">
                  <c:v>1166</c:v>
                </c:pt>
                <c:pt idx="1999">
                  <c:v>1139</c:v>
                </c:pt>
                <c:pt idx="2000">
                  <c:v>1142</c:v>
                </c:pt>
                <c:pt idx="2001">
                  <c:v>1147</c:v>
                </c:pt>
                <c:pt idx="2002">
                  <c:v>1136</c:v>
                </c:pt>
                <c:pt idx="2003">
                  <c:v>1158</c:v>
                </c:pt>
                <c:pt idx="2004">
                  <c:v>1171</c:v>
                </c:pt>
                <c:pt idx="2005">
                  <c:v>1203</c:v>
                </c:pt>
                <c:pt idx="2006">
                  <c:v>1244</c:v>
                </c:pt>
                <c:pt idx="2007">
                  <c:v>1234</c:v>
                </c:pt>
                <c:pt idx="2008">
                  <c:v>1237</c:v>
                </c:pt>
                <c:pt idx="2009">
                  <c:v>1224</c:v>
                </c:pt>
                <c:pt idx="2010">
                  <c:v>1221</c:v>
                </c:pt>
                <c:pt idx="2011">
                  <c:v>1275</c:v>
                </c:pt>
                <c:pt idx="2012">
                  <c:v>1360</c:v>
                </c:pt>
                <c:pt idx="2013">
                  <c:v>1415</c:v>
                </c:pt>
                <c:pt idx="2014">
                  <c:v>1432</c:v>
                </c:pt>
                <c:pt idx="2015">
                  <c:v>1448</c:v>
                </c:pt>
                <c:pt idx="2016">
                  <c:v>1429</c:v>
                </c:pt>
                <c:pt idx="2017">
                  <c:v>1398</c:v>
                </c:pt>
                <c:pt idx="2018">
                  <c:v>1490</c:v>
                </c:pt>
                <c:pt idx="2019">
                  <c:v>1651</c:v>
                </c:pt>
                <c:pt idx="2020">
                  <c:v>1869</c:v>
                </c:pt>
                <c:pt idx="2021">
                  <c:v>1995</c:v>
                </c:pt>
                <c:pt idx="2022">
                  <c:v>2031</c:v>
                </c:pt>
                <c:pt idx="2023">
                  <c:v>2001</c:v>
                </c:pt>
                <c:pt idx="2024">
                  <c:v>1909</c:v>
                </c:pt>
                <c:pt idx="2025">
                  <c:v>1894</c:v>
                </c:pt>
                <c:pt idx="2026">
                  <c:v>1882</c:v>
                </c:pt>
                <c:pt idx="2027">
                  <c:v>1880</c:v>
                </c:pt>
                <c:pt idx="2028">
                  <c:v>1923</c:v>
                </c:pt>
                <c:pt idx="2029">
                  <c:v>1970</c:v>
                </c:pt>
                <c:pt idx="2030">
                  <c:v>1953</c:v>
                </c:pt>
                <c:pt idx="2031">
                  <c:v>1857</c:v>
                </c:pt>
                <c:pt idx="2032">
                  <c:v>1767</c:v>
                </c:pt>
                <c:pt idx="2033">
                  <c:v>1676</c:v>
                </c:pt>
                <c:pt idx="2034">
                  <c:v>1598</c:v>
                </c:pt>
                <c:pt idx="2035">
                  <c:v>1537</c:v>
                </c:pt>
                <c:pt idx="2036">
                  <c:v>1450</c:v>
                </c:pt>
                <c:pt idx="2037">
                  <c:v>1429</c:v>
                </c:pt>
                <c:pt idx="2038">
                  <c:v>1414</c:v>
                </c:pt>
                <c:pt idx="2039">
                  <c:v>1339</c:v>
                </c:pt>
                <c:pt idx="2040">
                  <c:v>1244</c:v>
                </c:pt>
                <c:pt idx="2041">
                  <c:v>1193</c:v>
                </c:pt>
                <c:pt idx="2042">
                  <c:v>1204</c:v>
                </c:pt>
                <c:pt idx="2043">
                  <c:v>1161</c:v>
                </c:pt>
                <c:pt idx="2044">
                  <c:v>1157</c:v>
                </c:pt>
                <c:pt idx="2045">
                  <c:v>1189</c:v>
                </c:pt>
                <c:pt idx="2046">
                  <c:v>1152</c:v>
                </c:pt>
                <c:pt idx="2047">
                  <c:v>1137</c:v>
                </c:pt>
                <c:pt idx="2048">
                  <c:v>1101</c:v>
                </c:pt>
                <c:pt idx="2049">
                  <c:v>1116</c:v>
                </c:pt>
                <c:pt idx="2050">
                  <c:v>1159</c:v>
                </c:pt>
                <c:pt idx="2051">
                  <c:v>1126</c:v>
                </c:pt>
                <c:pt idx="2052">
                  <c:v>1111</c:v>
                </c:pt>
                <c:pt idx="2053">
                  <c:v>1110</c:v>
                </c:pt>
                <c:pt idx="2054">
                  <c:v>1144</c:v>
                </c:pt>
                <c:pt idx="2055">
                  <c:v>1149</c:v>
                </c:pt>
                <c:pt idx="2056">
                  <c:v>1121</c:v>
                </c:pt>
                <c:pt idx="2057">
                  <c:v>1113</c:v>
                </c:pt>
                <c:pt idx="2058">
                  <c:v>1128</c:v>
                </c:pt>
                <c:pt idx="2059">
                  <c:v>1127</c:v>
                </c:pt>
                <c:pt idx="2060">
                  <c:v>1112</c:v>
                </c:pt>
                <c:pt idx="2061">
                  <c:v>1128</c:v>
                </c:pt>
                <c:pt idx="2062">
                  <c:v>1151</c:v>
                </c:pt>
                <c:pt idx="2063">
                  <c:v>1110</c:v>
                </c:pt>
                <c:pt idx="2064">
                  <c:v>1075</c:v>
                </c:pt>
                <c:pt idx="2065">
                  <c:v>1073</c:v>
                </c:pt>
                <c:pt idx="2066">
                  <c:v>1033</c:v>
                </c:pt>
                <c:pt idx="2067">
                  <c:v>1015</c:v>
                </c:pt>
                <c:pt idx="2068">
                  <c:v>1010</c:v>
                </c:pt>
                <c:pt idx="2069">
                  <c:v>1013</c:v>
                </c:pt>
                <c:pt idx="2070">
                  <c:v>1026</c:v>
                </c:pt>
                <c:pt idx="2071">
                  <c:v>1046</c:v>
                </c:pt>
                <c:pt idx="2072">
                  <c:v>1009</c:v>
                </c:pt>
                <c:pt idx="2073">
                  <c:v>977</c:v>
                </c:pt>
                <c:pt idx="2074">
                  <c:v>1027</c:v>
                </c:pt>
                <c:pt idx="2075">
                  <c:v>1045</c:v>
                </c:pt>
                <c:pt idx="2076">
                  <c:v>1017</c:v>
                </c:pt>
                <c:pt idx="2077">
                  <c:v>997</c:v>
                </c:pt>
                <c:pt idx="2078">
                  <c:v>990</c:v>
                </c:pt>
                <c:pt idx="2079">
                  <c:v>978</c:v>
                </c:pt>
                <c:pt idx="2080">
                  <c:v>990</c:v>
                </c:pt>
                <c:pt idx="2081">
                  <c:v>1039</c:v>
                </c:pt>
                <c:pt idx="2082">
                  <c:v>1038</c:v>
                </c:pt>
                <c:pt idx="2083">
                  <c:v>1027</c:v>
                </c:pt>
                <c:pt idx="2084">
                  <c:v>1044</c:v>
                </c:pt>
                <c:pt idx="2085">
                  <c:v>1050</c:v>
                </c:pt>
                <c:pt idx="2086">
                  <c:v>1027</c:v>
                </c:pt>
                <c:pt idx="2087">
                  <c:v>1029</c:v>
                </c:pt>
                <c:pt idx="2088">
                  <c:v>1032</c:v>
                </c:pt>
                <c:pt idx="2089">
                  <c:v>1014</c:v>
                </c:pt>
                <c:pt idx="2090">
                  <c:v>1053</c:v>
                </c:pt>
                <c:pt idx="2091">
                  <c:v>1090</c:v>
                </c:pt>
                <c:pt idx="2092">
                  <c:v>1099</c:v>
                </c:pt>
                <c:pt idx="2093">
                  <c:v>1107</c:v>
                </c:pt>
                <c:pt idx="2094">
                  <c:v>1097</c:v>
                </c:pt>
                <c:pt idx="2095">
                  <c:v>1067</c:v>
                </c:pt>
                <c:pt idx="2096">
                  <c:v>1067</c:v>
                </c:pt>
                <c:pt idx="2097">
                  <c:v>1055</c:v>
                </c:pt>
                <c:pt idx="2098">
                  <c:v>1074</c:v>
                </c:pt>
                <c:pt idx="2099">
                  <c:v>1095</c:v>
                </c:pt>
                <c:pt idx="2100">
                  <c:v>1088</c:v>
                </c:pt>
                <c:pt idx="2101">
                  <c:v>1098</c:v>
                </c:pt>
                <c:pt idx="2102">
                  <c:v>1110</c:v>
                </c:pt>
                <c:pt idx="2103">
                  <c:v>1117</c:v>
                </c:pt>
                <c:pt idx="2104">
                  <c:v>1108</c:v>
                </c:pt>
                <c:pt idx="2105">
                  <c:v>1110</c:v>
                </c:pt>
                <c:pt idx="2106">
                  <c:v>1100</c:v>
                </c:pt>
                <c:pt idx="2107">
                  <c:v>1078</c:v>
                </c:pt>
                <c:pt idx="2108">
                  <c:v>1062</c:v>
                </c:pt>
                <c:pt idx="2109">
                  <c:v>1091</c:v>
                </c:pt>
                <c:pt idx="2110">
                  <c:v>1135</c:v>
                </c:pt>
                <c:pt idx="2111">
                  <c:v>1122</c:v>
                </c:pt>
                <c:pt idx="2112">
                  <c:v>1098</c:v>
                </c:pt>
                <c:pt idx="2113">
                  <c:v>1099</c:v>
                </c:pt>
                <c:pt idx="2114">
                  <c:v>1113</c:v>
                </c:pt>
                <c:pt idx="2115">
                  <c:v>1140</c:v>
                </c:pt>
                <c:pt idx="2116">
                  <c:v>1147</c:v>
                </c:pt>
                <c:pt idx="2117">
                  <c:v>1166</c:v>
                </c:pt>
                <c:pt idx="2118">
                  <c:v>1177</c:v>
                </c:pt>
                <c:pt idx="2119">
                  <c:v>1165</c:v>
                </c:pt>
                <c:pt idx="2120">
                  <c:v>1158</c:v>
                </c:pt>
                <c:pt idx="2121">
                  <c:v>1127</c:v>
                </c:pt>
                <c:pt idx="2122">
                  <c:v>1152</c:v>
                </c:pt>
                <c:pt idx="2123">
                  <c:v>1214</c:v>
                </c:pt>
                <c:pt idx="2124">
                  <c:v>1242</c:v>
                </c:pt>
                <c:pt idx="2125">
                  <c:v>1215</c:v>
                </c:pt>
                <c:pt idx="2126">
                  <c:v>1237</c:v>
                </c:pt>
                <c:pt idx="2127">
                  <c:v>1258</c:v>
                </c:pt>
                <c:pt idx="2128">
                  <c:v>1298</c:v>
                </c:pt>
                <c:pt idx="2129">
                  <c:v>1297</c:v>
                </c:pt>
                <c:pt idx="2130">
                  <c:v>1238</c:v>
                </c:pt>
                <c:pt idx="2131">
                  <c:v>1271</c:v>
                </c:pt>
                <c:pt idx="2132">
                  <c:v>1316</c:v>
                </c:pt>
                <c:pt idx="2133">
                  <c:v>1287</c:v>
                </c:pt>
                <c:pt idx="2134">
                  <c:v>1295</c:v>
                </c:pt>
                <c:pt idx="2135">
                  <c:v>1340</c:v>
                </c:pt>
                <c:pt idx="2136">
                  <c:v>1329</c:v>
                </c:pt>
                <c:pt idx="2137">
                  <c:v>1358</c:v>
                </c:pt>
                <c:pt idx="2138">
                  <c:v>1382</c:v>
                </c:pt>
                <c:pt idx="2139">
                  <c:v>1322</c:v>
                </c:pt>
                <c:pt idx="2140">
                  <c:v>1324</c:v>
                </c:pt>
                <c:pt idx="2141">
                  <c:v>1371</c:v>
                </c:pt>
                <c:pt idx="2142">
                  <c:v>1346</c:v>
                </c:pt>
                <c:pt idx="2143">
                  <c:v>1302</c:v>
                </c:pt>
                <c:pt idx="2144">
                  <c:v>1284</c:v>
                </c:pt>
                <c:pt idx="2145">
                  <c:v>1255</c:v>
                </c:pt>
                <c:pt idx="2146">
                  <c:v>1240</c:v>
                </c:pt>
                <c:pt idx="2147">
                  <c:v>1206</c:v>
                </c:pt>
                <c:pt idx="2148">
                  <c:v>1187</c:v>
                </c:pt>
                <c:pt idx="2149">
                  <c:v>1160</c:v>
                </c:pt>
                <c:pt idx="2150">
                  <c:v>1156</c:v>
                </c:pt>
                <c:pt idx="2151">
                  <c:v>1125</c:v>
                </c:pt>
                <c:pt idx="2152">
                  <c:v>1104</c:v>
                </c:pt>
                <c:pt idx="2153">
                  <c:v>1117</c:v>
                </c:pt>
                <c:pt idx="2154">
                  <c:v>1093</c:v>
                </c:pt>
                <c:pt idx="2155">
                  <c:v>1100</c:v>
                </c:pt>
                <c:pt idx="2156">
                  <c:v>1122</c:v>
                </c:pt>
                <c:pt idx="2157">
                  <c:v>1063</c:v>
                </c:pt>
                <c:pt idx="2158">
                  <c:v>1020</c:v>
                </c:pt>
                <c:pt idx="2159">
                  <c:v>1028</c:v>
                </c:pt>
                <c:pt idx="2160">
                  <c:v>1025</c:v>
                </c:pt>
                <c:pt idx="2161">
                  <c:v>1002</c:v>
                </c:pt>
                <c:pt idx="2162">
                  <c:v>1035</c:v>
                </c:pt>
                <c:pt idx="2163">
                  <c:v>1001</c:v>
                </c:pt>
                <c:pt idx="2164">
                  <c:v>1003</c:v>
                </c:pt>
                <c:pt idx="2165">
                  <c:v>1029</c:v>
                </c:pt>
                <c:pt idx="2166">
                  <c:v>998</c:v>
                </c:pt>
                <c:pt idx="2167">
                  <c:v>995</c:v>
                </c:pt>
                <c:pt idx="2168">
                  <c:v>984</c:v>
                </c:pt>
                <c:pt idx="2169">
                  <c:v>987</c:v>
                </c:pt>
                <c:pt idx="2170">
                  <c:v>980</c:v>
                </c:pt>
                <c:pt idx="2171">
                  <c:v>1012</c:v>
                </c:pt>
                <c:pt idx="2172">
                  <c:v>1011</c:v>
                </c:pt>
                <c:pt idx="2173">
                  <c:v>947</c:v>
                </c:pt>
                <c:pt idx="2174">
                  <c:v>953</c:v>
                </c:pt>
                <c:pt idx="2175">
                  <c:v>970</c:v>
                </c:pt>
                <c:pt idx="2176">
                  <c:v>957</c:v>
                </c:pt>
                <c:pt idx="2177">
                  <c:v>966</c:v>
                </c:pt>
                <c:pt idx="2178">
                  <c:v>965</c:v>
                </c:pt>
                <c:pt idx="2179">
                  <c:v>977</c:v>
                </c:pt>
                <c:pt idx="2180">
                  <c:v>986</c:v>
                </c:pt>
                <c:pt idx="2181">
                  <c:v>947</c:v>
                </c:pt>
                <c:pt idx="2182">
                  <c:v>985</c:v>
                </c:pt>
                <c:pt idx="2183">
                  <c:v>972</c:v>
                </c:pt>
                <c:pt idx="2184">
                  <c:v>937</c:v>
                </c:pt>
                <c:pt idx="2185">
                  <c:v>947</c:v>
                </c:pt>
                <c:pt idx="2186">
                  <c:v>961</c:v>
                </c:pt>
                <c:pt idx="2187">
                  <c:v>974</c:v>
                </c:pt>
                <c:pt idx="2188">
                  <c:v>956</c:v>
                </c:pt>
                <c:pt idx="2189">
                  <c:v>961</c:v>
                </c:pt>
                <c:pt idx="2190">
                  <c:v>956</c:v>
                </c:pt>
                <c:pt idx="2191">
                  <c:v>944</c:v>
                </c:pt>
                <c:pt idx="2192">
                  <c:v>937</c:v>
                </c:pt>
                <c:pt idx="2193">
                  <c:v>941</c:v>
                </c:pt>
                <c:pt idx="2194">
                  <c:v>899</c:v>
                </c:pt>
                <c:pt idx="2195">
                  <c:v>915</c:v>
                </c:pt>
                <c:pt idx="2196">
                  <c:v>873</c:v>
                </c:pt>
                <c:pt idx="2197">
                  <c:v>926</c:v>
                </c:pt>
                <c:pt idx="2198">
                  <c:v>955</c:v>
                </c:pt>
                <c:pt idx="2199">
                  <c:v>922</c:v>
                </c:pt>
                <c:pt idx="2200">
                  <c:v>972</c:v>
                </c:pt>
                <c:pt idx="2201">
                  <c:v>950</c:v>
                </c:pt>
                <c:pt idx="2202">
                  <c:v>923</c:v>
                </c:pt>
                <c:pt idx="2203">
                  <c:v>934</c:v>
                </c:pt>
                <c:pt idx="2204">
                  <c:v>916</c:v>
                </c:pt>
                <c:pt idx="2205">
                  <c:v>935</c:v>
                </c:pt>
                <c:pt idx="2206">
                  <c:v>975</c:v>
                </c:pt>
                <c:pt idx="2207">
                  <c:v>956</c:v>
                </c:pt>
                <c:pt idx="2208">
                  <c:v>955</c:v>
                </c:pt>
                <c:pt idx="2209">
                  <c:v>942</c:v>
                </c:pt>
                <c:pt idx="2210">
                  <c:v>949</c:v>
                </c:pt>
                <c:pt idx="2211">
                  <c:v>959</c:v>
                </c:pt>
                <c:pt idx="2212">
                  <c:v>981</c:v>
                </c:pt>
                <c:pt idx="2213">
                  <c:v>985</c:v>
                </c:pt>
                <c:pt idx="2214">
                  <c:v>1007</c:v>
                </c:pt>
                <c:pt idx="2215">
                  <c:v>990</c:v>
                </c:pt>
                <c:pt idx="2216">
                  <c:v>959</c:v>
                </c:pt>
                <c:pt idx="2217">
                  <c:v>975</c:v>
                </c:pt>
                <c:pt idx="2218">
                  <c:v>1013</c:v>
                </c:pt>
                <c:pt idx="2219">
                  <c:v>958</c:v>
                </c:pt>
                <c:pt idx="2220">
                  <c:v>967</c:v>
                </c:pt>
                <c:pt idx="2221">
                  <c:v>981</c:v>
                </c:pt>
                <c:pt idx="2222">
                  <c:v>974</c:v>
                </c:pt>
                <c:pt idx="2223">
                  <c:v>950</c:v>
                </c:pt>
                <c:pt idx="2224">
                  <c:v>976</c:v>
                </c:pt>
                <c:pt idx="2225">
                  <c:v>955</c:v>
                </c:pt>
                <c:pt idx="2226">
                  <c:v>965</c:v>
                </c:pt>
                <c:pt idx="2227">
                  <c:v>1003</c:v>
                </c:pt>
                <c:pt idx="2228">
                  <c:v>980</c:v>
                </c:pt>
                <c:pt idx="2229">
                  <c:v>990</c:v>
                </c:pt>
                <c:pt idx="2230">
                  <c:v>1011</c:v>
                </c:pt>
                <c:pt idx="2231">
                  <c:v>1034</c:v>
                </c:pt>
                <c:pt idx="2232">
                  <c:v>1039</c:v>
                </c:pt>
                <c:pt idx="2233">
                  <c:v>1015</c:v>
                </c:pt>
                <c:pt idx="2234">
                  <c:v>1047</c:v>
                </c:pt>
                <c:pt idx="2235">
                  <c:v>1049</c:v>
                </c:pt>
                <c:pt idx="2236">
                  <c:v>1056</c:v>
                </c:pt>
                <c:pt idx="2237">
                  <c:v>1043</c:v>
                </c:pt>
                <c:pt idx="2238">
                  <c:v>1097</c:v>
                </c:pt>
                <c:pt idx="2239">
                  <c:v>1100</c:v>
                </c:pt>
                <c:pt idx="2240">
                  <c:v>1086</c:v>
                </c:pt>
                <c:pt idx="2241">
                  <c:v>1145</c:v>
                </c:pt>
                <c:pt idx="2242">
                  <c:v>1219</c:v>
                </c:pt>
                <c:pt idx="2243">
                  <c:v>1171</c:v>
                </c:pt>
                <c:pt idx="2244">
                  <c:v>1204</c:v>
                </c:pt>
                <c:pt idx="2245">
                  <c:v>1225</c:v>
                </c:pt>
                <c:pt idx="2246">
                  <c:v>1201</c:v>
                </c:pt>
                <c:pt idx="2247">
                  <c:v>1195</c:v>
                </c:pt>
                <c:pt idx="2248">
                  <c:v>1190</c:v>
                </c:pt>
                <c:pt idx="2249">
                  <c:v>1220</c:v>
                </c:pt>
                <c:pt idx="2250">
                  <c:v>1248</c:v>
                </c:pt>
                <c:pt idx="2251">
                  <c:v>1212</c:v>
                </c:pt>
                <c:pt idx="2252">
                  <c:v>1217</c:v>
                </c:pt>
                <c:pt idx="2253">
                  <c:v>1226</c:v>
                </c:pt>
                <c:pt idx="2254">
                  <c:v>1177</c:v>
                </c:pt>
                <c:pt idx="2255">
                  <c:v>1149</c:v>
                </c:pt>
                <c:pt idx="2256">
                  <c:v>1122</c:v>
                </c:pt>
                <c:pt idx="2257">
                  <c:v>1106</c:v>
                </c:pt>
                <c:pt idx="2258">
                  <c:v>1115</c:v>
                </c:pt>
                <c:pt idx="2259">
                  <c:v>1100</c:v>
                </c:pt>
                <c:pt idx="2260">
                  <c:v>1058</c:v>
                </c:pt>
                <c:pt idx="2261">
                  <c:v>1050</c:v>
                </c:pt>
                <c:pt idx="2262">
                  <c:v>998</c:v>
                </c:pt>
                <c:pt idx="2263">
                  <c:v>1028</c:v>
                </c:pt>
                <c:pt idx="2264">
                  <c:v>1027</c:v>
                </c:pt>
                <c:pt idx="2265">
                  <c:v>966</c:v>
                </c:pt>
                <c:pt idx="2266">
                  <c:v>925</c:v>
                </c:pt>
                <c:pt idx="2267">
                  <c:v>921</c:v>
                </c:pt>
                <c:pt idx="2268">
                  <c:v>936</c:v>
                </c:pt>
                <c:pt idx="2269">
                  <c:v>950</c:v>
                </c:pt>
                <c:pt idx="2270">
                  <c:v>919</c:v>
                </c:pt>
                <c:pt idx="2271">
                  <c:v>871</c:v>
                </c:pt>
                <c:pt idx="2272">
                  <c:v>875</c:v>
                </c:pt>
                <c:pt idx="2273">
                  <c:v>895</c:v>
                </c:pt>
                <c:pt idx="2274">
                  <c:v>873</c:v>
                </c:pt>
                <c:pt idx="2275">
                  <c:v>897</c:v>
                </c:pt>
                <c:pt idx="2276">
                  <c:v>880</c:v>
                </c:pt>
                <c:pt idx="2277">
                  <c:v>865</c:v>
                </c:pt>
                <c:pt idx="2278">
                  <c:v>861</c:v>
                </c:pt>
                <c:pt idx="2279">
                  <c:v>887</c:v>
                </c:pt>
                <c:pt idx="2280">
                  <c:v>898</c:v>
                </c:pt>
                <c:pt idx="2281">
                  <c:v>908</c:v>
                </c:pt>
                <c:pt idx="2282">
                  <c:v>899</c:v>
                </c:pt>
                <c:pt idx="2283">
                  <c:v>917</c:v>
                </c:pt>
                <c:pt idx="2284">
                  <c:v>920</c:v>
                </c:pt>
                <c:pt idx="2285">
                  <c:v>947</c:v>
                </c:pt>
                <c:pt idx="2286">
                  <c:v>912</c:v>
                </c:pt>
                <c:pt idx="2287">
                  <c:v>899</c:v>
                </c:pt>
                <c:pt idx="2288">
                  <c:v>874</c:v>
                </c:pt>
                <c:pt idx="2289">
                  <c:v>893</c:v>
                </c:pt>
                <c:pt idx="2290">
                  <c:v>870</c:v>
                </c:pt>
                <c:pt idx="2291">
                  <c:v>896</c:v>
                </c:pt>
                <c:pt idx="2292">
                  <c:v>877</c:v>
                </c:pt>
                <c:pt idx="2293">
                  <c:v>877</c:v>
                </c:pt>
                <c:pt idx="2294">
                  <c:v>893</c:v>
                </c:pt>
                <c:pt idx="2295">
                  <c:v>938</c:v>
                </c:pt>
                <c:pt idx="2296">
                  <c:v>869</c:v>
                </c:pt>
                <c:pt idx="2297">
                  <c:v>844</c:v>
                </c:pt>
                <c:pt idx="2298">
                  <c:v>867</c:v>
                </c:pt>
                <c:pt idx="2299">
                  <c:v>869</c:v>
                </c:pt>
                <c:pt idx="2300">
                  <c:v>863</c:v>
                </c:pt>
                <c:pt idx="2301">
                  <c:v>911</c:v>
                </c:pt>
                <c:pt idx="2302">
                  <c:v>869</c:v>
                </c:pt>
                <c:pt idx="2303">
                  <c:v>901</c:v>
                </c:pt>
                <c:pt idx="2304">
                  <c:v>898</c:v>
                </c:pt>
                <c:pt idx="2305">
                  <c:v>912</c:v>
                </c:pt>
                <c:pt idx="2306">
                  <c:v>930</c:v>
                </c:pt>
                <c:pt idx="2307">
                  <c:v>894</c:v>
                </c:pt>
                <c:pt idx="2308">
                  <c:v>940</c:v>
                </c:pt>
                <c:pt idx="2309">
                  <c:v>982</c:v>
                </c:pt>
                <c:pt idx="2310">
                  <c:v>988</c:v>
                </c:pt>
                <c:pt idx="2311">
                  <c:v>962</c:v>
                </c:pt>
                <c:pt idx="2312">
                  <c:v>985</c:v>
                </c:pt>
                <c:pt idx="2313">
                  <c:v>1036</c:v>
                </c:pt>
                <c:pt idx="2314">
                  <c:v>1020</c:v>
                </c:pt>
                <c:pt idx="2315">
                  <c:v>1054</c:v>
                </c:pt>
                <c:pt idx="2316">
                  <c:v>1099</c:v>
                </c:pt>
                <c:pt idx="2317">
                  <c:v>1092</c:v>
                </c:pt>
                <c:pt idx="2318">
                  <c:v>1043</c:v>
                </c:pt>
                <c:pt idx="2319">
                  <c:v>1064</c:v>
                </c:pt>
                <c:pt idx="2320">
                  <c:v>1097</c:v>
                </c:pt>
                <c:pt idx="2321">
                  <c:v>1129</c:v>
                </c:pt>
                <c:pt idx="2322">
                  <c:v>1165</c:v>
                </c:pt>
                <c:pt idx="2323">
                  <c:v>1201</c:v>
                </c:pt>
                <c:pt idx="2324">
                  <c:v>1205</c:v>
                </c:pt>
                <c:pt idx="2325">
                  <c:v>1148</c:v>
                </c:pt>
                <c:pt idx="2326">
                  <c:v>1152</c:v>
                </c:pt>
                <c:pt idx="2327">
                  <c:v>1169</c:v>
                </c:pt>
                <c:pt idx="2328">
                  <c:v>1165</c:v>
                </c:pt>
                <c:pt idx="2329">
                  <c:v>1138</c:v>
                </c:pt>
                <c:pt idx="2330">
                  <c:v>1124</c:v>
                </c:pt>
                <c:pt idx="2331">
                  <c:v>1139</c:v>
                </c:pt>
                <c:pt idx="2332">
                  <c:v>1098</c:v>
                </c:pt>
                <c:pt idx="2333">
                  <c:v>1085</c:v>
                </c:pt>
                <c:pt idx="2334">
                  <c:v>1116</c:v>
                </c:pt>
                <c:pt idx="2335">
                  <c:v>1095</c:v>
                </c:pt>
                <c:pt idx="2336">
                  <c:v>1090</c:v>
                </c:pt>
                <c:pt idx="2337">
                  <c:v>1042</c:v>
                </c:pt>
                <c:pt idx="2338">
                  <c:v>1029</c:v>
                </c:pt>
                <c:pt idx="2339">
                  <c:v>1007</c:v>
                </c:pt>
                <c:pt idx="2340">
                  <c:v>988</c:v>
                </c:pt>
                <c:pt idx="2341">
                  <c:v>932</c:v>
                </c:pt>
                <c:pt idx="2342">
                  <c:v>926</c:v>
                </c:pt>
                <c:pt idx="2343">
                  <c:v>861</c:v>
                </c:pt>
                <c:pt idx="2344">
                  <c:v>895</c:v>
                </c:pt>
                <c:pt idx="2345">
                  <c:v>881</c:v>
                </c:pt>
                <c:pt idx="2346">
                  <c:v>905</c:v>
                </c:pt>
                <c:pt idx="2347">
                  <c:v>897</c:v>
                </c:pt>
                <c:pt idx="2348">
                  <c:v>884</c:v>
                </c:pt>
                <c:pt idx="2349">
                  <c:v>879</c:v>
                </c:pt>
                <c:pt idx="2350">
                  <c:v>871</c:v>
                </c:pt>
                <c:pt idx="2351">
                  <c:v>864</c:v>
                </c:pt>
                <c:pt idx="2352">
                  <c:v>854</c:v>
                </c:pt>
                <c:pt idx="2353">
                  <c:v>867</c:v>
                </c:pt>
                <c:pt idx="2354">
                  <c:v>880</c:v>
                </c:pt>
                <c:pt idx="2355">
                  <c:v>862</c:v>
                </c:pt>
                <c:pt idx="2356">
                  <c:v>860</c:v>
                </c:pt>
                <c:pt idx="2357">
                  <c:v>897</c:v>
                </c:pt>
                <c:pt idx="2358">
                  <c:v>867</c:v>
                </c:pt>
                <c:pt idx="2359">
                  <c:v>836</c:v>
                </c:pt>
                <c:pt idx="2360">
                  <c:v>808</c:v>
                </c:pt>
                <c:pt idx="2361">
                  <c:v>828</c:v>
                </c:pt>
                <c:pt idx="2362">
                  <c:v>815</c:v>
                </c:pt>
                <c:pt idx="2363">
                  <c:v>798</c:v>
                </c:pt>
                <c:pt idx="2364">
                  <c:v>836</c:v>
                </c:pt>
                <c:pt idx="2365">
                  <c:v>863</c:v>
                </c:pt>
                <c:pt idx="2366">
                  <c:v>836</c:v>
                </c:pt>
                <c:pt idx="2367">
                  <c:v>794</c:v>
                </c:pt>
                <c:pt idx="2368">
                  <c:v>778</c:v>
                </c:pt>
                <c:pt idx="2369">
                  <c:v>827</c:v>
                </c:pt>
                <c:pt idx="2370">
                  <c:v>830</c:v>
                </c:pt>
                <c:pt idx="2371">
                  <c:v>830</c:v>
                </c:pt>
                <c:pt idx="2372">
                  <c:v>841</c:v>
                </c:pt>
                <c:pt idx="2373">
                  <c:v>812</c:v>
                </c:pt>
                <c:pt idx="2374">
                  <c:v>790</c:v>
                </c:pt>
                <c:pt idx="2375">
                  <c:v>773</c:v>
                </c:pt>
                <c:pt idx="2376">
                  <c:v>816</c:v>
                </c:pt>
                <c:pt idx="2377">
                  <c:v>836</c:v>
                </c:pt>
                <c:pt idx="2378">
                  <c:v>845</c:v>
                </c:pt>
                <c:pt idx="2379">
                  <c:v>857</c:v>
                </c:pt>
                <c:pt idx="2380">
                  <c:v>873</c:v>
                </c:pt>
                <c:pt idx="2381">
                  <c:v>834</c:v>
                </c:pt>
                <c:pt idx="2382">
                  <c:v>845</c:v>
                </c:pt>
                <c:pt idx="2383">
                  <c:v>881</c:v>
                </c:pt>
                <c:pt idx="2384">
                  <c:v>894</c:v>
                </c:pt>
                <c:pt idx="2385">
                  <c:v>886</c:v>
                </c:pt>
                <c:pt idx="2386">
                  <c:v>888</c:v>
                </c:pt>
                <c:pt idx="2387">
                  <c:v>860</c:v>
                </c:pt>
                <c:pt idx="2388">
                  <c:v>864</c:v>
                </c:pt>
                <c:pt idx="2389">
                  <c:v>880</c:v>
                </c:pt>
                <c:pt idx="2390">
                  <c:v>938</c:v>
                </c:pt>
                <c:pt idx="2391">
                  <c:v>955</c:v>
                </c:pt>
                <c:pt idx="2392">
                  <c:v>880</c:v>
                </c:pt>
                <c:pt idx="2393">
                  <c:v>939</c:v>
                </c:pt>
                <c:pt idx="2394">
                  <c:v>1001</c:v>
                </c:pt>
                <c:pt idx="2395">
                  <c:v>1010</c:v>
                </c:pt>
                <c:pt idx="2396">
                  <c:v>1050</c:v>
                </c:pt>
                <c:pt idx="2397">
                  <c:v>1031</c:v>
                </c:pt>
                <c:pt idx="2398">
                  <c:v>1034</c:v>
                </c:pt>
                <c:pt idx="2399">
                  <c:v>985</c:v>
                </c:pt>
                <c:pt idx="2400">
                  <c:v>941</c:v>
                </c:pt>
                <c:pt idx="2401">
                  <c:v>1002</c:v>
                </c:pt>
                <c:pt idx="2402">
                  <c:v>1054</c:v>
                </c:pt>
                <c:pt idx="2403">
                  <c:v>1094</c:v>
                </c:pt>
                <c:pt idx="2404">
                  <c:v>1068</c:v>
                </c:pt>
                <c:pt idx="2405">
                  <c:v>1007</c:v>
                </c:pt>
                <c:pt idx="2406">
                  <c:v>984</c:v>
                </c:pt>
                <c:pt idx="2407">
                  <c:v>988</c:v>
                </c:pt>
                <c:pt idx="2408">
                  <c:v>931</c:v>
                </c:pt>
                <c:pt idx="2409">
                  <c:v>900</c:v>
                </c:pt>
                <c:pt idx="2410">
                  <c:v>906</c:v>
                </c:pt>
                <c:pt idx="2411">
                  <c:v>912</c:v>
                </c:pt>
                <c:pt idx="2412">
                  <c:v>893</c:v>
                </c:pt>
                <c:pt idx="2413">
                  <c:v>889</c:v>
                </c:pt>
                <c:pt idx="2414">
                  <c:v>823</c:v>
                </c:pt>
                <c:pt idx="2415">
                  <c:v>827</c:v>
                </c:pt>
                <c:pt idx="2416">
                  <c:v>798</c:v>
                </c:pt>
                <c:pt idx="2417">
                  <c:v>793</c:v>
                </c:pt>
                <c:pt idx="2418">
                  <c:v>807</c:v>
                </c:pt>
                <c:pt idx="2419">
                  <c:v>770</c:v>
                </c:pt>
                <c:pt idx="2420">
                  <c:v>810</c:v>
                </c:pt>
                <c:pt idx="2421">
                  <c:v>798</c:v>
                </c:pt>
                <c:pt idx="2422">
                  <c:v>808</c:v>
                </c:pt>
                <c:pt idx="2423">
                  <c:v>809</c:v>
                </c:pt>
                <c:pt idx="2424">
                  <c:v>784</c:v>
                </c:pt>
                <c:pt idx="2425">
                  <c:v>806</c:v>
                </c:pt>
                <c:pt idx="2426">
                  <c:v>825</c:v>
                </c:pt>
                <c:pt idx="2427">
                  <c:v>808</c:v>
                </c:pt>
                <c:pt idx="2428">
                  <c:v>852</c:v>
                </c:pt>
                <c:pt idx="2429">
                  <c:v>836</c:v>
                </c:pt>
                <c:pt idx="2430">
                  <c:v>836</c:v>
                </c:pt>
                <c:pt idx="2431">
                  <c:v>921</c:v>
                </c:pt>
                <c:pt idx="2432">
                  <c:v>942</c:v>
                </c:pt>
                <c:pt idx="2433">
                  <c:v>899</c:v>
                </c:pt>
                <c:pt idx="2434">
                  <c:v>882</c:v>
                </c:pt>
                <c:pt idx="2435">
                  <c:v>900</c:v>
                </c:pt>
                <c:pt idx="2436">
                  <c:v>929</c:v>
                </c:pt>
                <c:pt idx="2437">
                  <c:v>943</c:v>
                </c:pt>
                <c:pt idx="2438">
                  <c:v>989</c:v>
                </c:pt>
                <c:pt idx="2439">
                  <c:v>1012</c:v>
                </c:pt>
                <c:pt idx="2440">
                  <c:v>950</c:v>
                </c:pt>
                <c:pt idx="2441">
                  <c:v>941</c:v>
                </c:pt>
                <c:pt idx="2442">
                  <c:v>978</c:v>
                </c:pt>
                <c:pt idx="2443">
                  <c:v>994</c:v>
                </c:pt>
                <c:pt idx="2444">
                  <c:v>983</c:v>
                </c:pt>
                <c:pt idx="2445">
                  <c:v>999</c:v>
                </c:pt>
                <c:pt idx="2446">
                  <c:v>931</c:v>
                </c:pt>
                <c:pt idx="2447">
                  <c:v>935</c:v>
                </c:pt>
                <c:pt idx="2448">
                  <c:v>922</c:v>
                </c:pt>
                <c:pt idx="2449">
                  <c:v>916</c:v>
                </c:pt>
                <c:pt idx="2450">
                  <c:v>909</c:v>
                </c:pt>
                <c:pt idx="2451">
                  <c:v>926</c:v>
                </c:pt>
                <c:pt idx="2452">
                  <c:v>888</c:v>
                </c:pt>
                <c:pt idx="2453">
                  <c:v>838</c:v>
                </c:pt>
                <c:pt idx="2454">
                  <c:v>836</c:v>
                </c:pt>
                <c:pt idx="2455">
                  <c:v>824</c:v>
                </c:pt>
                <c:pt idx="2456">
                  <c:v>798</c:v>
                </c:pt>
                <c:pt idx="2457">
                  <c:v>827</c:v>
                </c:pt>
                <c:pt idx="2458">
                  <c:v>803</c:v>
                </c:pt>
                <c:pt idx="2459">
                  <c:v>779</c:v>
                </c:pt>
                <c:pt idx="2460">
                  <c:v>813</c:v>
                </c:pt>
                <c:pt idx="2461">
                  <c:v>856</c:v>
                </c:pt>
                <c:pt idx="2462">
                  <c:v>814</c:v>
                </c:pt>
                <c:pt idx="2463">
                  <c:v>793</c:v>
                </c:pt>
                <c:pt idx="2464">
                  <c:v>824</c:v>
                </c:pt>
                <c:pt idx="2465">
                  <c:v>839</c:v>
                </c:pt>
                <c:pt idx="2466">
                  <c:v>851</c:v>
                </c:pt>
                <c:pt idx="2467">
                  <c:v>882</c:v>
                </c:pt>
                <c:pt idx="2468">
                  <c:v>908</c:v>
                </c:pt>
                <c:pt idx="2469">
                  <c:v>875</c:v>
                </c:pt>
                <c:pt idx="2470">
                  <c:v>901</c:v>
                </c:pt>
                <c:pt idx="2471">
                  <c:v>871</c:v>
                </c:pt>
                <c:pt idx="2472">
                  <c:v>855</c:v>
                </c:pt>
                <c:pt idx="2473">
                  <c:v>842</c:v>
                </c:pt>
                <c:pt idx="2474">
                  <c:v>844</c:v>
                </c:pt>
                <c:pt idx="2475">
                  <c:v>851</c:v>
                </c:pt>
                <c:pt idx="2476">
                  <c:v>820</c:v>
                </c:pt>
                <c:pt idx="2477">
                  <c:v>824</c:v>
                </c:pt>
                <c:pt idx="2478">
                  <c:v>800</c:v>
                </c:pt>
                <c:pt idx="2479">
                  <c:v>799</c:v>
                </c:pt>
                <c:pt idx="2480">
                  <c:v>807</c:v>
                </c:pt>
                <c:pt idx="2481">
                  <c:v>809</c:v>
                </c:pt>
                <c:pt idx="2482">
                  <c:v>819</c:v>
                </c:pt>
                <c:pt idx="2483">
                  <c:v>825</c:v>
                </c:pt>
                <c:pt idx="2484">
                  <c:v>859</c:v>
                </c:pt>
                <c:pt idx="2485">
                  <c:v>816</c:v>
                </c:pt>
                <c:pt idx="2486">
                  <c:v>813</c:v>
                </c:pt>
                <c:pt idx="2487">
                  <c:v>792</c:v>
                </c:pt>
                <c:pt idx="2488">
                  <c:v>848</c:v>
                </c:pt>
                <c:pt idx="2489">
                  <c:v>868</c:v>
                </c:pt>
                <c:pt idx="2490">
                  <c:v>836</c:v>
                </c:pt>
                <c:pt idx="2491">
                  <c:v>785</c:v>
                </c:pt>
                <c:pt idx="2492">
                  <c:v>793</c:v>
                </c:pt>
                <c:pt idx="2493">
                  <c:v>793</c:v>
                </c:pt>
                <c:pt idx="2494">
                  <c:v>823</c:v>
                </c:pt>
                <c:pt idx="2495">
                  <c:v>820</c:v>
                </c:pt>
                <c:pt idx="2496">
                  <c:v>815</c:v>
                </c:pt>
                <c:pt idx="2497">
                  <c:v>843</c:v>
                </c:pt>
                <c:pt idx="2498">
                  <c:v>832</c:v>
                </c:pt>
                <c:pt idx="2499">
                  <c:v>858</c:v>
                </c:pt>
                <c:pt idx="2500">
                  <c:v>834</c:v>
                </c:pt>
                <c:pt idx="2501">
                  <c:v>801</c:v>
                </c:pt>
                <c:pt idx="2502">
                  <c:v>820</c:v>
                </c:pt>
                <c:pt idx="2503">
                  <c:v>814</c:v>
                </c:pt>
                <c:pt idx="2504">
                  <c:v>835</c:v>
                </c:pt>
                <c:pt idx="2505">
                  <c:v>836</c:v>
                </c:pt>
                <c:pt idx="2506">
                  <c:v>799</c:v>
                </c:pt>
                <c:pt idx="2507">
                  <c:v>786</c:v>
                </c:pt>
                <c:pt idx="2508">
                  <c:v>800</c:v>
                </c:pt>
                <c:pt idx="2509">
                  <c:v>814</c:v>
                </c:pt>
                <c:pt idx="2510">
                  <c:v>819</c:v>
                </c:pt>
                <c:pt idx="2511">
                  <c:v>815</c:v>
                </c:pt>
                <c:pt idx="2512">
                  <c:v>817</c:v>
                </c:pt>
                <c:pt idx="2513">
                  <c:v>844</c:v>
                </c:pt>
                <c:pt idx="2514">
                  <c:v>838</c:v>
                </c:pt>
                <c:pt idx="2515">
                  <c:v>822</c:v>
                </c:pt>
                <c:pt idx="2516">
                  <c:v>852</c:v>
                </c:pt>
                <c:pt idx="2517">
                  <c:v>879</c:v>
                </c:pt>
                <c:pt idx="2518">
                  <c:v>837</c:v>
                </c:pt>
                <c:pt idx="2519">
                  <c:v>799</c:v>
                </c:pt>
                <c:pt idx="2520">
                  <c:v>829</c:v>
                </c:pt>
                <c:pt idx="2521">
                  <c:v>801</c:v>
                </c:pt>
                <c:pt idx="2522">
                  <c:v>847</c:v>
                </c:pt>
                <c:pt idx="2523">
                  <c:v>834</c:v>
                </c:pt>
                <c:pt idx="2524">
                  <c:v>825</c:v>
                </c:pt>
                <c:pt idx="2525">
                  <c:v>802</c:v>
                </c:pt>
                <c:pt idx="2526">
                  <c:v>802</c:v>
                </c:pt>
                <c:pt idx="2527">
                  <c:v>793</c:v>
                </c:pt>
                <c:pt idx="2528">
                  <c:v>781</c:v>
                </c:pt>
                <c:pt idx="2529">
                  <c:v>851</c:v>
                </c:pt>
                <c:pt idx="2530">
                  <c:v>865</c:v>
                </c:pt>
                <c:pt idx="2531">
                  <c:v>851</c:v>
                </c:pt>
                <c:pt idx="2532">
                  <c:v>827</c:v>
                </c:pt>
                <c:pt idx="2533">
                  <c:v>841</c:v>
                </c:pt>
                <c:pt idx="2534">
                  <c:v>845</c:v>
                </c:pt>
                <c:pt idx="2535">
                  <c:v>836</c:v>
                </c:pt>
                <c:pt idx="2536">
                  <c:v>827</c:v>
                </c:pt>
                <c:pt idx="2537">
                  <c:v>841</c:v>
                </c:pt>
                <c:pt idx="2538">
                  <c:v>850</c:v>
                </c:pt>
                <c:pt idx="2539">
                  <c:v>833</c:v>
                </c:pt>
                <c:pt idx="2540">
                  <c:v>790</c:v>
                </c:pt>
                <c:pt idx="2541">
                  <c:v>843</c:v>
                </c:pt>
                <c:pt idx="2542">
                  <c:v>809</c:v>
                </c:pt>
                <c:pt idx="2543">
                  <c:v>818</c:v>
                </c:pt>
                <c:pt idx="2544">
                  <c:v>824</c:v>
                </c:pt>
                <c:pt idx="2545">
                  <c:v>815</c:v>
                </c:pt>
                <c:pt idx="2546">
                  <c:v>805</c:v>
                </c:pt>
                <c:pt idx="2547">
                  <c:v>853</c:v>
                </c:pt>
                <c:pt idx="2548">
                  <c:v>844</c:v>
                </c:pt>
                <c:pt idx="2549">
                  <c:v>865</c:v>
                </c:pt>
                <c:pt idx="2550">
                  <c:v>864</c:v>
                </c:pt>
                <c:pt idx="2551">
                  <c:v>862</c:v>
                </c:pt>
                <c:pt idx="2552">
                  <c:v>893</c:v>
                </c:pt>
                <c:pt idx="2553">
                  <c:v>880</c:v>
                </c:pt>
                <c:pt idx="2554">
                  <c:v>879</c:v>
                </c:pt>
                <c:pt idx="2555">
                  <c:v>883</c:v>
                </c:pt>
                <c:pt idx="2556">
                  <c:v>883</c:v>
                </c:pt>
                <c:pt idx="2557">
                  <c:v>840</c:v>
                </c:pt>
                <c:pt idx="2558">
                  <c:v>836</c:v>
                </c:pt>
                <c:pt idx="2559">
                  <c:v>905</c:v>
                </c:pt>
                <c:pt idx="2560">
                  <c:v>899</c:v>
                </c:pt>
                <c:pt idx="2561">
                  <c:v>898</c:v>
                </c:pt>
                <c:pt idx="2562">
                  <c:v>911</c:v>
                </c:pt>
                <c:pt idx="2563">
                  <c:v>903</c:v>
                </c:pt>
                <c:pt idx="2564">
                  <c:v>896</c:v>
                </c:pt>
                <c:pt idx="2565">
                  <c:v>902</c:v>
                </c:pt>
                <c:pt idx="2566">
                  <c:v>878</c:v>
                </c:pt>
                <c:pt idx="2567">
                  <c:v>828</c:v>
                </c:pt>
                <c:pt idx="2568">
                  <c:v>875</c:v>
                </c:pt>
                <c:pt idx="2569">
                  <c:v>872</c:v>
                </c:pt>
                <c:pt idx="2570">
                  <c:v>944</c:v>
                </c:pt>
                <c:pt idx="2571">
                  <c:v>893</c:v>
                </c:pt>
                <c:pt idx="2572">
                  <c:v>920</c:v>
                </c:pt>
                <c:pt idx="2573">
                  <c:v>920</c:v>
                </c:pt>
                <c:pt idx="2574">
                  <c:v>874</c:v>
                </c:pt>
                <c:pt idx="2575">
                  <c:v>916</c:v>
                </c:pt>
                <c:pt idx="2576">
                  <c:v>887</c:v>
                </c:pt>
                <c:pt idx="2577">
                  <c:v>981</c:v>
                </c:pt>
                <c:pt idx="2578">
                  <c:v>1029</c:v>
                </c:pt>
                <c:pt idx="2579">
                  <c:v>1017</c:v>
                </c:pt>
                <c:pt idx="2580">
                  <c:v>1021</c:v>
                </c:pt>
                <c:pt idx="2581">
                  <c:v>1059</c:v>
                </c:pt>
                <c:pt idx="2582">
                  <c:v>1111</c:v>
                </c:pt>
                <c:pt idx="2583">
                  <c:v>1132</c:v>
                </c:pt>
                <c:pt idx="2584">
                  <c:v>1175</c:v>
                </c:pt>
                <c:pt idx="2585">
                  <c:v>1187</c:v>
                </c:pt>
                <c:pt idx="2586">
                  <c:v>1142</c:v>
                </c:pt>
                <c:pt idx="2587">
                  <c:v>1196</c:v>
                </c:pt>
                <c:pt idx="2588">
                  <c:v>1277</c:v>
                </c:pt>
                <c:pt idx="2589">
                  <c:v>1304</c:v>
                </c:pt>
                <c:pt idx="2590">
                  <c:v>1335</c:v>
                </c:pt>
                <c:pt idx="2591">
                  <c:v>1329</c:v>
                </c:pt>
                <c:pt idx="2592">
                  <c:v>1339</c:v>
                </c:pt>
                <c:pt idx="2593">
                  <c:v>1413</c:v>
                </c:pt>
                <c:pt idx="2594">
                  <c:v>1425</c:v>
                </c:pt>
                <c:pt idx="2595">
                  <c:v>1402</c:v>
                </c:pt>
                <c:pt idx="2596">
                  <c:v>1423</c:v>
                </c:pt>
                <c:pt idx="2597">
                  <c:v>1437</c:v>
                </c:pt>
                <c:pt idx="2598">
                  <c:v>1448</c:v>
                </c:pt>
                <c:pt idx="2599">
                  <c:v>1431</c:v>
                </c:pt>
                <c:pt idx="2600">
                  <c:v>1449</c:v>
                </c:pt>
                <c:pt idx="2601">
                  <c:v>1459</c:v>
                </c:pt>
                <c:pt idx="2602">
                  <c:v>1415</c:v>
                </c:pt>
                <c:pt idx="2603">
                  <c:v>1421</c:v>
                </c:pt>
                <c:pt idx="2604">
                  <c:v>1432</c:v>
                </c:pt>
                <c:pt idx="2605">
                  <c:v>1396</c:v>
                </c:pt>
                <c:pt idx="2606">
                  <c:v>1434</c:v>
                </c:pt>
                <c:pt idx="2607">
                  <c:v>1415</c:v>
                </c:pt>
                <c:pt idx="2608">
                  <c:v>1416</c:v>
                </c:pt>
                <c:pt idx="2609">
                  <c:v>1404</c:v>
                </c:pt>
                <c:pt idx="2610">
                  <c:v>1367</c:v>
                </c:pt>
                <c:pt idx="2611">
                  <c:v>1385</c:v>
                </c:pt>
                <c:pt idx="2612">
                  <c:v>1370</c:v>
                </c:pt>
                <c:pt idx="2613">
                  <c:v>1335</c:v>
                </c:pt>
                <c:pt idx="2614">
                  <c:v>1286</c:v>
                </c:pt>
                <c:pt idx="2615">
                  <c:v>1314</c:v>
                </c:pt>
                <c:pt idx="2616">
                  <c:v>1338</c:v>
                </c:pt>
                <c:pt idx="2617">
                  <c:v>1287</c:v>
                </c:pt>
                <c:pt idx="2618">
                  <c:v>1209</c:v>
                </c:pt>
                <c:pt idx="2619">
                  <c:v>1284</c:v>
                </c:pt>
                <c:pt idx="2620">
                  <c:v>1220</c:v>
                </c:pt>
                <c:pt idx="2621">
                  <c:v>1185</c:v>
                </c:pt>
                <c:pt idx="2622">
                  <c:v>1231</c:v>
                </c:pt>
                <c:pt idx="2623">
                  <c:v>1241</c:v>
                </c:pt>
                <c:pt idx="2624">
                  <c:v>1250</c:v>
                </c:pt>
                <c:pt idx="2625">
                  <c:v>1193</c:v>
                </c:pt>
                <c:pt idx="2626">
                  <c:v>1182</c:v>
                </c:pt>
                <c:pt idx="2627">
                  <c:v>1171</c:v>
                </c:pt>
                <c:pt idx="2628">
                  <c:v>1158</c:v>
                </c:pt>
                <c:pt idx="2629">
                  <c:v>1155</c:v>
                </c:pt>
                <c:pt idx="2630">
                  <c:v>1184</c:v>
                </c:pt>
                <c:pt idx="2631">
                  <c:v>1156</c:v>
                </c:pt>
                <c:pt idx="2632">
                  <c:v>1223</c:v>
                </c:pt>
                <c:pt idx="2633">
                  <c:v>1199</c:v>
                </c:pt>
                <c:pt idx="2634">
                  <c:v>1151</c:v>
                </c:pt>
                <c:pt idx="2635">
                  <c:v>1149</c:v>
                </c:pt>
                <c:pt idx="2636">
                  <c:v>1132</c:v>
                </c:pt>
                <c:pt idx="2637">
                  <c:v>1156</c:v>
                </c:pt>
                <c:pt idx="2638">
                  <c:v>1148</c:v>
                </c:pt>
                <c:pt idx="2639">
                  <c:v>1184</c:v>
                </c:pt>
                <c:pt idx="2640">
                  <c:v>1150</c:v>
                </c:pt>
                <c:pt idx="2641">
                  <c:v>1149</c:v>
                </c:pt>
                <c:pt idx="2642">
                  <c:v>1140</c:v>
                </c:pt>
                <c:pt idx="2643">
                  <c:v>1162</c:v>
                </c:pt>
                <c:pt idx="2644">
                  <c:v>1142</c:v>
                </c:pt>
                <c:pt idx="2645">
                  <c:v>1151</c:v>
                </c:pt>
                <c:pt idx="2646">
                  <c:v>1125</c:v>
                </c:pt>
                <c:pt idx="2647">
                  <c:v>1110</c:v>
                </c:pt>
                <c:pt idx="2648">
                  <c:v>1112</c:v>
                </c:pt>
                <c:pt idx="2649">
                  <c:v>1156</c:v>
                </c:pt>
                <c:pt idx="2650">
                  <c:v>1087</c:v>
                </c:pt>
                <c:pt idx="2651">
                  <c:v>1102</c:v>
                </c:pt>
                <c:pt idx="2652">
                  <c:v>1090</c:v>
                </c:pt>
                <c:pt idx="2653">
                  <c:v>1116</c:v>
                </c:pt>
                <c:pt idx="2654">
                  <c:v>1085</c:v>
                </c:pt>
                <c:pt idx="2655">
                  <c:v>1082</c:v>
                </c:pt>
                <c:pt idx="2656">
                  <c:v>1072</c:v>
                </c:pt>
                <c:pt idx="2657">
                  <c:v>1085</c:v>
                </c:pt>
                <c:pt idx="2658">
                  <c:v>1035</c:v>
                </c:pt>
                <c:pt idx="2659">
                  <c:v>1048</c:v>
                </c:pt>
                <c:pt idx="2660">
                  <c:v>1037</c:v>
                </c:pt>
                <c:pt idx="2661">
                  <c:v>1015</c:v>
                </c:pt>
                <c:pt idx="2662">
                  <c:v>1061</c:v>
                </c:pt>
                <c:pt idx="2663">
                  <c:v>984</c:v>
                </c:pt>
                <c:pt idx="2664">
                  <c:v>1016</c:v>
                </c:pt>
                <c:pt idx="2665">
                  <c:v>998</c:v>
                </c:pt>
                <c:pt idx="2666">
                  <c:v>1009</c:v>
                </c:pt>
                <c:pt idx="2667">
                  <c:v>1035</c:v>
                </c:pt>
                <c:pt idx="2668">
                  <c:v>1010</c:v>
                </c:pt>
                <c:pt idx="2669">
                  <c:v>1031</c:v>
                </c:pt>
                <c:pt idx="2670">
                  <c:v>1018</c:v>
                </c:pt>
                <c:pt idx="2671">
                  <c:v>1011</c:v>
                </c:pt>
                <c:pt idx="2672">
                  <c:v>1011</c:v>
                </c:pt>
                <c:pt idx="2673">
                  <c:v>1061</c:v>
                </c:pt>
                <c:pt idx="2674">
                  <c:v>1018</c:v>
                </c:pt>
                <c:pt idx="2675">
                  <c:v>990</c:v>
                </c:pt>
                <c:pt idx="2676">
                  <c:v>1006</c:v>
                </c:pt>
                <c:pt idx="2677">
                  <c:v>1016</c:v>
                </c:pt>
                <c:pt idx="2678">
                  <c:v>1003</c:v>
                </c:pt>
                <c:pt idx="2679">
                  <c:v>986</c:v>
                </c:pt>
                <c:pt idx="2680">
                  <c:v>947</c:v>
                </c:pt>
                <c:pt idx="2681">
                  <c:v>996</c:v>
                </c:pt>
                <c:pt idx="2682">
                  <c:v>984</c:v>
                </c:pt>
                <c:pt idx="2683">
                  <c:v>992</c:v>
                </c:pt>
                <c:pt idx="2684">
                  <c:v>1011</c:v>
                </c:pt>
                <c:pt idx="2685">
                  <c:v>1017</c:v>
                </c:pt>
                <c:pt idx="2686">
                  <c:v>1014</c:v>
                </c:pt>
                <c:pt idx="2687">
                  <c:v>969</c:v>
                </c:pt>
                <c:pt idx="2688">
                  <c:v>985</c:v>
                </c:pt>
                <c:pt idx="2689">
                  <c:v>983</c:v>
                </c:pt>
                <c:pt idx="2690">
                  <c:v>967</c:v>
                </c:pt>
                <c:pt idx="2691">
                  <c:v>1008</c:v>
                </c:pt>
                <c:pt idx="2692">
                  <c:v>971</c:v>
                </c:pt>
                <c:pt idx="2693">
                  <c:v>980</c:v>
                </c:pt>
                <c:pt idx="2694">
                  <c:v>978</c:v>
                </c:pt>
                <c:pt idx="2695">
                  <c:v>973</c:v>
                </c:pt>
                <c:pt idx="2696">
                  <c:v>983</c:v>
                </c:pt>
                <c:pt idx="2697">
                  <c:v>918</c:v>
                </c:pt>
                <c:pt idx="2698">
                  <c:v>1011</c:v>
                </c:pt>
                <c:pt idx="2699">
                  <c:v>985</c:v>
                </c:pt>
                <c:pt idx="2700">
                  <c:v>970</c:v>
                </c:pt>
                <c:pt idx="2701">
                  <c:v>983</c:v>
                </c:pt>
                <c:pt idx="2702">
                  <c:v>1020</c:v>
                </c:pt>
                <c:pt idx="2703">
                  <c:v>1026</c:v>
                </c:pt>
                <c:pt idx="2704">
                  <c:v>1004</c:v>
                </c:pt>
                <c:pt idx="2705">
                  <c:v>1035</c:v>
                </c:pt>
                <c:pt idx="2706">
                  <c:v>978</c:v>
                </c:pt>
                <c:pt idx="2707">
                  <c:v>1002</c:v>
                </c:pt>
                <c:pt idx="2708">
                  <c:v>983</c:v>
                </c:pt>
                <c:pt idx="2709">
                  <c:v>994</c:v>
                </c:pt>
                <c:pt idx="2710">
                  <c:v>1003</c:v>
                </c:pt>
                <c:pt idx="2711">
                  <c:v>1048</c:v>
                </c:pt>
                <c:pt idx="2712">
                  <c:v>1026</c:v>
                </c:pt>
                <c:pt idx="2713">
                  <c:v>1012</c:v>
                </c:pt>
                <c:pt idx="2714">
                  <c:v>1014</c:v>
                </c:pt>
                <c:pt idx="2715">
                  <c:v>1032</c:v>
                </c:pt>
                <c:pt idx="2716">
                  <c:v>1073</c:v>
                </c:pt>
                <c:pt idx="2717">
                  <c:v>1008</c:v>
                </c:pt>
                <c:pt idx="2718">
                  <c:v>1034</c:v>
                </c:pt>
                <c:pt idx="2719">
                  <c:v>1071</c:v>
                </c:pt>
                <c:pt idx="2720">
                  <c:v>1056</c:v>
                </c:pt>
                <c:pt idx="2721">
                  <c:v>1074</c:v>
                </c:pt>
                <c:pt idx="2722">
                  <c:v>1064</c:v>
                </c:pt>
                <c:pt idx="2723">
                  <c:v>1105</c:v>
                </c:pt>
                <c:pt idx="2724">
                  <c:v>1109</c:v>
                </c:pt>
                <c:pt idx="2725">
                  <c:v>1173</c:v>
                </c:pt>
                <c:pt idx="2726">
                  <c:v>1086</c:v>
                </c:pt>
                <c:pt idx="2727">
                  <c:v>1098</c:v>
                </c:pt>
                <c:pt idx="2728">
                  <c:v>1106</c:v>
                </c:pt>
                <c:pt idx="2729">
                  <c:v>1118</c:v>
                </c:pt>
                <c:pt idx="2730">
                  <c:v>1098</c:v>
                </c:pt>
                <c:pt idx="2731">
                  <c:v>1131</c:v>
                </c:pt>
                <c:pt idx="2732">
                  <c:v>1125</c:v>
                </c:pt>
                <c:pt idx="2733">
                  <c:v>1131</c:v>
                </c:pt>
                <c:pt idx="2734">
                  <c:v>1135</c:v>
                </c:pt>
                <c:pt idx="2735">
                  <c:v>1138</c:v>
                </c:pt>
                <c:pt idx="2736">
                  <c:v>1141</c:v>
                </c:pt>
                <c:pt idx="2737">
                  <c:v>1157</c:v>
                </c:pt>
                <c:pt idx="2738">
                  <c:v>1170</c:v>
                </c:pt>
                <c:pt idx="2739">
                  <c:v>1161</c:v>
                </c:pt>
                <c:pt idx="2740">
                  <c:v>1212</c:v>
                </c:pt>
                <c:pt idx="2741">
                  <c:v>1190</c:v>
                </c:pt>
                <c:pt idx="2742">
                  <c:v>1216</c:v>
                </c:pt>
                <c:pt idx="2743">
                  <c:v>1242</c:v>
                </c:pt>
                <c:pt idx="2744">
                  <c:v>1185</c:v>
                </c:pt>
                <c:pt idx="2745">
                  <c:v>1290</c:v>
                </c:pt>
                <c:pt idx="2746">
                  <c:v>1257</c:v>
                </c:pt>
                <c:pt idx="2747">
                  <c:v>1250</c:v>
                </c:pt>
                <c:pt idx="2748">
                  <c:v>1308</c:v>
                </c:pt>
                <c:pt idx="2749">
                  <c:v>1347</c:v>
                </c:pt>
                <c:pt idx="2750">
                  <c:v>1313</c:v>
                </c:pt>
                <c:pt idx="2751">
                  <c:v>1321</c:v>
                </c:pt>
                <c:pt idx="2752">
                  <c:v>1302</c:v>
                </c:pt>
                <c:pt idx="2753">
                  <c:v>1308</c:v>
                </c:pt>
                <c:pt idx="2754">
                  <c:v>1304</c:v>
                </c:pt>
                <c:pt idx="2755">
                  <c:v>1245</c:v>
                </c:pt>
                <c:pt idx="2756">
                  <c:v>1251</c:v>
                </c:pt>
                <c:pt idx="2757">
                  <c:v>1270</c:v>
                </c:pt>
                <c:pt idx="2758">
                  <c:v>1264</c:v>
                </c:pt>
                <c:pt idx="2759">
                  <c:v>1257</c:v>
                </c:pt>
                <c:pt idx="2760">
                  <c:v>1281</c:v>
                </c:pt>
                <c:pt idx="2761">
                  <c:v>1221</c:v>
                </c:pt>
                <c:pt idx="2762">
                  <c:v>1196</c:v>
                </c:pt>
                <c:pt idx="2763">
                  <c:v>1182</c:v>
                </c:pt>
                <c:pt idx="2764">
                  <c:v>1115</c:v>
                </c:pt>
                <c:pt idx="2765">
                  <c:v>1138</c:v>
                </c:pt>
                <c:pt idx="2766">
                  <c:v>1124</c:v>
                </c:pt>
                <c:pt idx="2767">
                  <c:v>1104</c:v>
                </c:pt>
                <c:pt idx="2768">
                  <c:v>1043</c:v>
                </c:pt>
                <c:pt idx="2769">
                  <c:v>1085</c:v>
                </c:pt>
                <c:pt idx="2770">
                  <c:v>1066</c:v>
                </c:pt>
                <c:pt idx="2771">
                  <c:v>1116</c:v>
                </c:pt>
                <c:pt idx="2772">
                  <c:v>1045</c:v>
                </c:pt>
                <c:pt idx="2773">
                  <c:v>1051</c:v>
                </c:pt>
                <c:pt idx="2774">
                  <c:v>1033</c:v>
                </c:pt>
                <c:pt idx="2775">
                  <c:v>1017</c:v>
                </c:pt>
                <c:pt idx="2776">
                  <c:v>1006</c:v>
                </c:pt>
                <c:pt idx="2777">
                  <c:v>1042</c:v>
                </c:pt>
                <c:pt idx="2778">
                  <c:v>1019</c:v>
                </c:pt>
                <c:pt idx="2779">
                  <c:v>1023</c:v>
                </c:pt>
                <c:pt idx="2780">
                  <c:v>956</c:v>
                </c:pt>
                <c:pt idx="2781">
                  <c:v>901</c:v>
                </c:pt>
                <c:pt idx="2782">
                  <c:v>937</c:v>
                </c:pt>
                <c:pt idx="2783">
                  <c:v>964</c:v>
                </c:pt>
                <c:pt idx="2784">
                  <c:v>1002</c:v>
                </c:pt>
                <c:pt idx="2785">
                  <c:v>1017</c:v>
                </c:pt>
                <c:pt idx="2786">
                  <c:v>955</c:v>
                </c:pt>
                <c:pt idx="2787">
                  <c:v>940</c:v>
                </c:pt>
                <c:pt idx="2788">
                  <c:v>939</c:v>
                </c:pt>
                <c:pt idx="2789">
                  <c:v>960</c:v>
                </c:pt>
                <c:pt idx="2790">
                  <c:v>905</c:v>
                </c:pt>
                <c:pt idx="2791">
                  <c:v>898</c:v>
                </c:pt>
                <c:pt idx="2792">
                  <c:v>915</c:v>
                </c:pt>
                <c:pt idx="2793">
                  <c:v>880</c:v>
                </c:pt>
                <c:pt idx="2794">
                  <c:v>907</c:v>
                </c:pt>
                <c:pt idx="2795">
                  <c:v>845</c:v>
                </c:pt>
                <c:pt idx="2796">
                  <c:v>862</c:v>
                </c:pt>
                <c:pt idx="2797">
                  <c:v>903</c:v>
                </c:pt>
                <c:pt idx="2798">
                  <c:v>852</c:v>
                </c:pt>
                <c:pt idx="2799">
                  <c:v>821</c:v>
                </c:pt>
                <c:pt idx="2800">
                  <c:v>843</c:v>
                </c:pt>
                <c:pt idx="2801">
                  <c:v>864</c:v>
                </c:pt>
                <c:pt idx="2802">
                  <c:v>856</c:v>
                </c:pt>
                <c:pt idx="2803">
                  <c:v>841</c:v>
                </c:pt>
                <c:pt idx="2804">
                  <c:v>845</c:v>
                </c:pt>
                <c:pt idx="2805">
                  <c:v>897</c:v>
                </c:pt>
                <c:pt idx="2806">
                  <c:v>850</c:v>
                </c:pt>
                <c:pt idx="2807">
                  <c:v>852</c:v>
                </c:pt>
                <c:pt idx="2808">
                  <c:v>811</c:v>
                </c:pt>
                <c:pt idx="2809">
                  <c:v>856</c:v>
                </c:pt>
                <c:pt idx="2810">
                  <c:v>863</c:v>
                </c:pt>
                <c:pt idx="2811">
                  <c:v>875</c:v>
                </c:pt>
                <c:pt idx="2812">
                  <c:v>825</c:v>
                </c:pt>
                <c:pt idx="2813">
                  <c:v>844</c:v>
                </c:pt>
                <c:pt idx="2814">
                  <c:v>876</c:v>
                </c:pt>
                <c:pt idx="2815">
                  <c:v>850</c:v>
                </c:pt>
                <c:pt idx="2816">
                  <c:v>873</c:v>
                </c:pt>
                <c:pt idx="2817">
                  <c:v>868</c:v>
                </c:pt>
                <c:pt idx="2818">
                  <c:v>825</c:v>
                </c:pt>
                <c:pt idx="2819">
                  <c:v>828</c:v>
                </c:pt>
                <c:pt idx="2820">
                  <c:v>861</c:v>
                </c:pt>
                <c:pt idx="2821">
                  <c:v>807</c:v>
                </c:pt>
                <c:pt idx="2822">
                  <c:v>822</c:v>
                </c:pt>
                <c:pt idx="2823">
                  <c:v>798</c:v>
                </c:pt>
                <c:pt idx="2824">
                  <c:v>792</c:v>
                </c:pt>
                <c:pt idx="2825">
                  <c:v>777</c:v>
                </c:pt>
                <c:pt idx="2826">
                  <c:v>804</c:v>
                </c:pt>
                <c:pt idx="2827">
                  <c:v>853</c:v>
                </c:pt>
                <c:pt idx="2828">
                  <c:v>855</c:v>
                </c:pt>
                <c:pt idx="2829">
                  <c:v>802</c:v>
                </c:pt>
                <c:pt idx="2830">
                  <c:v>785</c:v>
                </c:pt>
                <c:pt idx="2831">
                  <c:v>846</c:v>
                </c:pt>
                <c:pt idx="2832">
                  <c:v>835</c:v>
                </c:pt>
                <c:pt idx="2833">
                  <c:v>852</c:v>
                </c:pt>
                <c:pt idx="2834">
                  <c:v>863</c:v>
                </c:pt>
                <c:pt idx="2835">
                  <c:v>822</c:v>
                </c:pt>
                <c:pt idx="2836">
                  <c:v>904</c:v>
                </c:pt>
                <c:pt idx="2837">
                  <c:v>871</c:v>
                </c:pt>
                <c:pt idx="2838">
                  <c:v>837</c:v>
                </c:pt>
                <c:pt idx="2839">
                  <c:v>814</c:v>
                </c:pt>
                <c:pt idx="2840">
                  <c:v>845</c:v>
                </c:pt>
                <c:pt idx="2841">
                  <c:v>807</c:v>
                </c:pt>
                <c:pt idx="2842">
                  <c:v>766</c:v>
                </c:pt>
                <c:pt idx="2843">
                  <c:v>850</c:v>
                </c:pt>
                <c:pt idx="2844">
                  <c:v>802</c:v>
                </c:pt>
                <c:pt idx="2845">
                  <c:v>824</c:v>
                </c:pt>
                <c:pt idx="2846">
                  <c:v>826</c:v>
                </c:pt>
                <c:pt idx="2847">
                  <c:v>845</c:v>
                </c:pt>
                <c:pt idx="2848">
                  <c:v>862</c:v>
                </c:pt>
                <c:pt idx="2849">
                  <c:v>781</c:v>
                </c:pt>
                <c:pt idx="2850">
                  <c:v>819</c:v>
                </c:pt>
                <c:pt idx="2851">
                  <c:v>812</c:v>
                </c:pt>
                <c:pt idx="2852">
                  <c:v>828</c:v>
                </c:pt>
                <c:pt idx="2853">
                  <c:v>776</c:v>
                </c:pt>
                <c:pt idx="2854">
                  <c:v>825</c:v>
                </c:pt>
                <c:pt idx="2855">
                  <c:v>785</c:v>
                </c:pt>
                <c:pt idx="2856">
                  <c:v>820</c:v>
                </c:pt>
                <c:pt idx="2857">
                  <c:v>809</c:v>
                </c:pt>
                <c:pt idx="2858">
                  <c:v>802</c:v>
                </c:pt>
                <c:pt idx="2859">
                  <c:v>819</c:v>
                </c:pt>
                <c:pt idx="2860">
                  <c:v>782</c:v>
                </c:pt>
                <c:pt idx="2861">
                  <c:v>766</c:v>
                </c:pt>
                <c:pt idx="2862">
                  <c:v>739</c:v>
                </c:pt>
                <c:pt idx="2863">
                  <c:v>841</c:v>
                </c:pt>
                <c:pt idx="2864">
                  <c:v>810</c:v>
                </c:pt>
                <c:pt idx="2865">
                  <c:v>854</c:v>
                </c:pt>
                <c:pt idx="2866">
                  <c:v>820</c:v>
                </c:pt>
                <c:pt idx="2867">
                  <c:v>790</c:v>
                </c:pt>
                <c:pt idx="2868">
                  <c:v>837</c:v>
                </c:pt>
                <c:pt idx="2869">
                  <c:v>829</c:v>
                </c:pt>
                <c:pt idx="2870">
                  <c:v>782</c:v>
                </c:pt>
                <c:pt idx="2871">
                  <c:v>824</c:v>
                </c:pt>
                <c:pt idx="2872">
                  <c:v>831</c:v>
                </c:pt>
                <c:pt idx="2873">
                  <c:v>826</c:v>
                </c:pt>
                <c:pt idx="2874">
                  <c:v>856</c:v>
                </c:pt>
                <c:pt idx="2875">
                  <c:v>891</c:v>
                </c:pt>
                <c:pt idx="2876">
                  <c:v>852</c:v>
                </c:pt>
                <c:pt idx="2877">
                  <c:v>855</c:v>
                </c:pt>
                <c:pt idx="2878">
                  <c:v>886</c:v>
                </c:pt>
                <c:pt idx="2879">
                  <c:v>868</c:v>
                </c:pt>
                <c:pt idx="2880">
                  <c:v>841</c:v>
                </c:pt>
                <c:pt idx="2881">
                  <c:v>864</c:v>
                </c:pt>
                <c:pt idx="2882">
                  <c:v>867</c:v>
                </c:pt>
                <c:pt idx="2883">
                  <c:v>916</c:v>
                </c:pt>
                <c:pt idx="2884">
                  <c:v>932</c:v>
                </c:pt>
                <c:pt idx="2885">
                  <c:v>973</c:v>
                </c:pt>
                <c:pt idx="2886">
                  <c:v>961</c:v>
                </c:pt>
                <c:pt idx="2887">
                  <c:v>964</c:v>
                </c:pt>
                <c:pt idx="2888">
                  <c:v>967</c:v>
                </c:pt>
                <c:pt idx="2889">
                  <c:v>944</c:v>
                </c:pt>
                <c:pt idx="2890">
                  <c:v>958</c:v>
                </c:pt>
                <c:pt idx="2891">
                  <c:v>1028</c:v>
                </c:pt>
                <c:pt idx="2892">
                  <c:v>1018</c:v>
                </c:pt>
                <c:pt idx="2893">
                  <c:v>980</c:v>
                </c:pt>
                <c:pt idx="2894">
                  <c:v>984</c:v>
                </c:pt>
                <c:pt idx="2895">
                  <c:v>1028</c:v>
                </c:pt>
                <c:pt idx="2896">
                  <c:v>985</c:v>
                </c:pt>
                <c:pt idx="2897">
                  <c:v>986</c:v>
                </c:pt>
                <c:pt idx="2898">
                  <c:v>1007</c:v>
                </c:pt>
                <c:pt idx="2899">
                  <c:v>1014</c:v>
                </c:pt>
                <c:pt idx="2900">
                  <c:v>1014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49-4F78-8DB3-A04F626079E7}"/>
            </c:ext>
          </c:extLst>
        </c:ser>
        <c:ser>
          <c:idx val="2"/>
          <c:order val="1"/>
          <c:tx>
            <c:strRef>
              <c:f>Combined!$H$1</c:f>
              <c:strCache>
                <c:ptCount val="1"/>
                <c:pt idx="0">
                  <c:v>CEC 1.5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Combined!$F$1:$F$4002</c:f>
              <c:numCache>
                <c:formatCode>General</c:formatCode>
                <c:ptCount val="4002"/>
                <c:pt idx="1">
                  <c:v>2.0099999999999998</c:v>
                </c:pt>
                <c:pt idx="2">
                  <c:v>2.0299999999999998</c:v>
                </c:pt>
                <c:pt idx="3">
                  <c:v>2.0499999999999998</c:v>
                </c:pt>
                <c:pt idx="4">
                  <c:v>2.0699999999999998</c:v>
                </c:pt>
                <c:pt idx="5">
                  <c:v>2.09</c:v>
                </c:pt>
                <c:pt idx="6">
                  <c:v>2.11</c:v>
                </c:pt>
                <c:pt idx="7">
                  <c:v>2.13</c:v>
                </c:pt>
                <c:pt idx="8">
                  <c:v>2.15</c:v>
                </c:pt>
                <c:pt idx="9">
                  <c:v>2.17</c:v>
                </c:pt>
                <c:pt idx="10">
                  <c:v>2.19</c:v>
                </c:pt>
                <c:pt idx="11">
                  <c:v>2.21</c:v>
                </c:pt>
                <c:pt idx="12">
                  <c:v>2.23</c:v>
                </c:pt>
                <c:pt idx="13">
                  <c:v>2.25</c:v>
                </c:pt>
                <c:pt idx="14">
                  <c:v>2.27</c:v>
                </c:pt>
                <c:pt idx="15">
                  <c:v>2.29</c:v>
                </c:pt>
                <c:pt idx="16">
                  <c:v>2.31</c:v>
                </c:pt>
                <c:pt idx="17">
                  <c:v>2.33</c:v>
                </c:pt>
                <c:pt idx="18">
                  <c:v>2.35</c:v>
                </c:pt>
                <c:pt idx="19">
                  <c:v>2.37</c:v>
                </c:pt>
                <c:pt idx="20">
                  <c:v>2.39</c:v>
                </c:pt>
                <c:pt idx="21">
                  <c:v>2.41</c:v>
                </c:pt>
                <c:pt idx="22">
                  <c:v>2.4300000000000002</c:v>
                </c:pt>
                <c:pt idx="23">
                  <c:v>2.4500000000000002</c:v>
                </c:pt>
                <c:pt idx="24">
                  <c:v>2.4700000000000002</c:v>
                </c:pt>
                <c:pt idx="25">
                  <c:v>2.4900000000000002</c:v>
                </c:pt>
                <c:pt idx="26">
                  <c:v>2.5099999999999998</c:v>
                </c:pt>
                <c:pt idx="27">
                  <c:v>2.5299999999999998</c:v>
                </c:pt>
                <c:pt idx="28">
                  <c:v>2.5499999999999998</c:v>
                </c:pt>
                <c:pt idx="29">
                  <c:v>2.57</c:v>
                </c:pt>
                <c:pt idx="30">
                  <c:v>2.59</c:v>
                </c:pt>
                <c:pt idx="31">
                  <c:v>2.61</c:v>
                </c:pt>
                <c:pt idx="32">
                  <c:v>2.63</c:v>
                </c:pt>
                <c:pt idx="33">
                  <c:v>2.65</c:v>
                </c:pt>
                <c:pt idx="34">
                  <c:v>2.67</c:v>
                </c:pt>
                <c:pt idx="35">
                  <c:v>2.69</c:v>
                </c:pt>
                <c:pt idx="36">
                  <c:v>2.71</c:v>
                </c:pt>
                <c:pt idx="37">
                  <c:v>2.73</c:v>
                </c:pt>
                <c:pt idx="38">
                  <c:v>2.75</c:v>
                </c:pt>
                <c:pt idx="39">
                  <c:v>2.77</c:v>
                </c:pt>
                <c:pt idx="40">
                  <c:v>2.79</c:v>
                </c:pt>
                <c:pt idx="41">
                  <c:v>2.81</c:v>
                </c:pt>
                <c:pt idx="42">
                  <c:v>2.83</c:v>
                </c:pt>
                <c:pt idx="43">
                  <c:v>2.85</c:v>
                </c:pt>
                <c:pt idx="44">
                  <c:v>2.87</c:v>
                </c:pt>
                <c:pt idx="45">
                  <c:v>2.89</c:v>
                </c:pt>
                <c:pt idx="46">
                  <c:v>2.91</c:v>
                </c:pt>
                <c:pt idx="47">
                  <c:v>2.93</c:v>
                </c:pt>
                <c:pt idx="48">
                  <c:v>2.95</c:v>
                </c:pt>
                <c:pt idx="49">
                  <c:v>2.97</c:v>
                </c:pt>
                <c:pt idx="50">
                  <c:v>2.99</c:v>
                </c:pt>
                <c:pt idx="51">
                  <c:v>3.01</c:v>
                </c:pt>
                <c:pt idx="52">
                  <c:v>3.03</c:v>
                </c:pt>
                <c:pt idx="53">
                  <c:v>3.05</c:v>
                </c:pt>
                <c:pt idx="54">
                  <c:v>3.07</c:v>
                </c:pt>
                <c:pt idx="55">
                  <c:v>3.09</c:v>
                </c:pt>
                <c:pt idx="56">
                  <c:v>3.11</c:v>
                </c:pt>
                <c:pt idx="57">
                  <c:v>3.13</c:v>
                </c:pt>
                <c:pt idx="58">
                  <c:v>3.15</c:v>
                </c:pt>
                <c:pt idx="59">
                  <c:v>3.17</c:v>
                </c:pt>
                <c:pt idx="60">
                  <c:v>3.19</c:v>
                </c:pt>
                <c:pt idx="61">
                  <c:v>3.21</c:v>
                </c:pt>
                <c:pt idx="62">
                  <c:v>3.23</c:v>
                </c:pt>
                <c:pt idx="63">
                  <c:v>3.25</c:v>
                </c:pt>
                <c:pt idx="64">
                  <c:v>3.27</c:v>
                </c:pt>
                <c:pt idx="65">
                  <c:v>3.29</c:v>
                </c:pt>
                <c:pt idx="66">
                  <c:v>3.31</c:v>
                </c:pt>
                <c:pt idx="67">
                  <c:v>3.33</c:v>
                </c:pt>
                <c:pt idx="68">
                  <c:v>3.35</c:v>
                </c:pt>
                <c:pt idx="69">
                  <c:v>3.37</c:v>
                </c:pt>
                <c:pt idx="70">
                  <c:v>3.39</c:v>
                </c:pt>
                <c:pt idx="71">
                  <c:v>3.41</c:v>
                </c:pt>
                <c:pt idx="72">
                  <c:v>3.43</c:v>
                </c:pt>
                <c:pt idx="73">
                  <c:v>3.45</c:v>
                </c:pt>
                <c:pt idx="74">
                  <c:v>3.47</c:v>
                </c:pt>
                <c:pt idx="75">
                  <c:v>3.49</c:v>
                </c:pt>
                <c:pt idx="76">
                  <c:v>3.51</c:v>
                </c:pt>
                <c:pt idx="77">
                  <c:v>3.53</c:v>
                </c:pt>
                <c:pt idx="78">
                  <c:v>3.55</c:v>
                </c:pt>
                <c:pt idx="79">
                  <c:v>3.57</c:v>
                </c:pt>
                <c:pt idx="80">
                  <c:v>3.59</c:v>
                </c:pt>
                <c:pt idx="81">
                  <c:v>3.61</c:v>
                </c:pt>
                <c:pt idx="82">
                  <c:v>3.63</c:v>
                </c:pt>
                <c:pt idx="83">
                  <c:v>3.65</c:v>
                </c:pt>
                <c:pt idx="84">
                  <c:v>3.67</c:v>
                </c:pt>
                <c:pt idx="85">
                  <c:v>3.69</c:v>
                </c:pt>
                <c:pt idx="86">
                  <c:v>3.71</c:v>
                </c:pt>
                <c:pt idx="87">
                  <c:v>3.73</c:v>
                </c:pt>
                <c:pt idx="88">
                  <c:v>3.75</c:v>
                </c:pt>
                <c:pt idx="89">
                  <c:v>3.77</c:v>
                </c:pt>
                <c:pt idx="90">
                  <c:v>3.79</c:v>
                </c:pt>
                <c:pt idx="91">
                  <c:v>3.81</c:v>
                </c:pt>
                <c:pt idx="92">
                  <c:v>3.83</c:v>
                </c:pt>
                <c:pt idx="93">
                  <c:v>3.85</c:v>
                </c:pt>
                <c:pt idx="94">
                  <c:v>3.87</c:v>
                </c:pt>
                <c:pt idx="95">
                  <c:v>3.89</c:v>
                </c:pt>
                <c:pt idx="96">
                  <c:v>3.91</c:v>
                </c:pt>
                <c:pt idx="97">
                  <c:v>3.93</c:v>
                </c:pt>
                <c:pt idx="98">
                  <c:v>3.95</c:v>
                </c:pt>
                <c:pt idx="99">
                  <c:v>3.97</c:v>
                </c:pt>
                <c:pt idx="100">
                  <c:v>3.99</c:v>
                </c:pt>
                <c:pt idx="101">
                  <c:v>4.01</c:v>
                </c:pt>
                <c:pt idx="102">
                  <c:v>4.03</c:v>
                </c:pt>
                <c:pt idx="103">
                  <c:v>4.05</c:v>
                </c:pt>
                <c:pt idx="104">
                  <c:v>4.07</c:v>
                </c:pt>
                <c:pt idx="105">
                  <c:v>4.09</c:v>
                </c:pt>
                <c:pt idx="106">
                  <c:v>4.1100000000000003</c:v>
                </c:pt>
                <c:pt idx="107">
                  <c:v>4.13</c:v>
                </c:pt>
                <c:pt idx="108">
                  <c:v>4.1500000000000004</c:v>
                </c:pt>
                <c:pt idx="109">
                  <c:v>4.17</c:v>
                </c:pt>
                <c:pt idx="110">
                  <c:v>4.1900000000000004</c:v>
                </c:pt>
                <c:pt idx="111">
                  <c:v>4.21</c:v>
                </c:pt>
                <c:pt idx="112">
                  <c:v>4.2300000000000004</c:v>
                </c:pt>
                <c:pt idx="113">
                  <c:v>4.25</c:v>
                </c:pt>
                <c:pt idx="114">
                  <c:v>4.2699999999999996</c:v>
                </c:pt>
                <c:pt idx="115">
                  <c:v>4.29</c:v>
                </c:pt>
                <c:pt idx="116">
                  <c:v>4.3099999999999996</c:v>
                </c:pt>
                <c:pt idx="117">
                  <c:v>4.33</c:v>
                </c:pt>
                <c:pt idx="118">
                  <c:v>4.3499999999999996</c:v>
                </c:pt>
                <c:pt idx="119">
                  <c:v>4.37</c:v>
                </c:pt>
                <c:pt idx="120">
                  <c:v>4.3899999999999997</c:v>
                </c:pt>
                <c:pt idx="121">
                  <c:v>4.41</c:v>
                </c:pt>
                <c:pt idx="122">
                  <c:v>4.43</c:v>
                </c:pt>
                <c:pt idx="123">
                  <c:v>4.45</c:v>
                </c:pt>
                <c:pt idx="124">
                  <c:v>4.47</c:v>
                </c:pt>
                <c:pt idx="125">
                  <c:v>4.49</c:v>
                </c:pt>
                <c:pt idx="126">
                  <c:v>4.51</c:v>
                </c:pt>
                <c:pt idx="127">
                  <c:v>4.53</c:v>
                </c:pt>
                <c:pt idx="128">
                  <c:v>4.55</c:v>
                </c:pt>
                <c:pt idx="129">
                  <c:v>4.57</c:v>
                </c:pt>
                <c:pt idx="130">
                  <c:v>4.59</c:v>
                </c:pt>
                <c:pt idx="131">
                  <c:v>4.6100000000000003</c:v>
                </c:pt>
                <c:pt idx="132">
                  <c:v>4.63</c:v>
                </c:pt>
                <c:pt idx="133">
                  <c:v>4.6500000000000004</c:v>
                </c:pt>
                <c:pt idx="134">
                  <c:v>4.67</c:v>
                </c:pt>
                <c:pt idx="135">
                  <c:v>4.6900000000000004</c:v>
                </c:pt>
                <c:pt idx="136">
                  <c:v>4.71</c:v>
                </c:pt>
                <c:pt idx="137">
                  <c:v>4.7300000000000004</c:v>
                </c:pt>
                <c:pt idx="138">
                  <c:v>4.75</c:v>
                </c:pt>
                <c:pt idx="139">
                  <c:v>4.7699999999999996</c:v>
                </c:pt>
                <c:pt idx="140">
                  <c:v>4.79</c:v>
                </c:pt>
                <c:pt idx="141">
                  <c:v>4.8099999999999996</c:v>
                </c:pt>
                <c:pt idx="142">
                  <c:v>4.83</c:v>
                </c:pt>
                <c:pt idx="143">
                  <c:v>4.8499999999999996</c:v>
                </c:pt>
                <c:pt idx="144">
                  <c:v>4.87</c:v>
                </c:pt>
                <c:pt idx="145">
                  <c:v>4.8899999999999997</c:v>
                </c:pt>
                <c:pt idx="146">
                  <c:v>4.91</c:v>
                </c:pt>
                <c:pt idx="147">
                  <c:v>4.93</c:v>
                </c:pt>
                <c:pt idx="148">
                  <c:v>4.95</c:v>
                </c:pt>
                <c:pt idx="149">
                  <c:v>4.97</c:v>
                </c:pt>
                <c:pt idx="150">
                  <c:v>4.99</c:v>
                </c:pt>
                <c:pt idx="151">
                  <c:v>5.01</c:v>
                </c:pt>
                <c:pt idx="152">
                  <c:v>5.03</c:v>
                </c:pt>
                <c:pt idx="153">
                  <c:v>5.05</c:v>
                </c:pt>
                <c:pt idx="154">
                  <c:v>5.07</c:v>
                </c:pt>
                <c:pt idx="155">
                  <c:v>5.09</c:v>
                </c:pt>
                <c:pt idx="156">
                  <c:v>5.1100000000000003</c:v>
                </c:pt>
                <c:pt idx="157">
                  <c:v>5.13</c:v>
                </c:pt>
                <c:pt idx="158">
                  <c:v>5.15</c:v>
                </c:pt>
                <c:pt idx="159">
                  <c:v>5.17</c:v>
                </c:pt>
                <c:pt idx="160">
                  <c:v>5.19</c:v>
                </c:pt>
                <c:pt idx="161">
                  <c:v>5.21</c:v>
                </c:pt>
                <c:pt idx="162">
                  <c:v>5.23</c:v>
                </c:pt>
                <c:pt idx="163">
                  <c:v>5.25</c:v>
                </c:pt>
                <c:pt idx="164">
                  <c:v>5.27</c:v>
                </c:pt>
                <c:pt idx="165">
                  <c:v>5.29</c:v>
                </c:pt>
                <c:pt idx="166">
                  <c:v>5.31</c:v>
                </c:pt>
                <c:pt idx="167">
                  <c:v>5.33</c:v>
                </c:pt>
                <c:pt idx="168">
                  <c:v>5.35</c:v>
                </c:pt>
                <c:pt idx="169">
                  <c:v>5.37</c:v>
                </c:pt>
                <c:pt idx="170">
                  <c:v>5.39</c:v>
                </c:pt>
                <c:pt idx="171">
                  <c:v>5.41</c:v>
                </c:pt>
                <c:pt idx="172">
                  <c:v>5.43</c:v>
                </c:pt>
                <c:pt idx="173">
                  <c:v>5.45</c:v>
                </c:pt>
                <c:pt idx="174">
                  <c:v>5.47</c:v>
                </c:pt>
                <c:pt idx="175">
                  <c:v>5.49</c:v>
                </c:pt>
                <c:pt idx="176">
                  <c:v>5.51</c:v>
                </c:pt>
                <c:pt idx="177">
                  <c:v>5.53</c:v>
                </c:pt>
                <c:pt idx="178">
                  <c:v>5.55</c:v>
                </c:pt>
                <c:pt idx="179">
                  <c:v>5.57</c:v>
                </c:pt>
                <c:pt idx="180">
                  <c:v>5.59</c:v>
                </c:pt>
                <c:pt idx="181">
                  <c:v>5.61</c:v>
                </c:pt>
                <c:pt idx="182">
                  <c:v>5.63</c:v>
                </c:pt>
                <c:pt idx="183">
                  <c:v>5.65</c:v>
                </c:pt>
                <c:pt idx="184">
                  <c:v>5.67</c:v>
                </c:pt>
                <c:pt idx="185">
                  <c:v>5.69</c:v>
                </c:pt>
                <c:pt idx="186">
                  <c:v>5.71</c:v>
                </c:pt>
                <c:pt idx="187">
                  <c:v>5.73</c:v>
                </c:pt>
                <c:pt idx="188">
                  <c:v>5.75</c:v>
                </c:pt>
                <c:pt idx="189">
                  <c:v>5.77</c:v>
                </c:pt>
                <c:pt idx="190">
                  <c:v>5.79</c:v>
                </c:pt>
                <c:pt idx="191">
                  <c:v>5.81</c:v>
                </c:pt>
                <c:pt idx="192">
                  <c:v>5.83</c:v>
                </c:pt>
                <c:pt idx="193">
                  <c:v>5.85</c:v>
                </c:pt>
                <c:pt idx="194">
                  <c:v>5.87</c:v>
                </c:pt>
                <c:pt idx="195">
                  <c:v>5.89</c:v>
                </c:pt>
                <c:pt idx="196">
                  <c:v>5.91</c:v>
                </c:pt>
                <c:pt idx="197">
                  <c:v>5.93</c:v>
                </c:pt>
                <c:pt idx="198">
                  <c:v>5.95</c:v>
                </c:pt>
                <c:pt idx="199">
                  <c:v>5.97</c:v>
                </c:pt>
                <c:pt idx="200">
                  <c:v>5.99</c:v>
                </c:pt>
                <c:pt idx="201">
                  <c:v>6.01</c:v>
                </c:pt>
                <c:pt idx="202">
                  <c:v>6.03</c:v>
                </c:pt>
                <c:pt idx="203">
                  <c:v>6.05</c:v>
                </c:pt>
                <c:pt idx="204">
                  <c:v>6.07</c:v>
                </c:pt>
                <c:pt idx="205">
                  <c:v>6.09</c:v>
                </c:pt>
                <c:pt idx="206">
                  <c:v>6.11</c:v>
                </c:pt>
                <c:pt idx="207">
                  <c:v>6.13</c:v>
                </c:pt>
                <c:pt idx="208">
                  <c:v>6.15</c:v>
                </c:pt>
                <c:pt idx="209">
                  <c:v>6.17</c:v>
                </c:pt>
                <c:pt idx="210">
                  <c:v>6.19</c:v>
                </c:pt>
                <c:pt idx="211">
                  <c:v>6.21</c:v>
                </c:pt>
                <c:pt idx="212">
                  <c:v>6.23</c:v>
                </c:pt>
                <c:pt idx="213">
                  <c:v>6.25</c:v>
                </c:pt>
                <c:pt idx="214">
                  <c:v>6.27</c:v>
                </c:pt>
                <c:pt idx="215">
                  <c:v>6.29</c:v>
                </c:pt>
                <c:pt idx="216">
                  <c:v>6.31</c:v>
                </c:pt>
                <c:pt idx="217">
                  <c:v>6.33</c:v>
                </c:pt>
                <c:pt idx="218">
                  <c:v>6.35</c:v>
                </c:pt>
                <c:pt idx="219">
                  <c:v>6.37</c:v>
                </c:pt>
                <c:pt idx="220">
                  <c:v>6.39</c:v>
                </c:pt>
                <c:pt idx="221">
                  <c:v>6.41</c:v>
                </c:pt>
                <c:pt idx="222">
                  <c:v>6.43</c:v>
                </c:pt>
                <c:pt idx="223">
                  <c:v>6.45</c:v>
                </c:pt>
                <c:pt idx="224">
                  <c:v>6.47</c:v>
                </c:pt>
                <c:pt idx="225">
                  <c:v>6.49</c:v>
                </c:pt>
                <c:pt idx="226">
                  <c:v>6.51</c:v>
                </c:pt>
                <c:pt idx="227">
                  <c:v>6.53</c:v>
                </c:pt>
                <c:pt idx="228">
                  <c:v>6.55</c:v>
                </c:pt>
                <c:pt idx="229">
                  <c:v>6.57</c:v>
                </c:pt>
                <c:pt idx="230">
                  <c:v>6.59</c:v>
                </c:pt>
                <c:pt idx="231">
                  <c:v>6.61</c:v>
                </c:pt>
                <c:pt idx="232">
                  <c:v>6.63</c:v>
                </c:pt>
                <c:pt idx="233">
                  <c:v>6.65</c:v>
                </c:pt>
                <c:pt idx="234">
                  <c:v>6.67</c:v>
                </c:pt>
                <c:pt idx="235">
                  <c:v>6.69</c:v>
                </c:pt>
                <c:pt idx="236">
                  <c:v>6.71</c:v>
                </c:pt>
                <c:pt idx="237">
                  <c:v>6.73</c:v>
                </c:pt>
                <c:pt idx="238">
                  <c:v>6.75</c:v>
                </c:pt>
                <c:pt idx="239">
                  <c:v>6.77</c:v>
                </c:pt>
                <c:pt idx="240">
                  <c:v>6.79</c:v>
                </c:pt>
                <c:pt idx="241">
                  <c:v>6.81</c:v>
                </c:pt>
                <c:pt idx="242">
                  <c:v>6.83</c:v>
                </c:pt>
                <c:pt idx="243">
                  <c:v>6.85</c:v>
                </c:pt>
                <c:pt idx="244">
                  <c:v>6.87</c:v>
                </c:pt>
                <c:pt idx="245">
                  <c:v>6.89</c:v>
                </c:pt>
                <c:pt idx="246">
                  <c:v>6.91</c:v>
                </c:pt>
                <c:pt idx="247">
                  <c:v>6.93</c:v>
                </c:pt>
                <c:pt idx="248">
                  <c:v>6.95</c:v>
                </c:pt>
                <c:pt idx="249">
                  <c:v>6.97</c:v>
                </c:pt>
                <c:pt idx="250">
                  <c:v>6.99</c:v>
                </c:pt>
                <c:pt idx="251">
                  <c:v>7.01</c:v>
                </c:pt>
                <c:pt idx="252">
                  <c:v>7.03</c:v>
                </c:pt>
                <c:pt idx="253">
                  <c:v>7.05</c:v>
                </c:pt>
                <c:pt idx="254">
                  <c:v>7.07</c:v>
                </c:pt>
                <c:pt idx="255">
                  <c:v>7.09</c:v>
                </c:pt>
                <c:pt idx="256">
                  <c:v>7.11</c:v>
                </c:pt>
                <c:pt idx="257">
                  <c:v>7.13</c:v>
                </c:pt>
                <c:pt idx="258">
                  <c:v>7.15</c:v>
                </c:pt>
                <c:pt idx="259">
                  <c:v>7.17</c:v>
                </c:pt>
                <c:pt idx="260">
                  <c:v>7.19</c:v>
                </c:pt>
                <c:pt idx="261">
                  <c:v>7.21</c:v>
                </c:pt>
                <c:pt idx="262">
                  <c:v>7.23</c:v>
                </c:pt>
                <c:pt idx="263">
                  <c:v>7.25</c:v>
                </c:pt>
                <c:pt idx="264">
                  <c:v>7.27</c:v>
                </c:pt>
                <c:pt idx="265">
                  <c:v>7.29</c:v>
                </c:pt>
                <c:pt idx="266">
                  <c:v>7.31</c:v>
                </c:pt>
                <c:pt idx="267">
                  <c:v>7.33</c:v>
                </c:pt>
                <c:pt idx="268">
                  <c:v>7.35</c:v>
                </c:pt>
                <c:pt idx="269">
                  <c:v>7.37</c:v>
                </c:pt>
                <c:pt idx="270">
                  <c:v>7.39</c:v>
                </c:pt>
                <c:pt idx="271">
                  <c:v>7.41</c:v>
                </c:pt>
                <c:pt idx="272">
                  <c:v>7.43</c:v>
                </c:pt>
                <c:pt idx="273">
                  <c:v>7.45</c:v>
                </c:pt>
                <c:pt idx="274">
                  <c:v>7.47</c:v>
                </c:pt>
                <c:pt idx="275">
                  <c:v>7.49</c:v>
                </c:pt>
                <c:pt idx="276">
                  <c:v>7.51</c:v>
                </c:pt>
                <c:pt idx="277">
                  <c:v>7.53</c:v>
                </c:pt>
                <c:pt idx="278">
                  <c:v>7.55</c:v>
                </c:pt>
                <c:pt idx="279">
                  <c:v>7.57</c:v>
                </c:pt>
                <c:pt idx="280">
                  <c:v>7.59</c:v>
                </c:pt>
                <c:pt idx="281">
                  <c:v>7.61</c:v>
                </c:pt>
                <c:pt idx="282">
                  <c:v>7.63</c:v>
                </c:pt>
                <c:pt idx="283">
                  <c:v>7.65</c:v>
                </c:pt>
                <c:pt idx="284">
                  <c:v>7.67</c:v>
                </c:pt>
                <c:pt idx="285">
                  <c:v>7.69</c:v>
                </c:pt>
                <c:pt idx="286">
                  <c:v>7.71</c:v>
                </c:pt>
                <c:pt idx="287">
                  <c:v>7.73</c:v>
                </c:pt>
                <c:pt idx="288">
                  <c:v>7.75</c:v>
                </c:pt>
                <c:pt idx="289">
                  <c:v>7.77</c:v>
                </c:pt>
                <c:pt idx="290">
                  <c:v>7.79</c:v>
                </c:pt>
                <c:pt idx="291">
                  <c:v>7.81</c:v>
                </c:pt>
                <c:pt idx="292">
                  <c:v>7.83</c:v>
                </c:pt>
                <c:pt idx="293">
                  <c:v>7.85</c:v>
                </c:pt>
                <c:pt idx="294">
                  <c:v>7.87</c:v>
                </c:pt>
                <c:pt idx="295">
                  <c:v>7.89</c:v>
                </c:pt>
                <c:pt idx="296">
                  <c:v>7.91</c:v>
                </c:pt>
                <c:pt idx="297">
                  <c:v>7.93</c:v>
                </c:pt>
                <c:pt idx="298">
                  <c:v>7.95</c:v>
                </c:pt>
                <c:pt idx="299">
                  <c:v>7.97</c:v>
                </c:pt>
                <c:pt idx="300">
                  <c:v>7.99</c:v>
                </c:pt>
                <c:pt idx="301">
                  <c:v>8.01</c:v>
                </c:pt>
                <c:pt idx="302">
                  <c:v>8.0299999999999994</c:v>
                </c:pt>
                <c:pt idx="303">
                  <c:v>8.0500000000000007</c:v>
                </c:pt>
                <c:pt idx="304">
                  <c:v>8.07</c:v>
                </c:pt>
                <c:pt idx="305">
                  <c:v>8.09</c:v>
                </c:pt>
                <c:pt idx="306">
                  <c:v>8.11</c:v>
                </c:pt>
                <c:pt idx="307">
                  <c:v>8.1300000000000008</c:v>
                </c:pt>
                <c:pt idx="308">
                  <c:v>8.15</c:v>
                </c:pt>
                <c:pt idx="309">
                  <c:v>8.17</c:v>
                </c:pt>
                <c:pt idx="310">
                  <c:v>8.19</c:v>
                </c:pt>
                <c:pt idx="311">
                  <c:v>8.2100000000000009</c:v>
                </c:pt>
                <c:pt idx="312">
                  <c:v>8.23</c:v>
                </c:pt>
                <c:pt idx="313">
                  <c:v>8.25</c:v>
                </c:pt>
                <c:pt idx="314">
                  <c:v>8.27</c:v>
                </c:pt>
                <c:pt idx="315">
                  <c:v>8.2899999999999991</c:v>
                </c:pt>
                <c:pt idx="316">
                  <c:v>8.31</c:v>
                </c:pt>
                <c:pt idx="317">
                  <c:v>8.33</c:v>
                </c:pt>
                <c:pt idx="318">
                  <c:v>8.35</c:v>
                </c:pt>
                <c:pt idx="319">
                  <c:v>8.3699999999999992</c:v>
                </c:pt>
                <c:pt idx="320">
                  <c:v>8.39</c:v>
                </c:pt>
                <c:pt idx="321">
                  <c:v>8.41</c:v>
                </c:pt>
                <c:pt idx="322">
                  <c:v>8.43</c:v>
                </c:pt>
                <c:pt idx="323">
                  <c:v>8.4499999999999993</c:v>
                </c:pt>
                <c:pt idx="324">
                  <c:v>8.4700000000000006</c:v>
                </c:pt>
                <c:pt idx="325">
                  <c:v>8.49</c:v>
                </c:pt>
                <c:pt idx="326">
                  <c:v>8.51</c:v>
                </c:pt>
                <c:pt idx="327">
                  <c:v>8.5299999999999994</c:v>
                </c:pt>
                <c:pt idx="328">
                  <c:v>8.5500000000000007</c:v>
                </c:pt>
                <c:pt idx="329">
                  <c:v>8.57</c:v>
                </c:pt>
                <c:pt idx="330">
                  <c:v>8.59</c:v>
                </c:pt>
                <c:pt idx="331">
                  <c:v>8.61</c:v>
                </c:pt>
                <c:pt idx="332">
                  <c:v>8.6300000000000008</c:v>
                </c:pt>
                <c:pt idx="333">
                  <c:v>8.65</c:v>
                </c:pt>
                <c:pt idx="334">
                  <c:v>8.67</c:v>
                </c:pt>
                <c:pt idx="335">
                  <c:v>8.69</c:v>
                </c:pt>
                <c:pt idx="336">
                  <c:v>8.7100000000000009</c:v>
                </c:pt>
                <c:pt idx="337">
                  <c:v>8.73</c:v>
                </c:pt>
                <c:pt idx="338">
                  <c:v>8.75</c:v>
                </c:pt>
                <c:pt idx="339">
                  <c:v>8.77</c:v>
                </c:pt>
                <c:pt idx="340">
                  <c:v>8.7899999999999991</c:v>
                </c:pt>
                <c:pt idx="341">
                  <c:v>8.81</c:v>
                </c:pt>
                <c:pt idx="342">
                  <c:v>8.83</c:v>
                </c:pt>
                <c:pt idx="343">
                  <c:v>8.85</c:v>
                </c:pt>
                <c:pt idx="344">
                  <c:v>8.8699999999999992</c:v>
                </c:pt>
                <c:pt idx="345">
                  <c:v>8.89</c:v>
                </c:pt>
                <c:pt idx="346">
                  <c:v>8.91</c:v>
                </c:pt>
                <c:pt idx="347">
                  <c:v>8.93</c:v>
                </c:pt>
                <c:pt idx="348">
                  <c:v>8.9499999999999993</c:v>
                </c:pt>
                <c:pt idx="349">
                  <c:v>8.9700000000000006</c:v>
                </c:pt>
                <c:pt idx="350">
                  <c:v>8.99</c:v>
                </c:pt>
                <c:pt idx="351">
                  <c:v>9.01</c:v>
                </c:pt>
                <c:pt idx="352">
                  <c:v>9.0299999999999994</c:v>
                </c:pt>
                <c:pt idx="353">
                  <c:v>9.0500000000000007</c:v>
                </c:pt>
                <c:pt idx="354">
                  <c:v>9.07</c:v>
                </c:pt>
                <c:pt idx="355">
                  <c:v>9.09</c:v>
                </c:pt>
                <c:pt idx="356">
                  <c:v>9.11</c:v>
                </c:pt>
                <c:pt idx="357">
                  <c:v>9.1300000000000008</c:v>
                </c:pt>
                <c:pt idx="358">
                  <c:v>9.15</c:v>
                </c:pt>
                <c:pt idx="359">
                  <c:v>9.17</c:v>
                </c:pt>
                <c:pt idx="360">
                  <c:v>9.19</c:v>
                </c:pt>
                <c:pt idx="361">
                  <c:v>9.2100000000000009</c:v>
                </c:pt>
                <c:pt idx="362">
                  <c:v>9.23</c:v>
                </c:pt>
                <c:pt idx="363">
                  <c:v>9.25</c:v>
                </c:pt>
                <c:pt idx="364">
                  <c:v>9.27</c:v>
                </c:pt>
                <c:pt idx="365">
                  <c:v>9.2899999999999991</c:v>
                </c:pt>
                <c:pt idx="366">
                  <c:v>9.31</c:v>
                </c:pt>
                <c:pt idx="367">
                  <c:v>9.33</c:v>
                </c:pt>
                <c:pt idx="368">
                  <c:v>9.35</c:v>
                </c:pt>
                <c:pt idx="369">
                  <c:v>9.3699999999999992</c:v>
                </c:pt>
                <c:pt idx="370">
                  <c:v>9.39</c:v>
                </c:pt>
                <c:pt idx="371">
                  <c:v>9.41</c:v>
                </c:pt>
                <c:pt idx="372">
                  <c:v>9.43</c:v>
                </c:pt>
                <c:pt idx="373">
                  <c:v>9.4499999999999993</c:v>
                </c:pt>
                <c:pt idx="374">
                  <c:v>9.4700000000000006</c:v>
                </c:pt>
                <c:pt idx="375">
                  <c:v>9.49</c:v>
                </c:pt>
                <c:pt idx="376">
                  <c:v>9.51</c:v>
                </c:pt>
                <c:pt idx="377">
                  <c:v>9.5299999999999994</c:v>
                </c:pt>
                <c:pt idx="378">
                  <c:v>9.5500000000000007</c:v>
                </c:pt>
                <c:pt idx="379">
                  <c:v>9.57</c:v>
                </c:pt>
                <c:pt idx="380">
                  <c:v>9.59</c:v>
                </c:pt>
                <c:pt idx="381">
                  <c:v>9.61</c:v>
                </c:pt>
                <c:pt idx="382">
                  <c:v>9.6300000000000008</c:v>
                </c:pt>
                <c:pt idx="383">
                  <c:v>9.65</c:v>
                </c:pt>
                <c:pt idx="384">
                  <c:v>9.67</c:v>
                </c:pt>
                <c:pt idx="385">
                  <c:v>9.69</c:v>
                </c:pt>
                <c:pt idx="386">
                  <c:v>9.7100000000000009</c:v>
                </c:pt>
                <c:pt idx="387">
                  <c:v>9.73</c:v>
                </c:pt>
                <c:pt idx="388">
                  <c:v>9.75</c:v>
                </c:pt>
                <c:pt idx="389">
                  <c:v>9.77</c:v>
                </c:pt>
                <c:pt idx="390">
                  <c:v>9.7899999999999991</c:v>
                </c:pt>
                <c:pt idx="391">
                  <c:v>9.81</c:v>
                </c:pt>
                <c:pt idx="392">
                  <c:v>9.83</c:v>
                </c:pt>
                <c:pt idx="393">
                  <c:v>9.85</c:v>
                </c:pt>
                <c:pt idx="394">
                  <c:v>9.8699999999999992</c:v>
                </c:pt>
                <c:pt idx="395">
                  <c:v>9.89</c:v>
                </c:pt>
                <c:pt idx="396">
                  <c:v>9.91</c:v>
                </c:pt>
                <c:pt idx="397">
                  <c:v>9.93</c:v>
                </c:pt>
                <c:pt idx="398">
                  <c:v>9.9499999999999993</c:v>
                </c:pt>
                <c:pt idx="399">
                  <c:v>9.9700000000000006</c:v>
                </c:pt>
                <c:pt idx="400">
                  <c:v>9.99</c:v>
                </c:pt>
                <c:pt idx="401">
                  <c:v>10.01</c:v>
                </c:pt>
                <c:pt idx="402">
                  <c:v>10.029999999999999</c:v>
                </c:pt>
                <c:pt idx="403">
                  <c:v>10.050000000000001</c:v>
                </c:pt>
                <c:pt idx="404">
                  <c:v>10.07</c:v>
                </c:pt>
                <c:pt idx="405">
                  <c:v>10.09</c:v>
                </c:pt>
                <c:pt idx="406">
                  <c:v>10.11</c:v>
                </c:pt>
                <c:pt idx="407">
                  <c:v>10.130000000000001</c:v>
                </c:pt>
                <c:pt idx="408">
                  <c:v>10.15</c:v>
                </c:pt>
                <c:pt idx="409">
                  <c:v>10.17</c:v>
                </c:pt>
                <c:pt idx="410">
                  <c:v>10.19</c:v>
                </c:pt>
                <c:pt idx="411">
                  <c:v>10.210000000000001</c:v>
                </c:pt>
                <c:pt idx="412">
                  <c:v>10.23</c:v>
                </c:pt>
                <c:pt idx="413">
                  <c:v>10.25</c:v>
                </c:pt>
                <c:pt idx="414">
                  <c:v>10.27</c:v>
                </c:pt>
                <c:pt idx="415">
                  <c:v>10.29</c:v>
                </c:pt>
                <c:pt idx="416">
                  <c:v>10.31</c:v>
                </c:pt>
                <c:pt idx="417">
                  <c:v>10.33</c:v>
                </c:pt>
                <c:pt idx="418">
                  <c:v>10.35</c:v>
                </c:pt>
                <c:pt idx="419">
                  <c:v>10.37</c:v>
                </c:pt>
                <c:pt idx="420">
                  <c:v>10.39</c:v>
                </c:pt>
                <c:pt idx="421">
                  <c:v>10.41</c:v>
                </c:pt>
                <c:pt idx="422">
                  <c:v>10.43</c:v>
                </c:pt>
                <c:pt idx="423">
                  <c:v>10.45</c:v>
                </c:pt>
                <c:pt idx="424">
                  <c:v>10.47</c:v>
                </c:pt>
                <c:pt idx="425">
                  <c:v>10.49</c:v>
                </c:pt>
                <c:pt idx="426">
                  <c:v>10.51</c:v>
                </c:pt>
                <c:pt idx="427">
                  <c:v>10.53</c:v>
                </c:pt>
                <c:pt idx="428">
                  <c:v>10.55</c:v>
                </c:pt>
                <c:pt idx="429">
                  <c:v>10.57</c:v>
                </c:pt>
                <c:pt idx="430">
                  <c:v>10.59</c:v>
                </c:pt>
                <c:pt idx="431">
                  <c:v>10.61</c:v>
                </c:pt>
                <c:pt idx="432">
                  <c:v>10.63</c:v>
                </c:pt>
                <c:pt idx="433">
                  <c:v>10.65</c:v>
                </c:pt>
                <c:pt idx="434">
                  <c:v>10.67</c:v>
                </c:pt>
                <c:pt idx="435">
                  <c:v>10.69</c:v>
                </c:pt>
                <c:pt idx="436">
                  <c:v>10.71</c:v>
                </c:pt>
                <c:pt idx="437">
                  <c:v>10.73</c:v>
                </c:pt>
                <c:pt idx="438">
                  <c:v>10.75</c:v>
                </c:pt>
                <c:pt idx="439">
                  <c:v>10.77</c:v>
                </c:pt>
                <c:pt idx="440">
                  <c:v>10.79</c:v>
                </c:pt>
                <c:pt idx="441">
                  <c:v>10.81</c:v>
                </c:pt>
                <c:pt idx="442">
                  <c:v>10.83</c:v>
                </c:pt>
                <c:pt idx="443">
                  <c:v>10.85</c:v>
                </c:pt>
                <c:pt idx="444">
                  <c:v>10.87</c:v>
                </c:pt>
                <c:pt idx="445">
                  <c:v>10.89</c:v>
                </c:pt>
                <c:pt idx="446">
                  <c:v>10.91</c:v>
                </c:pt>
                <c:pt idx="447">
                  <c:v>10.93</c:v>
                </c:pt>
                <c:pt idx="448">
                  <c:v>10.95</c:v>
                </c:pt>
                <c:pt idx="449">
                  <c:v>10.97</c:v>
                </c:pt>
                <c:pt idx="450">
                  <c:v>10.99</c:v>
                </c:pt>
                <c:pt idx="451">
                  <c:v>11.01</c:v>
                </c:pt>
                <c:pt idx="452">
                  <c:v>11.03</c:v>
                </c:pt>
                <c:pt idx="453">
                  <c:v>11.05</c:v>
                </c:pt>
                <c:pt idx="454">
                  <c:v>11.07</c:v>
                </c:pt>
                <c:pt idx="455">
                  <c:v>11.09</c:v>
                </c:pt>
                <c:pt idx="456">
                  <c:v>11.11</c:v>
                </c:pt>
                <c:pt idx="457">
                  <c:v>11.13</c:v>
                </c:pt>
                <c:pt idx="458">
                  <c:v>11.15</c:v>
                </c:pt>
                <c:pt idx="459">
                  <c:v>11.17</c:v>
                </c:pt>
                <c:pt idx="460">
                  <c:v>11.19</c:v>
                </c:pt>
                <c:pt idx="461">
                  <c:v>11.21</c:v>
                </c:pt>
                <c:pt idx="462">
                  <c:v>11.23</c:v>
                </c:pt>
                <c:pt idx="463">
                  <c:v>11.25</c:v>
                </c:pt>
                <c:pt idx="464">
                  <c:v>11.27</c:v>
                </c:pt>
                <c:pt idx="465">
                  <c:v>11.29</c:v>
                </c:pt>
                <c:pt idx="466">
                  <c:v>11.31</c:v>
                </c:pt>
                <c:pt idx="467">
                  <c:v>11.33</c:v>
                </c:pt>
                <c:pt idx="468">
                  <c:v>11.35</c:v>
                </c:pt>
                <c:pt idx="469">
                  <c:v>11.37</c:v>
                </c:pt>
                <c:pt idx="470">
                  <c:v>11.39</c:v>
                </c:pt>
                <c:pt idx="471">
                  <c:v>11.41</c:v>
                </c:pt>
                <c:pt idx="472">
                  <c:v>11.43</c:v>
                </c:pt>
                <c:pt idx="473">
                  <c:v>11.45</c:v>
                </c:pt>
                <c:pt idx="474">
                  <c:v>11.47</c:v>
                </c:pt>
                <c:pt idx="475">
                  <c:v>11.49</c:v>
                </c:pt>
                <c:pt idx="476">
                  <c:v>11.51</c:v>
                </c:pt>
                <c:pt idx="477">
                  <c:v>11.53</c:v>
                </c:pt>
                <c:pt idx="478">
                  <c:v>11.55</c:v>
                </c:pt>
                <c:pt idx="479">
                  <c:v>11.57</c:v>
                </c:pt>
                <c:pt idx="480">
                  <c:v>11.59</c:v>
                </c:pt>
                <c:pt idx="481">
                  <c:v>11.61</c:v>
                </c:pt>
                <c:pt idx="482">
                  <c:v>11.63</c:v>
                </c:pt>
                <c:pt idx="483">
                  <c:v>11.65</c:v>
                </c:pt>
                <c:pt idx="484">
                  <c:v>11.67</c:v>
                </c:pt>
                <c:pt idx="485">
                  <c:v>11.69</c:v>
                </c:pt>
                <c:pt idx="486">
                  <c:v>11.71</c:v>
                </c:pt>
                <c:pt idx="487">
                  <c:v>11.73</c:v>
                </c:pt>
                <c:pt idx="488">
                  <c:v>11.75</c:v>
                </c:pt>
                <c:pt idx="489">
                  <c:v>11.77</c:v>
                </c:pt>
                <c:pt idx="490">
                  <c:v>11.79</c:v>
                </c:pt>
                <c:pt idx="491">
                  <c:v>11.81</c:v>
                </c:pt>
                <c:pt idx="492">
                  <c:v>11.83</c:v>
                </c:pt>
                <c:pt idx="493">
                  <c:v>11.85</c:v>
                </c:pt>
                <c:pt idx="494">
                  <c:v>11.87</c:v>
                </c:pt>
                <c:pt idx="495">
                  <c:v>11.89</c:v>
                </c:pt>
                <c:pt idx="496">
                  <c:v>11.91</c:v>
                </c:pt>
                <c:pt idx="497">
                  <c:v>11.93</c:v>
                </c:pt>
                <c:pt idx="498">
                  <c:v>11.95</c:v>
                </c:pt>
                <c:pt idx="499">
                  <c:v>11.97</c:v>
                </c:pt>
                <c:pt idx="500">
                  <c:v>11.99</c:v>
                </c:pt>
                <c:pt idx="501">
                  <c:v>12.01</c:v>
                </c:pt>
                <c:pt idx="502">
                  <c:v>12.03</c:v>
                </c:pt>
                <c:pt idx="503">
                  <c:v>12.05</c:v>
                </c:pt>
                <c:pt idx="504">
                  <c:v>12.07</c:v>
                </c:pt>
                <c:pt idx="505">
                  <c:v>12.09</c:v>
                </c:pt>
                <c:pt idx="506">
                  <c:v>12.11</c:v>
                </c:pt>
                <c:pt idx="507">
                  <c:v>12.13</c:v>
                </c:pt>
                <c:pt idx="508">
                  <c:v>12.15</c:v>
                </c:pt>
                <c:pt idx="509">
                  <c:v>12.17</c:v>
                </c:pt>
                <c:pt idx="510">
                  <c:v>12.19</c:v>
                </c:pt>
                <c:pt idx="511">
                  <c:v>12.21</c:v>
                </c:pt>
                <c:pt idx="512">
                  <c:v>12.23</c:v>
                </c:pt>
                <c:pt idx="513">
                  <c:v>12.25</c:v>
                </c:pt>
                <c:pt idx="514">
                  <c:v>12.27</c:v>
                </c:pt>
                <c:pt idx="515">
                  <c:v>12.29</c:v>
                </c:pt>
                <c:pt idx="516">
                  <c:v>12.31</c:v>
                </c:pt>
                <c:pt idx="517">
                  <c:v>12.33</c:v>
                </c:pt>
                <c:pt idx="518">
                  <c:v>12.35</c:v>
                </c:pt>
                <c:pt idx="519">
                  <c:v>12.37</c:v>
                </c:pt>
                <c:pt idx="520">
                  <c:v>12.39</c:v>
                </c:pt>
                <c:pt idx="521">
                  <c:v>12.41</c:v>
                </c:pt>
                <c:pt idx="522">
                  <c:v>12.43</c:v>
                </c:pt>
                <c:pt idx="523">
                  <c:v>12.45</c:v>
                </c:pt>
                <c:pt idx="524">
                  <c:v>12.47</c:v>
                </c:pt>
                <c:pt idx="525">
                  <c:v>12.49</c:v>
                </c:pt>
                <c:pt idx="526">
                  <c:v>12.51</c:v>
                </c:pt>
                <c:pt idx="527">
                  <c:v>12.53</c:v>
                </c:pt>
                <c:pt idx="528">
                  <c:v>12.55</c:v>
                </c:pt>
                <c:pt idx="529">
                  <c:v>12.57</c:v>
                </c:pt>
                <c:pt idx="530">
                  <c:v>12.59</c:v>
                </c:pt>
                <c:pt idx="531">
                  <c:v>12.61</c:v>
                </c:pt>
                <c:pt idx="532">
                  <c:v>12.63</c:v>
                </c:pt>
                <c:pt idx="533">
                  <c:v>12.65</c:v>
                </c:pt>
                <c:pt idx="534">
                  <c:v>12.67</c:v>
                </c:pt>
                <c:pt idx="535">
                  <c:v>12.69</c:v>
                </c:pt>
                <c:pt idx="536">
                  <c:v>12.71</c:v>
                </c:pt>
                <c:pt idx="537">
                  <c:v>12.73</c:v>
                </c:pt>
                <c:pt idx="538">
                  <c:v>12.75</c:v>
                </c:pt>
                <c:pt idx="539">
                  <c:v>12.77</c:v>
                </c:pt>
                <c:pt idx="540">
                  <c:v>12.79</c:v>
                </c:pt>
                <c:pt idx="541">
                  <c:v>12.81</c:v>
                </c:pt>
                <c:pt idx="542">
                  <c:v>12.83</c:v>
                </c:pt>
                <c:pt idx="543">
                  <c:v>12.85</c:v>
                </c:pt>
                <c:pt idx="544">
                  <c:v>12.87</c:v>
                </c:pt>
                <c:pt idx="545">
                  <c:v>12.89</c:v>
                </c:pt>
                <c:pt idx="546">
                  <c:v>12.91</c:v>
                </c:pt>
                <c:pt idx="547">
                  <c:v>12.93</c:v>
                </c:pt>
                <c:pt idx="548">
                  <c:v>12.95</c:v>
                </c:pt>
                <c:pt idx="549">
                  <c:v>12.97</c:v>
                </c:pt>
                <c:pt idx="550">
                  <c:v>12.99</c:v>
                </c:pt>
                <c:pt idx="551">
                  <c:v>13.01</c:v>
                </c:pt>
                <c:pt idx="552">
                  <c:v>13.03</c:v>
                </c:pt>
                <c:pt idx="553">
                  <c:v>13.05</c:v>
                </c:pt>
                <c:pt idx="554">
                  <c:v>13.07</c:v>
                </c:pt>
                <c:pt idx="555">
                  <c:v>13.09</c:v>
                </c:pt>
                <c:pt idx="556">
                  <c:v>13.11</c:v>
                </c:pt>
                <c:pt idx="557">
                  <c:v>13.13</c:v>
                </c:pt>
                <c:pt idx="558">
                  <c:v>13.15</c:v>
                </c:pt>
                <c:pt idx="559">
                  <c:v>13.17</c:v>
                </c:pt>
                <c:pt idx="560">
                  <c:v>13.19</c:v>
                </c:pt>
                <c:pt idx="561">
                  <c:v>13.21</c:v>
                </c:pt>
                <c:pt idx="562">
                  <c:v>13.23</c:v>
                </c:pt>
                <c:pt idx="563">
                  <c:v>13.25</c:v>
                </c:pt>
                <c:pt idx="564">
                  <c:v>13.27</c:v>
                </c:pt>
                <c:pt idx="565">
                  <c:v>13.29</c:v>
                </c:pt>
                <c:pt idx="566">
                  <c:v>13.31</c:v>
                </c:pt>
                <c:pt idx="567">
                  <c:v>13.33</c:v>
                </c:pt>
                <c:pt idx="568">
                  <c:v>13.35</c:v>
                </c:pt>
                <c:pt idx="569">
                  <c:v>13.37</c:v>
                </c:pt>
                <c:pt idx="570">
                  <c:v>13.39</c:v>
                </c:pt>
                <c:pt idx="571">
                  <c:v>13.41</c:v>
                </c:pt>
                <c:pt idx="572">
                  <c:v>13.43</c:v>
                </c:pt>
                <c:pt idx="573">
                  <c:v>13.45</c:v>
                </c:pt>
                <c:pt idx="574">
                  <c:v>13.47</c:v>
                </c:pt>
                <c:pt idx="575">
                  <c:v>13.49</c:v>
                </c:pt>
                <c:pt idx="576">
                  <c:v>13.51</c:v>
                </c:pt>
                <c:pt idx="577">
                  <c:v>13.53</c:v>
                </c:pt>
                <c:pt idx="578">
                  <c:v>13.55</c:v>
                </c:pt>
                <c:pt idx="579">
                  <c:v>13.57</c:v>
                </c:pt>
                <c:pt idx="580">
                  <c:v>13.59</c:v>
                </c:pt>
                <c:pt idx="581">
                  <c:v>13.61</c:v>
                </c:pt>
                <c:pt idx="582">
                  <c:v>13.63</c:v>
                </c:pt>
                <c:pt idx="583">
                  <c:v>13.65</c:v>
                </c:pt>
                <c:pt idx="584">
                  <c:v>13.67</c:v>
                </c:pt>
                <c:pt idx="585">
                  <c:v>13.69</c:v>
                </c:pt>
                <c:pt idx="586">
                  <c:v>13.71</c:v>
                </c:pt>
                <c:pt idx="587">
                  <c:v>13.73</c:v>
                </c:pt>
                <c:pt idx="588">
                  <c:v>13.75</c:v>
                </c:pt>
                <c:pt idx="589">
                  <c:v>13.77</c:v>
                </c:pt>
                <c:pt idx="590">
                  <c:v>13.79</c:v>
                </c:pt>
                <c:pt idx="591">
                  <c:v>13.81</c:v>
                </c:pt>
                <c:pt idx="592">
                  <c:v>13.83</c:v>
                </c:pt>
                <c:pt idx="593">
                  <c:v>13.85</c:v>
                </c:pt>
                <c:pt idx="594">
                  <c:v>13.87</c:v>
                </c:pt>
                <c:pt idx="595">
                  <c:v>13.89</c:v>
                </c:pt>
                <c:pt idx="596">
                  <c:v>13.91</c:v>
                </c:pt>
                <c:pt idx="597">
                  <c:v>13.93</c:v>
                </c:pt>
                <c:pt idx="598">
                  <c:v>13.95</c:v>
                </c:pt>
                <c:pt idx="599">
                  <c:v>13.97</c:v>
                </c:pt>
                <c:pt idx="600">
                  <c:v>13.99</c:v>
                </c:pt>
                <c:pt idx="601">
                  <c:v>14.01</c:v>
                </c:pt>
                <c:pt idx="602">
                  <c:v>14.03</c:v>
                </c:pt>
                <c:pt idx="603">
                  <c:v>14.05</c:v>
                </c:pt>
                <c:pt idx="604">
                  <c:v>14.07</c:v>
                </c:pt>
                <c:pt idx="605">
                  <c:v>14.09</c:v>
                </c:pt>
                <c:pt idx="606">
                  <c:v>14.11</c:v>
                </c:pt>
                <c:pt idx="607">
                  <c:v>14.13</c:v>
                </c:pt>
                <c:pt idx="608">
                  <c:v>14.15</c:v>
                </c:pt>
                <c:pt idx="609">
                  <c:v>14.17</c:v>
                </c:pt>
                <c:pt idx="610">
                  <c:v>14.19</c:v>
                </c:pt>
                <c:pt idx="611">
                  <c:v>14.21</c:v>
                </c:pt>
                <c:pt idx="612">
                  <c:v>14.23</c:v>
                </c:pt>
                <c:pt idx="613">
                  <c:v>14.25</c:v>
                </c:pt>
                <c:pt idx="614">
                  <c:v>14.27</c:v>
                </c:pt>
                <c:pt idx="615">
                  <c:v>14.29</c:v>
                </c:pt>
                <c:pt idx="616">
                  <c:v>14.31</c:v>
                </c:pt>
                <c:pt idx="617">
                  <c:v>14.33</c:v>
                </c:pt>
                <c:pt idx="618">
                  <c:v>14.35</c:v>
                </c:pt>
                <c:pt idx="619">
                  <c:v>14.37</c:v>
                </c:pt>
                <c:pt idx="620">
                  <c:v>14.39</c:v>
                </c:pt>
                <c:pt idx="621">
                  <c:v>14.41</c:v>
                </c:pt>
                <c:pt idx="622">
                  <c:v>14.43</c:v>
                </c:pt>
                <c:pt idx="623">
                  <c:v>14.45</c:v>
                </c:pt>
                <c:pt idx="624">
                  <c:v>14.47</c:v>
                </c:pt>
                <c:pt idx="625">
                  <c:v>14.49</c:v>
                </c:pt>
                <c:pt idx="626">
                  <c:v>14.51</c:v>
                </c:pt>
                <c:pt idx="627">
                  <c:v>14.53</c:v>
                </c:pt>
                <c:pt idx="628">
                  <c:v>14.55</c:v>
                </c:pt>
                <c:pt idx="629">
                  <c:v>14.57</c:v>
                </c:pt>
                <c:pt idx="630">
                  <c:v>14.59</c:v>
                </c:pt>
                <c:pt idx="631">
                  <c:v>14.61</c:v>
                </c:pt>
                <c:pt idx="632">
                  <c:v>14.63</c:v>
                </c:pt>
                <c:pt idx="633">
                  <c:v>14.65</c:v>
                </c:pt>
                <c:pt idx="634">
                  <c:v>14.67</c:v>
                </c:pt>
                <c:pt idx="635">
                  <c:v>14.69</c:v>
                </c:pt>
                <c:pt idx="636">
                  <c:v>14.71</c:v>
                </c:pt>
                <c:pt idx="637">
                  <c:v>14.73</c:v>
                </c:pt>
                <c:pt idx="638">
                  <c:v>14.75</c:v>
                </c:pt>
                <c:pt idx="639">
                  <c:v>14.77</c:v>
                </c:pt>
                <c:pt idx="640">
                  <c:v>14.79</c:v>
                </c:pt>
                <c:pt idx="641">
                  <c:v>14.81</c:v>
                </c:pt>
                <c:pt idx="642">
                  <c:v>14.83</c:v>
                </c:pt>
                <c:pt idx="643">
                  <c:v>14.85</c:v>
                </c:pt>
                <c:pt idx="644">
                  <c:v>14.87</c:v>
                </c:pt>
                <c:pt idx="645">
                  <c:v>14.89</c:v>
                </c:pt>
                <c:pt idx="646">
                  <c:v>14.91</c:v>
                </c:pt>
                <c:pt idx="647">
                  <c:v>14.93</c:v>
                </c:pt>
                <c:pt idx="648">
                  <c:v>14.95</c:v>
                </c:pt>
                <c:pt idx="649">
                  <c:v>14.97</c:v>
                </c:pt>
                <c:pt idx="650">
                  <c:v>14.99</c:v>
                </c:pt>
                <c:pt idx="651">
                  <c:v>15.01</c:v>
                </c:pt>
                <c:pt idx="652">
                  <c:v>15.03</c:v>
                </c:pt>
                <c:pt idx="653">
                  <c:v>15.05</c:v>
                </c:pt>
                <c:pt idx="654">
                  <c:v>15.07</c:v>
                </c:pt>
                <c:pt idx="655">
                  <c:v>15.09</c:v>
                </c:pt>
                <c:pt idx="656">
                  <c:v>15.11</c:v>
                </c:pt>
                <c:pt idx="657">
                  <c:v>15.13</c:v>
                </c:pt>
                <c:pt idx="658">
                  <c:v>15.15</c:v>
                </c:pt>
                <c:pt idx="659">
                  <c:v>15.17</c:v>
                </c:pt>
                <c:pt idx="660">
                  <c:v>15.19</c:v>
                </c:pt>
                <c:pt idx="661">
                  <c:v>15.21</c:v>
                </c:pt>
                <c:pt idx="662">
                  <c:v>15.23</c:v>
                </c:pt>
                <c:pt idx="663">
                  <c:v>15.25</c:v>
                </c:pt>
                <c:pt idx="664">
                  <c:v>15.27</c:v>
                </c:pt>
                <c:pt idx="665">
                  <c:v>15.29</c:v>
                </c:pt>
                <c:pt idx="666">
                  <c:v>15.31</c:v>
                </c:pt>
                <c:pt idx="667">
                  <c:v>15.33</c:v>
                </c:pt>
                <c:pt idx="668">
                  <c:v>15.35</c:v>
                </c:pt>
                <c:pt idx="669">
                  <c:v>15.37</c:v>
                </c:pt>
                <c:pt idx="670">
                  <c:v>15.39</c:v>
                </c:pt>
                <c:pt idx="671">
                  <c:v>15.41</c:v>
                </c:pt>
                <c:pt idx="672">
                  <c:v>15.43</c:v>
                </c:pt>
                <c:pt idx="673">
                  <c:v>15.45</c:v>
                </c:pt>
                <c:pt idx="674">
                  <c:v>15.47</c:v>
                </c:pt>
                <c:pt idx="675">
                  <c:v>15.49</c:v>
                </c:pt>
                <c:pt idx="676">
                  <c:v>15.51</c:v>
                </c:pt>
                <c:pt idx="677">
                  <c:v>15.53</c:v>
                </c:pt>
                <c:pt idx="678">
                  <c:v>15.55</c:v>
                </c:pt>
                <c:pt idx="679">
                  <c:v>15.57</c:v>
                </c:pt>
                <c:pt idx="680">
                  <c:v>15.59</c:v>
                </c:pt>
                <c:pt idx="681">
                  <c:v>15.61</c:v>
                </c:pt>
                <c:pt idx="682">
                  <c:v>15.63</c:v>
                </c:pt>
                <c:pt idx="683">
                  <c:v>15.65</c:v>
                </c:pt>
                <c:pt idx="684">
                  <c:v>15.67</c:v>
                </c:pt>
                <c:pt idx="685">
                  <c:v>15.69</c:v>
                </c:pt>
                <c:pt idx="686">
                  <c:v>15.71</c:v>
                </c:pt>
                <c:pt idx="687">
                  <c:v>15.73</c:v>
                </c:pt>
                <c:pt idx="688">
                  <c:v>15.75</c:v>
                </c:pt>
                <c:pt idx="689">
                  <c:v>15.77</c:v>
                </c:pt>
                <c:pt idx="690">
                  <c:v>15.79</c:v>
                </c:pt>
                <c:pt idx="691">
                  <c:v>15.81</c:v>
                </c:pt>
                <c:pt idx="692">
                  <c:v>15.83</c:v>
                </c:pt>
                <c:pt idx="693">
                  <c:v>15.85</c:v>
                </c:pt>
                <c:pt idx="694">
                  <c:v>15.87</c:v>
                </c:pt>
                <c:pt idx="695">
                  <c:v>15.89</c:v>
                </c:pt>
                <c:pt idx="696">
                  <c:v>15.91</c:v>
                </c:pt>
                <c:pt idx="697">
                  <c:v>15.93</c:v>
                </c:pt>
                <c:pt idx="698">
                  <c:v>15.95</c:v>
                </c:pt>
                <c:pt idx="699">
                  <c:v>15.97</c:v>
                </c:pt>
                <c:pt idx="700">
                  <c:v>15.99</c:v>
                </c:pt>
                <c:pt idx="701">
                  <c:v>16.010000000000002</c:v>
                </c:pt>
                <c:pt idx="702">
                  <c:v>16.03</c:v>
                </c:pt>
                <c:pt idx="703">
                  <c:v>16.05</c:v>
                </c:pt>
                <c:pt idx="704">
                  <c:v>16.07</c:v>
                </c:pt>
                <c:pt idx="705">
                  <c:v>16.09</c:v>
                </c:pt>
                <c:pt idx="706">
                  <c:v>16.11</c:v>
                </c:pt>
                <c:pt idx="707">
                  <c:v>16.13</c:v>
                </c:pt>
                <c:pt idx="708">
                  <c:v>16.149999999999999</c:v>
                </c:pt>
                <c:pt idx="709">
                  <c:v>16.170000000000002</c:v>
                </c:pt>
                <c:pt idx="710">
                  <c:v>16.190000000000001</c:v>
                </c:pt>
                <c:pt idx="711">
                  <c:v>16.21</c:v>
                </c:pt>
                <c:pt idx="712">
                  <c:v>16.23</c:v>
                </c:pt>
                <c:pt idx="713">
                  <c:v>16.25</c:v>
                </c:pt>
                <c:pt idx="714">
                  <c:v>16.27</c:v>
                </c:pt>
                <c:pt idx="715">
                  <c:v>16.29</c:v>
                </c:pt>
                <c:pt idx="716">
                  <c:v>16.309999999999999</c:v>
                </c:pt>
                <c:pt idx="717">
                  <c:v>16.329999999999998</c:v>
                </c:pt>
                <c:pt idx="718">
                  <c:v>16.350000000000001</c:v>
                </c:pt>
                <c:pt idx="719">
                  <c:v>16.37</c:v>
                </c:pt>
                <c:pt idx="720">
                  <c:v>16.39</c:v>
                </c:pt>
                <c:pt idx="721">
                  <c:v>16.41</c:v>
                </c:pt>
                <c:pt idx="722">
                  <c:v>16.43</c:v>
                </c:pt>
                <c:pt idx="723">
                  <c:v>16.45</c:v>
                </c:pt>
                <c:pt idx="724">
                  <c:v>16.47</c:v>
                </c:pt>
                <c:pt idx="725">
                  <c:v>16.489999999999998</c:v>
                </c:pt>
                <c:pt idx="726">
                  <c:v>16.510000000000002</c:v>
                </c:pt>
                <c:pt idx="727">
                  <c:v>16.53</c:v>
                </c:pt>
                <c:pt idx="728">
                  <c:v>16.55</c:v>
                </c:pt>
                <c:pt idx="729">
                  <c:v>16.57</c:v>
                </c:pt>
                <c:pt idx="730">
                  <c:v>16.59</c:v>
                </c:pt>
                <c:pt idx="731">
                  <c:v>16.61</c:v>
                </c:pt>
                <c:pt idx="732">
                  <c:v>16.63</c:v>
                </c:pt>
                <c:pt idx="733">
                  <c:v>16.649999999999999</c:v>
                </c:pt>
                <c:pt idx="734">
                  <c:v>16.670000000000002</c:v>
                </c:pt>
                <c:pt idx="735">
                  <c:v>16.690000000000001</c:v>
                </c:pt>
                <c:pt idx="736">
                  <c:v>16.71</c:v>
                </c:pt>
                <c:pt idx="737">
                  <c:v>16.73</c:v>
                </c:pt>
                <c:pt idx="738">
                  <c:v>16.75</c:v>
                </c:pt>
                <c:pt idx="739">
                  <c:v>16.77</c:v>
                </c:pt>
                <c:pt idx="740">
                  <c:v>16.79</c:v>
                </c:pt>
                <c:pt idx="741">
                  <c:v>16.809999999999999</c:v>
                </c:pt>
                <c:pt idx="742">
                  <c:v>16.829999999999998</c:v>
                </c:pt>
                <c:pt idx="743">
                  <c:v>16.850000000000001</c:v>
                </c:pt>
                <c:pt idx="744">
                  <c:v>16.87</c:v>
                </c:pt>
                <c:pt idx="745">
                  <c:v>16.89</c:v>
                </c:pt>
                <c:pt idx="746">
                  <c:v>16.91</c:v>
                </c:pt>
                <c:pt idx="747">
                  <c:v>16.93</c:v>
                </c:pt>
                <c:pt idx="748">
                  <c:v>16.95</c:v>
                </c:pt>
                <c:pt idx="749">
                  <c:v>16.97</c:v>
                </c:pt>
                <c:pt idx="750">
                  <c:v>16.989999999999998</c:v>
                </c:pt>
                <c:pt idx="751">
                  <c:v>17.010000000000002</c:v>
                </c:pt>
                <c:pt idx="752">
                  <c:v>17.03</c:v>
                </c:pt>
                <c:pt idx="753">
                  <c:v>17.05</c:v>
                </c:pt>
                <c:pt idx="754">
                  <c:v>17.07</c:v>
                </c:pt>
                <c:pt idx="755">
                  <c:v>17.09</c:v>
                </c:pt>
                <c:pt idx="756">
                  <c:v>17.11</c:v>
                </c:pt>
                <c:pt idx="757">
                  <c:v>17.13</c:v>
                </c:pt>
                <c:pt idx="758">
                  <c:v>17.149999999999999</c:v>
                </c:pt>
                <c:pt idx="759">
                  <c:v>17.170000000000002</c:v>
                </c:pt>
                <c:pt idx="760">
                  <c:v>17.190000000000001</c:v>
                </c:pt>
                <c:pt idx="761">
                  <c:v>17.21</c:v>
                </c:pt>
                <c:pt idx="762">
                  <c:v>17.23</c:v>
                </c:pt>
                <c:pt idx="763">
                  <c:v>17.25</c:v>
                </c:pt>
                <c:pt idx="764">
                  <c:v>17.27</c:v>
                </c:pt>
                <c:pt idx="765">
                  <c:v>17.29</c:v>
                </c:pt>
                <c:pt idx="766">
                  <c:v>17.309999999999999</c:v>
                </c:pt>
                <c:pt idx="767">
                  <c:v>17.329999999999998</c:v>
                </c:pt>
                <c:pt idx="768">
                  <c:v>17.350000000000001</c:v>
                </c:pt>
                <c:pt idx="769">
                  <c:v>17.37</c:v>
                </c:pt>
                <c:pt idx="770">
                  <c:v>17.39</c:v>
                </c:pt>
                <c:pt idx="771">
                  <c:v>17.41</c:v>
                </c:pt>
                <c:pt idx="772">
                  <c:v>17.43</c:v>
                </c:pt>
                <c:pt idx="773">
                  <c:v>17.45</c:v>
                </c:pt>
                <c:pt idx="774">
                  <c:v>17.47</c:v>
                </c:pt>
                <c:pt idx="775">
                  <c:v>17.489999999999998</c:v>
                </c:pt>
                <c:pt idx="776">
                  <c:v>17.510000000000002</c:v>
                </c:pt>
                <c:pt idx="777">
                  <c:v>17.53</c:v>
                </c:pt>
                <c:pt idx="778">
                  <c:v>17.55</c:v>
                </c:pt>
                <c:pt idx="779">
                  <c:v>17.57</c:v>
                </c:pt>
                <c:pt idx="780">
                  <c:v>17.59</c:v>
                </c:pt>
                <c:pt idx="781">
                  <c:v>17.61</c:v>
                </c:pt>
                <c:pt idx="782">
                  <c:v>17.63</c:v>
                </c:pt>
                <c:pt idx="783">
                  <c:v>17.649999999999999</c:v>
                </c:pt>
                <c:pt idx="784">
                  <c:v>17.670000000000002</c:v>
                </c:pt>
                <c:pt idx="785">
                  <c:v>17.690000000000001</c:v>
                </c:pt>
                <c:pt idx="786">
                  <c:v>17.71</c:v>
                </c:pt>
                <c:pt idx="787">
                  <c:v>17.73</c:v>
                </c:pt>
                <c:pt idx="788">
                  <c:v>17.75</c:v>
                </c:pt>
                <c:pt idx="789">
                  <c:v>17.77</c:v>
                </c:pt>
                <c:pt idx="790">
                  <c:v>17.79</c:v>
                </c:pt>
                <c:pt idx="791">
                  <c:v>17.809999999999999</c:v>
                </c:pt>
                <c:pt idx="792">
                  <c:v>17.829999999999998</c:v>
                </c:pt>
                <c:pt idx="793">
                  <c:v>17.850000000000001</c:v>
                </c:pt>
                <c:pt idx="794">
                  <c:v>17.87</c:v>
                </c:pt>
                <c:pt idx="795">
                  <c:v>17.89</c:v>
                </c:pt>
                <c:pt idx="796">
                  <c:v>17.91</c:v>
                </c:pt>
                <c:pt idx="797">
                  <c:v>17.93</c:v>
                </c:pt>
                <c:pt idx="798">
                  <c:v>17.95</c:v>
                </c:pt>
                <c:pt idx="799">
                  <c:v>17.97</c:v>
                </c:pt>
                <c:pt idx="800">
                  <c:v>17.989999999999998</c:v>
                </c:pt>
                <c:pt idx="801">
                  <c:v>18.010000000000002</c:v>
                </c:pt>
                <c:pt idx="802">
                  <c:v>18.03</c:v>
                </c:pt>
                <c:pt idx="803">
                  <c:v>18.05</c:v>
                </c:pt>
                <c:pt idx="804">
                  <c:v>18.07</c:v>
                </c:pt>
                <c:pt idx="805">
                  <c:v>18.09</c:v>
                </c:pt>
                <c:pt idx="806">
                  <c:v>18.11</c:v>
                </c:pt>
                <c:pt idx="807">
                  <c:v>18.13</c:v>
                </c:pt>
                <c:pt idx="808">
                  <c:v>18.149999999999999</c:v>
                </c:pt>
                <c:pt idx="809">
                  <c:v>18.170000000000002</c:v>
                </c:pt>
                <c:pt idx="810">
                  <c:v>18.190000000000001</c:v>
                </c:pt>
                <c:pt idx="811">
                  <c:v>18.21</c:v>
                </c:pt>
                <c:pt idx="812">
                  <c:v>18.23</c:v>
                </c:pt>
                <c:pt idx="813">
                  <c:v>18.25</c:v>
                </c:pt>
                <c:pt idx="814">
                  <c:v>18.27</c:v>
                </c:pt>
                <c:pt idx="815">
                  <c:v>18.29</c:v>
                </c:pt>
                <c:pt idx="816">
                  <c:v>18.309999999999999</c:v>
                </c:pt>
                <c:pt idx="817">
                  <c:v>18.329999999999998</c:v>
                </c:pt>
                <c:pt idx="818">
                  <c:v>18.350000000000001</c:v>
                </c:pt>
                <c:pt idx="819">
                  <c:v>18.37</c:v>
                </c:pt>
                <c:pt idx="820">
                  <c:v>18.39</c:v>
                </c:pt>
                <c:pt idx="821">
                  <c:v>18.41</c:v>
                </c:pt>
                <c:pt idx="822">
                  <c:v>18.43</c:v>
                </c:pt>
                <c:pt idx="823">
                  <c:v>18.45</c:v>
                </c:pt>
                <c:pt idx="824">
                  <c:v>18.47</c:v>
                </c:pt>
                <c:pt idx="825">
                  <c:v>18.489999999999998</c:v>
                </c:pt>
                <c:pt idx="826">
                  <c:v>18.510000000000002</c:v>
                </c:pt>
                <c:pt idx="827">
                  <c:v>18.53</c:v>
                </c:pt>
                <c:pt idx="828">
                  <c:v>18.55</c:v>
                </c:pt>
                <c:pt idx="829">
                  <c:v>18.57</c:v>
                </c:pt>
                <c:pt idx="830">
                  <c:v>18.59</c:v>
                </c:pt>
                <c:pt idx="831">
                  <c:v>18.61</c:v>
                </c:pt>
                <c:pt idx="832">
                  <c:v>18.63</c:v>
                </c:pt>
                <c:pt idx="833">
                  <c:v>18.649999999999999</c:v>
                </c:pt>
                <c:pt idx="834">
                  <c:v>18.670000000000002</c:v>
                </c:pt>
                <c:pt idx="835">
                  <c:v>18.690000000000001</c:v>
                </c:pt>
                <c:pt idx="836">
                  <c:v>18.71</c:v>
                </c:pt>
                <c:pt idx="837">
                  <c:v>18.73</c:v>
                </c:pt>
                <c:pt idx="838">
                  <c:v>18.75</c:v>
                </c:pt>
                <c:pt idx="839">
                  <c:v>18.77</c:v>
                </c:pt>
                <c:pt idx="840">
                  <c:v>18.79</c:v>
                </c:pt>
                <c:pt idx="841">
                  <c:v>18.809999999999999</c:v>
                </c:pt>
                <c:pt idx="842">
                  <c:v>18.829999999999998</c:v>
                </c:pt>
                <c:pt idx="843">
                  <c:v>18.850000000000001</c:v>
                </c:pt>
                <c:pt idx="844">
                  <c:v>18.87</c:v>
                </c:pt>
                <c:pt idx="845">
                  <c:v>18.89</c:v>
                </c:pt>
                <c:pt idx="846">
                  <c:v>18.91</c:v>
                </c:pt>
                <c:pt idx="847">
                  <c:v>18.93</c:v>
                </c:pt>
                <c:pt idx="848">
                  <c:v>18.95</c:v>
                </c:pt>
                <c:pt idx="849">
                  <c:v>18.97</c:v>
                </c:pt>
                <c:pt idx="850">
                  <c:v>18.989999999999998</c:v>
                </c:pt>
                <c:pt idx="851">
                  <c:v>19.010000000000002</c:v>
                </c:pt>
                <c:pt idx="852">
                  <c:v>19.03</c:v>
                </c:pt>
                <c:pt idx="853">
                  <c:v>19.05</c:v>
                </c:pt>
                <c:pt idx="854">
                  <c:v>19.07</c:v>
                </c:pt>
                <c:pt idx="855">
                  <c:v>19.09</c:v>
                </c:pt>
                <c:pt idx="856">
                  <c:v>19.11</c:v>
                </c:pt>
                <c:pt idx="857">
                  <c:v>19.13</c:v>
                </c:pt>
                <c:pt idx="858">
                  <c:v>19.149999999999999</c:v>
                </c:pt>
                <c:pt idx="859">
                  <c:v>19.170000000000002</c:v>
                </c:pt>
                <c:pt idx="860">
                  <c:v>19.190000000000001</c:v>
                </c:pt>
                <c:pt idx="861">
                  <c:v>19.21</c:v>
                </c:pt>
                <c:pt idx="862">
                  <c:v>19.23</c:v>
                </c:pt>
                <c:pt idx="863">
                  <c:v>19.25</c:v>
                </c:pt>
                <c:pt idx="864">
                  <c:v>19.27</c:v>
                </c:pt>
                <c:pt idx="865">
                  <c:v>19.29</c:v>
                </c:pt>
                <c:pt idx="866">
                  <c:v>19.309999999999999</c:v>
                </c:pt>
                <c:pt idx="867">
                  <c:v>19.329999999999998</c:v>
                </c:pt>
                <c:pt idx="868">
                  <c:v>19.350000000000001</c:v>
                </c:pt>
                <c:pt idx="869">
                  <c:v>19.37</c:v>
                </c:pt>
                <c:pt idx="870">
                  <c:v>19.39</c:v>
                </c:pt>
                <c:pt idx="871">
                  <c:v>19.41</c:v>
                </c:pt>
                <c:pt idx="872">
                  <c:v>19.43</c:v>
                </c:pt>
                <c:pt idx="873">
                  <c:v>19.45</c:v>
                </c:pt>
                <c:pt idx="874">
                  <c:v>19.47</c:v>
                </c:pt>
                <c:pt idx="875">
                  <c:v>19.489999999999998</c:v>
                </c:pt>
                <c:pt idx="876">
                  <c:v>19.510000000000002</c:v>
                </c:pt>
                <c:pt idx="877">
                  <c:v>19.53</c:v>
                </c:pt>
                <c:pt idx="878">
                  <c:v>19.55</c:v>
                </c:pt>
                <c:pt idx="879">
                  <c:v>19.57</c:v>
                </c:pt>
                <c:pt idx="880">
                  <c:v>19.59</c:v>
                </c:pt>
                <c:pt idx="881">
                  <c:v>19.61</c:v>
                </c:pt>
                <c:pt idx="882">
                  <c:v>19.63</c:v>
                </c:pt>
                <c:pt idx="883">
                  <c:v>19.649999999999999</c:v>
                </c:pt>
                <c:pt idx="884">
                  <c:v>19.670000000000002</c:v>
                </c:pt>
                <c:pt idx="885">
                  <c:v>19.690000000000001</c:v>
                </c:pt>
                <c:pt idx="886">
                  <c:v>19.71</c:v>
                </c:pt>
                <c:pt idx="887">
                  <c:v>19.73</c:v>
                </c:pt>
                <c:pt idx="888">
                  <c:v>19.75</c:v>
                </c:pt>
                <c:pt idx="889">
                  <c:v>19.77</c:v>
                </c:pt>
                <c:pt idx="890">
                  <c:v>19.79</c:v>
                </c:pt>
                <c:pt idx="891">
                  <c:v>19.809999999999999</c:v>
                </c:pt>
                <c:pt idx="892">
                  <c:v>19.829999999999998</c:v>
                </c:pt>
                <c:pt idx="893">
                  <c:v>19.850000000000001</c:v>
                </c:pt>
                <c:pt idx="894">
                  <c:v>19.87</c:v>
                </c:pt>
                <c:pt idx="895">
                  <c:v>19.89</c:v>
                </c:pt>
                <c:pt idx="896">
                  <c:v>19.91</c:v>
                </c:pt>
                <c:pt idx="897">
                  <c:v>19.93</c:v>
                </c:pt>
                <c:pt idx="898">
                  <c:v>19.95</c:v>
                </c:pt>
                <c:pt idx="899">
                  <c:v>19.97</c:v>
                </c:pt>
                <c:pt idx="900">
                  <c:v>19.989999999999998</c:v>
                </c:pt>
                <c:pt idx="901">
                  <c:v>20.010000000000002</c:v>
                </c:pt>
                <c:pt idx="902">
                  <c:v>20.03</c:v>
                </c:pt>
                <c:pt idx="903">
                  <c:v>20.05</c:v>
                </c:pt>
                <c:pt idx="904">
                  <c:v>20.07</c:v>
                </c:pt>
                <c:pt idx="905">
                  <c:v>20.09</c:v>
                </c:pt>
                <c:pt idx="906">
                  <c:v>20.11</c:v>
                </c:pt>
                <c:pt idx="907">
                  <c:v>20.13</c:v>
                </c:pt>
                <c:pt idx="908">
                  <c:v>20.149999999999999</c:v>
                </c:pt>
                <c:pt idx="909">
                  <c:v>20.170000000000002</c:v>
                </c:pt>
                <c:pt idx="910">
                  <c:v>20.190000000000001</c:v>
                </c:pt>
                <c:pt idx="911">
                  <c:v>20.21</c:v>
                </c:pt>
                <c:pt idx="912">
                  <c:v>20.23</c:v>
                </c:pt>
                <c:pt idx="913">
                  <c:v>20.25</c:v>
                </c:pt>
                <c:pt idx="914">
                  <c:v>20.27</c:v>
                </c:pt>
                <c:pt idx="915">
                  <c:v>20.29</c:v>
                </c:pt>
                <c:pt idx="916">
                  <c:v>20.309999999999999</c:v>
                </c:pt>
                <c:pt idx="917">
                  <c:v>20.329999999999998</c:v>
                </c:pt>
                <c:pt idx="918">
                  <c:v>20.350000000000001</c:v>
                </c:pt>
                <c:pt idx="919">
                  <c:v>20.37</c:v>
                </c:pt>
                <c:pt idx="920">
                  <c:v>20.39</c:v>
                </c:pt>
                <c:pt idx="921">
                  <c:v>20.41</c:v>
                </c:pt>
                <c:pt idx="922">
                  <c:v>20.43</c:v>
                </c:pt>
                <c:pt idx="923">
                  <c:v>20.45</c:v>
                </c:pt>
                <c:pt idx="924">
                  <c:v>20.47</c:v>
                </c:pt>
                <c:pt idx="925">
                  <c:v>20.49</c:v>
                </c:pt>
                <c:pt idx="926">
                  <c:v>20.51</c:v>
                </c:pt>
                <c:pt idx="927">
                  <c:v>20.53</c:v>
                </c:pt>
                <c:pt idx="928">
                  <c:v>20.55</c:v>
                </c:pt>
                <c:pt idx="929">
                  <c:v>20.57</c:v>
                </c:pt>
                <c:pt idx="930">
                  <c:v>20.59</c:v>
                </c:pt>
                <c:pt idx="931">
                  <c:v>20.61</c:v>
                </c:pt>
                <c:pt idx="932">
                  <c:v>20.63</c:v>
                </c:pt>
                <c:pt idx="933">
                  <c:v>20.65</c:v>
                </c:pt>
                <c:pt idx="934">
                  <c:v>20.67</c:v>
                </c:pt>
                <c:pt idx="935">
                  <c:v>20.69</c:v>
                </c:pt>
                <c:pt idx="936">
                  <c:v>20.71</c:v>
                </c:pt>
                <c:pt idx="937">
                  <c:v>20.73</c:v>
                </c:pt>
                <c:pt idx="938">
                  <c:v>20.75</c:v>
                </c:pt>
                <c:pt idx="939">
                  <c:v>20.77</c:v>
                </c:pt>
                <c:pt idx="940">
                  <c:v>20.79</c:v>
                </c:pt>
                <c:pt idx="941">
                  <c:v>20.81</c:v>
                </c:pt>
                <c:pt idx="942">
                  <c:v>20.83</c:v>
                </c:pt>
                <c:pt idx="943">
                  <c:v>20.85</c:v>
                </c:pt>
                <c:pt idx="944">
                  <c:v>20.87</c:v>
                </c:pt>
                <c:pt idx="945">
                  <c:v>20.89</c:v>
                </c:pt>
                <c:pt idx="946">
                  <c:v>20.91</c:v>
                </c:pt>
                <c:pt idx="947">
                  <c:v>20.93</c:v>
                </c:pt>
                <c:pt idx="948">
                  <c:v>20.95</c:v>
                </c:pt>
                <c:pt idx="949">
                  <c:v>20.97</c:v>
                </c:pt>
                <c:pt idx="950">
                  <c:v>20.99</c:v>
                </c:pt>
                <c:pt idx="951">
                  <c:v>21.01</c:v>
                </c:pt>
                <c:pt idx="952">
                  <c:v>21.03</c:v>
                </c:pt>
                <c:pt idx="953">
                  <c:v>21.05</c:v>
                </c:pt>
                <c:pt idx="954">
                  <c:v>21.07</c:v>
                </c:pt>
                <c:pt idx="955">
                  <c:v>21.09</c:v>
                </c:pt>
                <c:pt idx="956">
                  <c:v>21.11</c:v>
                </c:pt>
                <c:pt idx="957">
                  <c:v>21.13</c:v>
                </c:pt>
                <c:pt idx="958">
                  <c:v>21.15</c:v>
                </c:pt>
                <c:pt idx="959">
                  <c:v>21.17</c:v>
                </c:pt>
                <c:pt idx="960">
                  <c:v>21.19</c:v>
                </c:pt>
                <c:pt idx="961">
                  <c:v>21.21</c:v>
                </c:pt>
                <c:pt idx="962">
                  <c:v>21.23</c:v>
                </c:pt>
                <c:pt idx="963">
                  <c:v>21.25</c:v>
                </c:pt>
                <c:pt idx="964">
                  <c:v>21.27</c:v>
                </c:pt>
                <c:pt idx="965">
                  <c:v>21.29</c:v>
                </c:pt>
                <c:pt idx="966">
                  <c:v>21.31</c:v>
                </c:pt>
                <c:pt idx="967">
                  <c:v>21.33</c:v>
                </c:pt>
                <c:pt idx="968">
                  <c:v>21.35</c:v>
                </c:pt>
                <c:pt idx="969">
                  <c:v>21.37</c:v>
                </c:pt>
                <c:pt idx="970">
                  <c:v>21.39</c:v>
                </c:pt>
                <c:pt idx="971">
                  <c:v>21.41</c:v>
                </c:pt>
                <c:pt idx="972">
                  <c:v>21.43</c:v>
                </c:pt>
                <c:pt idx="973">
                  <c:v>21.45</c:v>
                </c:pt>
                <c:pt idx="974">
                  <c:v>21.47</c:v>
                </c:pt>
                <c:pt idx="975">
                  <c:v>21.49</c:v>
                </c:pt>
                <c:pt idx="976">
                  <c:v>21.51</c:v>
                </c:pt>
                <c:pt idx="977">
                  <c:v>21.53</c:v>
                </c:pt>
                <c:pt idx="978">
                  <c:v>21.55</c:v>
                </c:pt>
                <c:pt idx="979">
                  <c:v>21.57</c:v>
                </c:pt>
                <c:pt idx="980">
                  <c:v>21.59</c:v>
                </c:pt>
                <c:pt idx="981">
                  <c:v>21.61</c:v>
                </c:pt>
                <c:pt idx="982">
                  <c:v>21.63</c:v>
                </c:pt>
                <c:pt idx="983">
                  <c:v>21.65</c:v>
                </c:pt>
                <c:pt idx="984">
                  <c:v>21.67</c:v>
                </c:pt>
                <c:pt idx="985">
                  <c:v>21.69</c:v>
                </c:pt>
                <c:pt idx="986">
                  <c:v>21.71</c:v>
                </c:pt>
                <c:pt idx="987">
                  <c:v>21.73</c:v>
                </c:pt>
                <c:pt idx="988">
                  <c:v>21.75</c:v>
                </c:pt>
                <c:pt idx="989">
                  <c:v>21.77</c:v>
                </c:pt>
                <c:pt idx="990">
                  <c:v>21.79</c:v>
                </c:pt>
                <c:pt idx="991">
                  <c:v>21.81</c:v>
                </c:pt>
                <c:pt idx="992">
                  <c:v>21.83</c:v>
                </c:pt>
                <c:pt idx="993">
                  <c:v>21.85</c:v>
                </c:pt>
                <c:pt idx="994">
                  <c:v>21.87</c:v>
                </c:pt>
                <c:pt idx="995">
                  <c:v>21.89</c:v>
                </c:pt>
                <c:pt idx="996">
                  <c:v>21.91</c:v>
                </c:pt>
                <c:pt idx="997">
                  <c:v>21.93</c:v>
                </c:pt>
                <c:pt idx="998">
                  <c:v>21.95</c:v>
                </c:pt>
                <c:pt idx="999">
                  <c:v>21.97</c:v>
                </c:pt>
                <c:pt idx="1000">
                  <c:v>21.99</c:v>
                </c:pt>
                <c:pt idx="1001">
                  <c:v>22.01</c:v>
                </c:pt>
                <c:pt idx="1002">
                  <c:v>22.03</c:v>
                </c:pt>
                <c:pt idx="1003">
                  <c:v>22.05</c:v>
                </c:pt>
                <c:pt idx="1004">
                  <c:v>22.07</c:v>
                </c:pt>
                <c:pt idx="1005">
                  <c:v>22.09</c:v>
                </c:pt>
                <c:pt idx="1006">
                  <c:v>22.11</c:v>
                </c:pt>
                <c:pt idx="1007">
                  <c:v>22.13</c:v>
                </c:pt>
                <c:pt idx="1008">
                  <c:v>22.15</c:v>
                </c:pt>
                <c:pt idx="1009">
                  <c:v>22.17</c:v>
                </c:pt>
                <c:pt idx="1010">
                  <c:v>22.19</c:v>
                </c:pt>
                <c:pt idx="1011">
                  <c:v>22.21</c:v>
                </c:pt>
                <c:pt idx="1012">
                  <c:v>22.23</c:v>
                </c:pt>
                <c:pt idx="1013">
                  <c:v>22.25</c:v>
                </c:pt>
                <c:pt idx="1014">
                  <c:v>22.27</c:v>
                </c:pt>
                <c:pt idx="1015">
                  <c:v>22.29</c:v>
                </c:pt>
                <c:pt idx="1016">
                  <c:v>22.31</c:v>
                </c:pt>
                <c:pt idx="1017">
                  <c:v>22.33</c:v>
                </c:pt>
                <c:pt idx="1018">
                  <c:v>22.35</c:v>
                </c:pt>
                <c:pt idx="1019">
                  <c:v>22.37</c:v>
                </c:pt>
                <c:pt idx="1020">
                  <c:v>22.39</c:v>
                </c:pt>
                <c:pt idx="1021">
                  <c:v>22.41</c:v>
                </c:pt>
                <c:pt idx="1022">
                  <c:v>22.43</c:v>
                </c:pt>
                <c:pt idx="1023">
                  <c:v>22.45</c:v>
                </c:pt>
                <c:pt idx="1024">
                  <c:v>22.47</c:v>
                </c:pt>
                <c:pt idx="1025">
                  <c:v>22.49</c:v>
                </c:pt>
                <c:pt idx="1026">
                  <c:v>22.51</c:v>
                </c:pt>
                <c:pt idx="1027">
                  <c:v>22.53</c:v>
                </c:pt>
                <c:pt idx="1028">
                  <c:v>22.55</c:v>
                </c:pt>
                <c:pt idx="1029">
                  <c:v>22.57</c:v>
                </c:pt>
                <c:pt idx="1030">
                  <c:v>22.59</c:v>
                </c:pt>
                <c:pt idx="1031">
                  <c:v>22.61</c:v>
                </c:pt>
                <c:pt idx="1032">
                  <c:v>22.63</c:v>
                </c:pt>
                <c:pt idx="1033">
                  <c:v>22.65</c:v>
                </c:pt>
                <c:pt idx="1034">
                  <c:v>22.67</c:v>
                </c:pt>
                <c:pt idx="1035">
                  <c:v>22.69</c:v>
                </c:pt>
                <c:pt idx="1036">
                  <c:v>22.71</c:v>
                </c:pt>
                <c:pt idx="1037">
                  <c:v>22.73</c:v>
                </c:pt>
                <c:pt idx="1038">
                  <c:v>22.75</c:v>
                </c:pt>
                <c:pt idx="1039">
                  <c:v>22.77</c:v>
                </c:pt>
                <c:pt idx="1040">
                  <c:v>22.79</c:v>
                </c:pt>
                <c:pt idx="1041">
                  <c:v>22.81</c:v>
                </c:pt>
                <c:pt idx="1042">
                  <c:v>22.83</c:v>
                </c:pt>
                <c:pt idx="1043">
                  <c:v>22.85</c:v>
                </c:pt>
                <c:pt idx="1044">
                  <c:v>22.87</c:v>
                </c:pt>
                <c:pt idx="1045">
                  <c:v>22.89</c:v>
                </c:pt>
                <c:pt idx="1046">
                  <c:v>22.91</c:v>
                </c:pt>
                <c:pt idx="1047">
                  <c:v>22.93</c:v>
                </c:pt>
                <c:pt idx="1048">
                  <c:v>22.95</c:v>
                </c:pt>
                <c:pt idx="1049">
                  <c:v>22.97</c:v>
                </c:pt>
                <c:pt idx="1050">
                  <c:v>22.99</c:v>
                </c:pt>
                <c:pt idx="1051">
                  <c:v>23.01</c:v>
                </c:pt>
                <c:pt idx="1052">
                  <c:v>23.03</c:v>
                </c:pt>
                <c:pt idx="1053">
                  <c:v>23.05</c:v>
                </c:pt>
                <c:pt idx="1054">
                  <c:v>23.07</c:v>
                </c:pt>
                <c:pt idx="1055">
                  <c:v>23.09</c:v>
                </c:pt>
                <c:pt idx="1056">
                  <c:v>23.11</c:v>
                </c:pt>
                <c:pt idx="1057">
                  <c:v>23.13</c:v>
                </c:pt>
                <c:pt idx="1058">
                  <c:v>23.15</c:v>
                </c:pt>
                <c:pt idx="1059">
                  <c:v>23.17</c:v>
                </c:pt>
                <c:pt idx="1060">
                  <c:v>23.19</c:v>
                </c:pt>
                <c:pt idx="1061">
                  <c:v>23.21</c:v>
                </c:pt>
                <c:pt idx="1062">
                  <c:v>23.23</c:v>
                </c:pt>
                <c:pt idx="1063">
                  <c:v>23.25</c:v>
                </c:pt>
                <c:pt idx="1064">
                  <c:v>23.27</c:v>
                </c:pt>
                <c:pt idx="1065">
                  <c:v>23.29</c:v>
                </c:pt>
                <c:pt idx="1066">
                  <c:v>23.31</c:v>
                </c:pt>
                <c:pt idx="1067">
                  <c:v>23.33</c:v>
                </c:pt>
                <c:pt idx="1068">
                  <c:v>23.35</c:v>
                </c:pt>
                <c:pt idx="1069">
                  <c:v>23.37</c:v>
                </c:pt>
                <c:pt idx="1070">
                  <c:v>23.39</c:v>
                </c:pt>
                <c:pt idx="1071">
                  <c:v>23.41</c:v>
                </c:pt>
                <c:pt idx="1072">
                  <c:v>23.43</c:v>
                </c:pt>
                <c:pt idx="1073">
                  <c:v>23.45</c:v>
                </c:pt>
                <c:pt idx="1074">
                  <c:v>23.47</c:v>
                </c:pt>
                <c:pt idx="1075">
                  <c:v>23.49</c:v>
                </c:pt>
                <c:pt idx="1076">
                  <c:v>23.51</c:v>
                </c:pt>
                <c:pt idx="1077">
                  <c:v>23.53</c:v>
                </c:pt>
                <c:pt idx="1078">
                  <c:v>23.55</c:v>
                </c:pt>
                <c:pt idx="1079">
                  <c:v>23.57</c:v>
                </c:pt>
                <c:pt idx="1080">
                  <c:v>23.59</c:v>
                </c:pt>
                <c:pt idx="1081">
                  <c:v>23.61</c:v>
                </c:pt>
                <c:pt idx="1082">
                  <c:v>23.63</c:v>
                </c:pt>
                <c:pt idx="1083">
                  <c:v>23.65</c:v>
                </c:pt>
                <c:pt idx="1084">
                  <c:v>23.67</c:v>
                </c:pt>
                <c:pt idx="1085">
                  <c:v>23.69</c:v>
                </c:pt>
                <c:pt idx="1086">
                  <c:v>23.71</c:v>
                </c:pt>
                <c:pt idx="1087">
                  <c:v>23.73</c:v>
                </c:pt>
                <c:pt idx="1088">
                  <c:v>23.75</c:v>
                </c:pt>
                <c:pt idx="1089">
                  <c:v>23.77</c:v>
                </c:pt>
                <c:pt idx="1090">
                  <c:v>23.79</c:v>
                </c:pt>
                <c:pt idx="1091">
                  <c:v>23.81</c:v>
                </c:pt>
                <c:pt idx="1092">
                  <c:v>23.83</c:v>
                </c:pt>
                <c:pt idx="1093">
                  <c:v>23.85</c:v>
                </c:pt>
                <c:pt idx="1094">
                  <c:v>23.87</c:v>
                </c:pt>
                <c:pt idx="1095">
                  <c:v>23.89</c:v>
                </c:pt>
                <c:pt idx="1096">
                  <c:v>23.91</c:v>
                </c:pt>
                <c:pt idx="1097">
                  <c:v>23.93</c:v>
                </c:pt>
                <c:pt idx="1098">
                  <c:v>23.95</c:v>
                </c:pt>
                <c:pt idx="1099">
                  <c:v>23.97</c:v>
                </c:pt>
                <c:pt idx="1100">
                  <c:v>23.99</c:v>
                </c:pt>
                <c:pt idx="1101">
                  <c:v>24.01</c:v>
                </c:pt>
                <c:pt idx="1102">
                  <c:v>24.03</c:v>
                </c:pt>
                <c:pt idx="1103">
                  <c:v>24.05</c:v>
                </c:pt>
                <c:pt idx="1104">
                  <c:v>24.07</c:v>
                </c:pt>
                <c:pt idx="1105">
                  <c:v>24.09</c:v>
                </c:pt>
                <c:pt idx="1106">
                  <c:v>24.11</c:v>
                </c:pt>
                <c:pt idx="1107">
                  <c:v>24.13</c:v>
                </c:pt>
                <c:pt idx="1108">
                  <c:v>24.15</c:v>
                </c:pt>
                <c:pt idx="1109">
                  <c:v>24.17</c:v>
                </c:pt>
                <c:pt idx="1110">
                  <c:v>24.19</c:v>
                </c:pt>
                <c:pt idx="1111">
                  <c:v>24.21</c:v>
                </c:pt>
                <c:pt idx="1112">
                  <c:v>24.23</c:v>
                </c:pt>
                <c:pt idx="1113">
                  <c:v>24.25</c:v>
                </c:pt>
                <c:pt idx="1114">
                  <c:v>24.27</c:v>
                </c:pt>
                <c:pt idx="1115">
                  <c:v>24.29</c:v>
                </c:pt>
                <c:pt idx="1116">
                  <c:v>24.31</c:v>
                </c:pt>
                <c:pt idx="1117">
                  <c:v>24.33</c:v>
                </c:pt>
                <c:pt idx="1118">
                  <c:v>24.35</c:v>
                </c:pt>
                <c:pt idx="1119">
                  <c:v>24.37</c:v>
                </c:pt>
                <c:pt idx="1120">
                  <c:v>24.39</c:v>
                </c:pt>
                <c:pt idx="1121">
                  <c:v>24.41</c:v>
                </c:pt>
                <c:pt idx="1122">
                  <c:v>24.43</c:v>
                </c:pt>
                <c:pt idx="1123">
                  <c:v>24.45</c:v>
                </c:pt>
                <c:pt idx="1124">
                  <c:v>24.47</c:v>
                </c:pt>
                <c:pt idx="1125">
                  <c:v>24.49</c:v>
                </c:pt>
                <c:pt idx="1126">
                  <c:v>24.51</c:v>
                </c:pt>
                <c:pt idx="1127">
                  <c:v>24.53</c:v>
                </c:pt>
                <c:pt idx="1128">
                  <c:v>24.55</c:v>
                </c:pt>
                <c:pt idx="1129">
                  <c:v>24.57</c:v>
                </c:pt>
                <c:pt idx="1130">
                  <c:v>24.59</c:v>
                </c:pt>
                <c:pt idx="1131">
                  <c:v>24.61</c:v>
                </c:pt>
                <c:pt idx="1132">
                  <c:v>24.63</c:v>
                </c:pt>
                <c:pt idx="1133">
                  <c:v>24.65</c:v>
                </c:pt>
                <c:pt idx="1134">
                  <c:v>24.67</c:v>
                </c:pt>
                <c:pt idx="1135">
                  <c:v>24.69</c:v>
                </c:pt>
                <c:pt idx="1136">
                  <c:v>24.71</c:v>
                </c:pt>
                <c:pt idx="1137">
                  <c:v>24.73</c:v>
                </c:pt>
                <c:pt idx="1138">
                  <c:v>24.75</c:v>
                </c:pt>
                <c:pt idx="1139">
                  <c:v>24.77</c:v>
                </c:pt>
                <c:pt idx="1140">
                  <c:v>24.79</c:v>
                </c:pt>
                <c:pt idx="1141">
                  <c:v>24.81</c:v>
                </c:pt>
                <c:pt idx="1142">
                  <c:v>24.83</c:v>
                </c:pt>
                <c:pt idx="1143">
                  <c:v>24.85</c:v>
                </c:pt>
                <c:pt idx="1144">
                  <c:v>24.87</c:v>
                </c:pt>
                <c:pt idx="1145">
                  <c:v>24.89</c:v>
                </c:pt>
                <c:pt idx="1146">
                  <c:v>24.91</c:v>
                </c:pt>
                <c:pt idx="1147">
                  <c:v>24.93</c:v>
                </c:pt>
                <c:pt idx="1148">
                  <c:v>24.95</c:v>
                </c:pt>
                <c:pt idx="1149">
                  <c:v>24.97</c:v>
                </c:pt>
                <c:pt idx="1150">
                  <c:v>24.99</c:v>
                </c:pt>
                <c:pt idx="1151">
                  <c:v>25.01</c:v>
                </c:pt>
                <c:pt idx="1152">
                  <c:v>25.03</c:v>
                </c:pt>
                <c:pt idx="1153">
                  <c:v>25.05</c:v>
                </c:pt>
                <c:pt idx="1154">
                  <c:v>25.07</c:v>
                </c:pt>
                <c:pt idx="1155">
                  <c:v>25.09</c:v>
                </c:pt>
                <c:pt idx="1156">
                  <c:v>25.11</c:v>
                </c:pt>
                <c:pt idx="1157">
                  <c:v>25.13</c:v>
                </c:pt>
                <c:pt idx="1158">
                  <c:v>25.15</c:v>
                </c:pt>
                <c:pt idx="1159">
                  <c:v>25.17</c:v>
                </c:pt>
                <c:pt idx="1160">
                  <c:v>25.19</c:v>
                </c:pt>
                <c:pt idx="1161">
                  <c:v>25.21</c:v>
                </c:pt>
                <c:pt idx="1162">
                  <c:v>25.23</c:v>
                </c:pt>
                <c:pt idx="1163">
                  <c:v>25.25</c:v>
                </c:pt>
                <c:pt idx="1164">
                  <c:v>25.27</c:v>
                </c:pt>
                <c:pt idx="1165">
                  <c:v>25.29</c:v>
                </c:pt>
                <c:pt idx="1166">
                  <c:v>25.31</c:v>
                </c:pt>
                <c:pt idx="1167">
                  <c:v>25.33</c:v>
                </c:pt>
                <c:pt idx="1168">
                  <c:v>25.35</c:v>
                </c:pt>
                <c:pt idx="1169">
                  <c:v>25.37</c:v>
                </c:pt>
                <c:pt idx="1170">
                  <c:v>25.39</c:v>
                </c:pt>
                <c:pt idx="1171">
                  <c:v>25.41</c:v>
                </c:pt>
                <c:pt idx="1172">
                  <c:v>25.43</c:v>
                </c:pt>
                <c:pt idx="1173">
                  <c:v>25.45</c:v>
                </c:pt>
                <c:pt idx="1174">
                  <c:v>25.47</c:v>
                </c:pt>
                <c:pt idx="1175">
                  <c:v>25.49</c:v>
                </c:pt>
                <c:pt idx="1176">
                  <c:v>25.51</c:v>
                </c:pt>
                <c:pt idx="1177">
                  <c:v>25.53</c:v>
                </c:pt>
                <c:pt idx="1178">
                  <c:v>25.55</c:v>
                </c:pt>
                <c:pt idx="1179">
                  <c:v>25.57</c:v>
                </c:pt>
                <c:pt idx="1180">
                  <c:v>25.59</c:v>
                </c:pt>
                <c:pt idx="1181">
                  <c:v>25.61</c:v>
                </c:pt>
                <c:pt idx="1182">
                  <c:v>25.63</c:v>
                </c:pt>
                <c:pt idx="1183">
                  <c:v>25.65</c:v>
                </c:pt>
                <c:pt idx="1184">
                  <c:v>25.67</c:v>
                </c:pt>
                <c:pt idx="1185">
                  <c:v>25.69</c:v>
                </c:pt>
                <c:pt idx="1186">
                  <c:v>25.71</c:v>
                </c:pt>
                <c:pt idx="1187">
                  <c:v>25.73</c:v>
                </c:pt>
                <c:pt idx="1188">
                  <c:v>25.75</c:v>
                </c:pt>
                <c:pt idx="1189">
                  <c:v>25.77</c:v>
                </c:pt>
                <c:pt idx="1190">
                  <c:v>25.79</c:v>
                </c:pt>
                <c:pt idx="1191">
                  <c:v>25.81</c:v>
                </c:pt>
                <c:pt idx="1192">
                  <c:v>25.83</c:v>
                </c:pt>
                <c:pt idx="1193">
                  <c:v>25.85</c:v>
                </c:pt>
                <c:pt idx="1194">
                  <c:v>25.87</c:v>
                </c:pt>
                <c:pt idx="1195">
                  <c:v>25.89</c:v>
                </c:pt>
                <c:pt idx="1196">
                  <c:v>25.91</c:v>
                </c:pt>
                <c:pt idx="1197">
                  <c:v>25.93</c:v>
                </c:pt>
                <c:pt idx="1198">
                  <c:v>25.95</c:v>
                </c:pt>
                <c:pt idx="1199">
                  <c:v>25.97</c:v>
                </c:pt>
                <c:pt idx="1200">
                  <c:v>25.99</c:v>
                </c:pt>
                <c:pt idx="1201">
                  <c:v>26.01</c:v>
                </c:pt>
                <c:pt idx="1202">
                  <c:v>26.03</c:v>
                </c:pt>
                <c:pt idx="1203">
                  <c:v>26.05</c:v>
                </c:pt>
                <c:pt idx="1204">
                  <c:v>26.07</c:v>
                </c:pt>
                <c:pt idx="1205">
                  <c:v>26.09</c:v>
                </c:pt>
                <c:pt idx="1206">
                  <c:v>26.11</c:v>
                </c:pt>
                <c:pt idx="1207">
                  <c:v>26.13</c:v>
                </c:pt>
                <c:pt idx="1208">
                  <c:v>26.15</c:v>
                </c:pt>
                <c:pt idx="1209">
                  <c:v>26.17</c:v>
                </c:pt>
                <c:pt idx="1210">
                  <c:v>26.19</c:v>
                </c:pt>
                <c:pt idx="1211">
                  <c:v>26.21</c:v>
                </c:pt>
                <c:pt idx="1212">
                  <c:v>26.23</c:v>
                </c:pt>
                <c:pt idx="1213">
                  <c:v>26.25</c:v>
                </c:pt>
                <c:pt idx="1214">
                  <c:v>26.27</c:v>
                </c:pt>
                <c:pt idx="1215">
                  <c:v>26.29</c:v>
                </c:pt>
                <c:pt idx="1216">
                  <c:v>26.31</c:v>
                </c:pt>
                <c:pt idx="1217">
                  <c:v>26.33</c:v>
                </c:pt>
                <c:pt idx="1218">
                  <c:v>26.35</c:v>
                </c:pt>
                <c:pt idx="1219">
                  <c:v>26.37</c:v>
                </c:pt>
                <c:pt idx="1220">
                  <c:v>26.39</c:v>
                </c:pt>
                <c:pt idx="1221">
                  <c:v>26.41</c:v>
                </c:pt>
                <c:pt idx="1222">
                  <c:v>26.43</c:v>
                </c:pt>
                <c:pt idx="1223">
                  <c:v>26.45</c:v>
                </c:pt>
                <c:pt idx="1224">
                  <c:v>26.47</c:v>
                </c:pt>
                <c:pt idx="1225">
                  <c:v>26.49</c:v>
                </c:pt>
                <c:pt idx="1226">
                  <c:v>26.51</c:v>
                </c:pt>
                <c:pt idx="1227">
                  <c:v>26.53</c:v>
                </c:pt>
                <c:pt idx="1228">
                  <c:v>26.55</c:v>
                </c:pt>
                <c:pt idx="1229">
                  <c:v>26.57</c:v>
                </c:pt>
                <c:pt idx="1230">
                  <c:v>26.59</c:v>
                </c:pt>
                <c:pt idx="1231">
                  <c:v>26.61</c:v>
                </c:pt>
                <c:pt idx="1232">
                  <c:v>26.63</c:v>
                </c:pt>
                <c:pt idx="1233">
                  <c:v>26.65</c:v>
                </c:pt>
                <c:pt idx="1234">
                  <c:v>26.67</c:v>
                </c:pt>
                <c:pt idx="1235">
                  <c:v>26.69</c:v>
                </c:pt>
                <c:pt idx="1236">
                  <c:v>26.71</c:v>
                </c:pt>
                <c:pt idx="1237">
                  <c:v>26.73</c:v>
                </c:pt>
                <c:pt idx="1238">
                  <c:v>26.75</c:v>
                </c:pt>
                <c:pt idx="1239">
                  <c:v>26.77</c:v>
                </c:pt>
                <c:pt idx="1240">
                  <c:v>26.79</c:v>
                </c:pt>
                <c:pt idx="1241">
                  <c:v>26.81</c:v>
                </c:pt>
                <c:pt idx="1242">
                  <c:v>26.83</c:v>
                </c:pt>
                <c:pt idx="1243">
                  <c:v>26.85</c:v>
                </c:pt>
                <c:pt idx="1244">
                  <c:v>26.87</c:v>
                </c:pt>
                <c:pt idx="1245">
                  <c:v>26.89</c:v>
                </c:pt>
                <c:pt idx="1246">
                  <c:v>26.91</c:v>
                </c:pt>
                <c:pt idx="1247">
                  <c:v>26.93</c:v>
                </c:pt>
                <c:pt idx="1248">
                  <c:v>26.95</c:v>
                </c:pt>
                <c:pt idx="1249">
                  <c:v>26.97</c:v>
                </c:pt>
                <c:pt idx="1250">
                  <c:v>26.99</c:v>
                </c:pt>
                <c:pt idx="1251">
                  <c:v>27.01</c:v>
                </c:pt>
                <c:pt idx="1252">
                  <c:v>27.03</c:v>
                </c:pt>
                <c:pt idx="1253">
                  <c:v>27.05</c:v>
                </c:pt>
                <c:pt idx="1254">
                  <c:v>27.07</c:v>
                </c:pt>
                <c:pt idx="1255">
                  <c:v>27.09</c:v>
                </c:pt>
                <c:pt idx="1256">
                  <c:v>27.11</c:v>
                </c:pt>
                <c:pt idx="1257">
                  <c:v>27.13</c:v>
                </c:pt>
                <c:pt idx="1258">
                  <c:v>27.15</c:v>
                </c:pt>
                <c:pt idx="1259">
                  <c:v>27.17</c:v>
                </c:pt>
                <c:pt idx="1260">
                  <c:v>27.19</c:v>
                </c:pt>
                <c:pt idx="1261">
                  <c:v>27.21</c:v>
                </c:pt>
                <c:pt idx="1262">
                  <c:v>27.23</c:v>
                </c:pt>
                <c:pt idx="1263">
                  <c:v>27.25</c:v>
                </c:pt>
                <c:pt idx="1264">
                  <c:v>27.27</c:v>
                </c:pt>
                <c:pt idx="1265">
                  <c:v>27.29</c:v>
                </c:pt>
                <c:pt idx="1266">
                  <c:v>27.31</c:v>
                </c:pt>
                <c:pt idx="1267">
                  <c:v>27.33</c:v>
                </c:pt>
                <c:pt idx="1268">
                  <c:v>27.35</c:v>
                </c:pt>
                <c:pt idx="1269">
                  <c:v>27.37</c:v>
                </c:pt>
                <c:pt idx="1270">
                  <c:v>27.39</c:v>
                </c:pt>
                <c:pt idx="1271">
                  <c:v>27.41</c:v>
                </c:pt>
                <c:pt idx="1272">
                  <c:v>27.43</c:v>
                </c:pt>
                <c:pt idx="1273">
                  <c:v>27.45</c:v>
                </c:pt>
                <c:pt idx="1274">
                  <c:v>27.47</c:v>
                </c:pt>
                <c:pt idx="1275">
                  <c:v>27.49</c:v>
                </c:pt>
                <c:pt idx="1276">
                  <c:v>27.51</c:v>
                </c:pt>
                <c:pt idx="1277">
                  <c:v>27.53</c:v>
                </c:pt>
                <c:pt idx="1278">
                  <c:v>27.55</c:v>
                </c:pt>
                <c:pt idx="1279">
                  <c:v>27.57</c:v>
                </c:pt>
                <c:pt idx="1280">
                  <c:v>27.59</c:v>
                </c:pt>
                <c:pt idx="1281">
                  <c:v>27.61</c:v>
                </c:pt>
                <c:pt idx="1282">
                  <c:v>27.63</c:v>
                </c:pt>
                <c:pt idx="1283">
                  <c:v>27.65</c:v>
                </c:pt>
                <c:pt idx="1284">
                  <c:v>27.67</c:v>
                </c:pt>
                <c:pt idx="1285">
                  <c:v>27.69</c:v>
                </c:pt>
                <c:pt idx="1286">
                  <c:v>27.71</c:v>
                </c:pt>
                <c:pt idx="1287">
                  <c:v>27.73</c:v>
                </c:pt>
                <c:pt idx="1288">
                  <c:v>27.75</c:v>
                </c:pt>
                <c:pt idx="1289">
                  <c:v>27.77</c:v>
                </c:pt>
                <c:pt idx="1290">
                  <c:v>27.79</c:v>
                </c:pt>
                <c:pt idx="1291">
                  <c:v>27.81</c:v>
                </c:pt>
                <c:pt idx="1292">
                  <c:v>27.83</c:v>
                </c:pt>
                <c:pt idx="1293">
                  <c:v>27.85</c:v>
                </c:pt>
                <c:pt idx="1294">
                  <c:v>27.87</c:v>
                </c:pt>
                <c:pt idx="1295">
                  <c:v>27.89</c:v>
                </c:pt>
                <c:pt idx="1296">
                  <c:v>27.91</c:v>
                </c:pt>
                <c:pt idx="1297">
                  <c:v>27.93</c:v>
                </c:pt>
                <c:pt idx="1298">
                  <c:v>27.95</c:v>
                </c:pt>
                <c:pt idx="1299">
                  <c:v>27.97</c:v>
                </c:pt>
                <c:pt idx="1300">
                  <c:v>27.99</c:v>
                </c:pt>
                <c:pt idx="1301">
                  <c:v>28.01</c:v>
                </c:pt>
                <c:pt idx="1302">
                  <c:v>28.03</c:v>
                </c:pt>
                <c:pt idx="1303">
                  <c:v>28.05</c:v>
                </c:pt>
                <c:pt idx="1304">
                  <c:v>28.07</c:v>
                </c:pt>
                <c:pt idx="1305">
                  <c:v>28.09</c:v>
                </c:pt>
                <c:pt idx="1306">
                  <c:v>28.11</c:v>
                </c:pt>
                <c:pt idx="1307">
                  <c:v>28.13</c:v>
                </c:pt>
                <c:pt idx="1308">
                  <c:v>28.15</c:v>
                </c:pt>
                <c:pt idx="1309">
                  <c:v>28.17</c:v>
                </c:pt>
                <c:pt idx="1310">
                  <c:v>28.19</c:v>
                </c:pt>
                <c:pt idx="1311">
                  <c:v>28.21</c:v>
                </c:pt>
                <c:pt idx="1312">
                  <c:v>28.23</c:v>
                </c:pt>
                <c:pt idx="1313">
                  <c:v>28.25</c:v>
                </c:pt>
                <c:pt idx="1314">
                  <c:v>28.27</c:v>
                </c:pt>
                <c:pt idx="1315">
                  <c:v>28.29</c:v>
                </c:pt>
                <c:pt idx="1316">
                  <c:v>28.31</c:v>
                </c:pt>
                <c:pt idx="1317">
                  <c:v>28.33</c:v>
                </c:pt>
                <c:pt idx="1318">
                  <c:v>28.35</c:v>
                </c:pt>
                <c:pt idx="1319">
                  <c:v>28.37</c:v>
                </c:pt>
                <c:pt idx="1320">
                  <c:v>28.39</c:v>
                </c:pt>
                <c:pt idx="1321">
                  <c:v>28.41</c:v>
                </c:pt>
                <c:pt idx="1322">
                  <c:v>28.43</c:v>
                </c:pt>
                <c:pt idx="1323">
                  <c:v>28.45</c:v>
                </c:pt>
                <c:pt idx="1324">
                  <c:v>28.47</c:v>
                </c:pt>
                <c:pt idx="1325">
                  <c:v>28.49</c:v>
                </c:pt>
                <c:pt idx="1326">
                  <c:v>28.51</c:v>
                </c:pt>
                <c:pt idx="1327">
                  <c:v>28.53</c:v>
                </c:pt>
                <c:pt idx="1328">
                  <c:v>28.55</c:v>
                </c:pt>
                <c:pt idx="1329">
                  <c:v>28.57</c:v>
                </c:pt>
                <c:pt idx="1330">
                  <c:v>28.59</c:v>
                </c:pt>
                <c:pt idx="1331">
                  <c:v>28.61</c:v>
                </c:pt>
                <c:pt idx="1332">
                  <c:v>28.63</c:v>
                </c:pt>
                <c:pt idx="1333">
                  <c:v>28.65</c:v>
                </c:pt>
                <c:pt idx="1334">
                  <c:v>28.67</c:v>
                </c:pt>
                <c:pt idx="1335">
                  <c:v>28.69</c:v>
                </c:pt>
                <c:pt idx="1336">
                  <c:v>28.71</c:v>
                </c:pt>
                <c:pt idx="1337">
                  <c:v>28.73</c:v>
                </c:pt>
                <c:pt idx="1338">
                  <c:v>28.75</c:v>
                </c:pt>
                <c:pt idx="1339">
                  <c:v>28.77</c:v>
                </c:pt>
                <c:pt idx="1340">
                  <c:v>28.79</c:v>
                </c:pt>
                <c:pt idx="1341">
                  <c:v>28.81</c:v>
                </c:pt>
                <c:pt idx="1342">
                  <c:v>28.83</c:v>
                </c:pt>
                <c:pt idx="1343">
                  <c:v>28.85</c:v>
                </c:pt>
                <c:pt idx="1344">
                  <c:v>28.87</c:v>
                </c:pt>
                <c:pt idx="1345">
                  <c:v>28.89</c:v>
                </c:pt>
                <c:pt idx="1346">
                  <c:v>28.91</c:v>
                </c:pt>
                <c:pt idx="1347">
                  <c:v>28.93</c:v>
                </c:pt>
                <c:pt idx="1348">
                  <c:v>28.95</c:v>
                </c:pt>
                <c:pt idx="1349">
                  <c:v>28.97</c:v>
                </c:pt>
                <c:pt idx="1350">
                  <c:v>28.99</c:v>
                </c:pt>
                <c:pt idx="1351">
                  <c:v>29.01</c:v>
                </c:pt>
                <c:pt idx="1352">
                  <c:v>29.03</c:v>
                </c:pt>
                <c:pt idx="1353">
                  <c:v>29.05</c:v>
                </c:pt>
                <c:pt idx="1354">
                  <c:v>29.07</c:v>
                </c:pt>
                <c:pt idx="1355">
                  <c:v>29.09</c:v>
                </c:pt>
                <c:pt idx="1356">
                  <c:v>29.11</c:v>
                </c:pt>
                <c:pt idx="1357">
                  <c:v>29.13</c:v>
                </c:pt>
                <c:pt idx="1358">
                  <c:v>29.15</c:v>
                </c:pt>
                <c:pt idx="1359">
                  <c:v>29.17</c:v>
                </c:pt>
                <c:pt idx="1360">
                  <c:v>29.19</c:v>
                </c:pt>
                <c:pt idx="1361">
                  <c:v>29.21</c:v>
                </c:pt>
                <c:pt idx="1362">
                  <c:v>29.23</c:v>
                </c:pt>
                <c:pt idx="1363">
                  <c:v>29.25</c:v>
                </c:pt>
                <c:pt idx="1364">
                  <c:v>29.27</c:v>
                </c:pt>
                <c:pt idx="1365">
                  <c:v>29.29</c:v>
                </c:pt>
                <c:pt idx="1366">
                  <c:v>29.31</c:v>
                </c:pt>
                <c:pt idx="1367">
                  <c:v>29.33</c:v>
                </c:pt>
                <c:pt idx="1368">
                  <c:v>29.35</c:v>
                </c:pt>
                <c:pt idx="1369">
                  <c:v>29.37</c:v>
                </c:pt>
                <c:pt idx="1370">
                  <c:v>29.39</c:v>
                </c:pt>
                <c:pt idx="1371">
                  <c:v>29.41</c:v>
                </c:pt>
                <c:pt idx="1372">
                  <c:v>29.43</c:v>
                </c:pt>
                <c:pt idx="1373">
                  <c:v>29.45</c:v>
                </c:pt>
                <c:pt idx="1374">
                  <c:v>29.47</c:v>
                </c:pt>
                <c:pt idx="1375">
                  <c:v>29.49</c:v>
                </c:pt>
                <c:pt idx="1376">
                  <c:v>29.51</c:v>
                </c:pt>
                <c:pt idx="1377">
                  <c:v>29.53</c:v>
                </c:pt>
                <c:pt idx="1378">
                  <c:v>29.55</c:v>
                </c:pt>
                <c:pt idx="1379">
                  <c:v>29.57</c:v>
                </c:pt>
                <c:pt idx="1380">
                  <c:v>29.59</c:v>
                </c:pt>
                <c:pt idx="1381">
                  <c:v>29.61</c:v>
                </c:pt>
                <c:pt idx="1382">
                  <c:v>29.63</c:v>
                </c:pt>
                <c:pt idx="1383">
                  <c:v>29.65</c:v>
                </c:pt>
                <c:pt idx="1384">
                  <c:v>29.67</c:v>
                </c:pt>
                <c:pt idx="1385">
                  <c:v>29.69</c:v>
                </c:pt>
                <c:pt idx="1386">
                  <c:v>29.71</c:v>
                </c:pt>
                <c:pt idx="1387">
                  <c:v>29.73</c:v>
                </c:pt>
                <c:pt idx="1388">
                  <c:v>29.75</c:v>
                </c:pt>
                <c:pt idx="1389">
                  <c:v>29.77</c:v>
                </c:pt>
                <c:pt idx="1390">
                  <c:v>29.79</c:v>
                </c:pt>
                <c:pt idx="1391">
                  <c:v>29.81</c:v>
                </c:pt>
                <c:pt idx="1392">
                  <c:v>29.83</c:v>
                </c:pt>
                <c:pt idx="1393">
                  <c:v>29.85</c:v>
                </c:pt>
                <c:pt idx="1394">
                  <c:v>29.87</c:v>
                </c:pt>
                <c:pt idx="1395">
                  <c:v>29.89</c:v>
                </c:pt>
                <c:pt idx="1396">
                  <c:v>29.91</c:v>
                </c:pt>
                <c:pt idx="1397">
                  <c:v>29.93</c:v>
                </c:pt>
                <c:pt idx="1398">
                  <c:v>29.95</c:v>
                </c:pt>
                <c:pt idx="1399">
                  <c:v>29.97</c:v>
                </c:pt>
                <c:pt idx="1400">
                  <c:v>29.99</c:v>
                </c:pt>
                <c:pt idx="1401">
                  <c:v>30.01</c:v>
                </c:pt>
                <c:pt idx="1402">
                  <c:v>30.03</c:v>
                </c:pt>
                <c:pt idx="1403">
                  <c:v>30.05</c:v>
                </c:pt>
                <c:pt idx="1404">
                  <c:v>30.07</c:v>
                </c:pt>
                <c:pt idx="1405">
                  <c:v>30.09</c:v>
                </c:pt>
                <c:pt idx="1406">
                  <c:v>30.11</c:v>
                </c:pt>
                <c:pt idx="1407">
                  <c:v>30.13</c:v>
                </c:pt>
                <c:pt idx="1408">
                  <c:v>30.15</c:v>
                </c:pt>
                <c:pt idx="1409">
                  <c:v>30.17</c:v>
                </c:pt>
                <c:pt idx="1410">
                  <c:v>30.19</c:v>
                </c:pt>
                <c:pt idx="1411">
                  <c:v>30.21</c:v>
                </c:pt>
                <c:pt idx="1412">
                  <c:v>30.23</c:v>
                </c:pt>
                <c:pt idx="1413">
                  <c:v>30.25</c:v>
                </c:pt>
                <c:pt idx="1414">
                  <c:v>30.27</c:v>
                </c:pt>
                <c:pt idx="1415">
                  <c:v>30.29</c:v>
                </c:pt>
                <c:pt idx="1416">
                  <c:v>30.31</c:v>
                </c:pt>
                <c:pt idx="1417">
                  <c:v>30.33</c:v>
                </c:pt>
                <c:pt idx="1418">
                  <c:v>30.35</c:v>
                </c:pt>
                <c:pt idx="1419">
                  <c:v>30.37</c:v>
                </c:pt>
                <c:pt idx="1420">
                  <c:v>30.39</c:v>
                </c:pt>
                <c:pt idx="1421">
                  <c:v>30.41</c:v>
                </c:pt>
                <c:pt idx="1422">
                  <c:v>30.43</c:v>
                </c:pt>
                <c:pt idx="1423">
                  <c:v>30.45</c:v>
                </c:pt>
                <c:pt idx="1424">
                  <c:v>30.47</c:v>
                </c:pt>
                <c:pt idx="1425">
                  <c:v>30.49</c:v>
                </c:pt>
                <c:pt idx="1426">
                  <c:v>30.51</c:v>
                </c:pt>
                <c:pt idx="1427">
                  <c:v>30.53</c:v>
                </c:pt>
                <c:pt idx="1428">
                  <c:v>30.55</c:v>
                </c:pt>
                <c:pt idx="1429">
                  <c:v>30.57</c:v>
                </c:pt>
                <c:pt idx="1430">
                  <c:v>30.59</c:v>
                </c:pt>
                <c:pt idx="1431">
                  <c:v>30.61</c:v>
                </c:pt>
                <c:pt idx="1432">
                  <c:v>30.63</c:v>
                </c:pt>
                <c:pt idx="1433">
                  <c:v>30.65</c:v>
                </c:pt>
                <c:pt idx="1434">
                  <c:v>30.67</c:v>
                </c:pt>
                <c:pt idx="1435">
                  <c:v>30.69</c:v>
                </c:pt>
                <c:pt idx="1436">
                  <c:v>30.71</c:v>
                </c:pt>
                <c:pt idx="1437">
                  <c:v>30.73</c:v>
                </c:pt>
                <c:pt idx="1438">
                  <c:v>30.75</c:v>
                </c:pt>
                <c:pt idx="1439">
                  <c:v>30.77</c:v>
                </c:pt>
                <c:pt idx="1440">
                  <c:v>30.79</c:v>
                </c:pt>
                <c:pt idx="1441">
                  <c:v>30.81</c:v>
                </c:pt>
                <c:pt idx="1442">
                  <c:v>30.83</c:v>
                </c:pt>
                <c:pt idx="1443">
                  <c:v>30.85</c:v>
                </c:pt>
                <c:pt idx="1444">
                  <c:v>30.87</c:v>
                </c:pt>
                <c:pt idx="1445">
                  <c:v>30.89</c:v>
                </c:pt>
                <c:pt idx="1446">
                  <c:v>30.91</c:v>
                </c:pt>
                <c:pt idx="1447">
                  <c:v>30.93</c:v>
                </c:pt>
                <c:pt idx="1448">
                  <c:v>30.95</c:v>
                </c:pt>
                <c:pt idx="1449">
                  <c:v>30.97</c:v>
                </c:pt>
                <c:pt idx="1450">
                  <c:v>30.99</c:v>
                </c:pt>
                <c:pt idx="1451">
                  <c:v>31.01</c:v>
                </c:pt>
                <c:pt idx="1452">
                  <c:v>31.03</c:v>
                </c:pt>
                <c:pt idx="1453">
                  <c:v>31.05</c:v>
                </c:pt>
                <c:pt idx="1454">
                  <c:v>31.07</c:v>
                </c:pt>
                <c:pt idx="1455">
                  <c:v>31.09</c:v>
                </c:pt>
                <c:pt idx="1456">
                  <c:v>31.11</c:v>
                </c:pt>
                <c:pt idx="1457">
                  <c:v>31.13</c:v>
                </c:pt>
                <c:pt idx="1458">
                  <c:v>31.15</c:v>
                </c:pt>
                <c:pt idx="1459">
                  <c:v>31.17</c:v>
                </c:pt>
                <c:pt idx="1460">
                  <c:v>31.19</c:v>
                </c:pt>
                <c:pt idx="1461">
                  <c:v>31.21</c:v>
                </c:pt>
                <c:pt idx="1462">
                  <c:v>31.23</c:v>
                </c:pt>
                <c:pt idx="1463">
                  <c:v>31.25</c:v>
                </c:pt>
                <c:pt idx="1464">
                  <c:v>31.27</c:v>
                </c:pt>
                <c:pt idx="1465">
                  <c:v>31.29</c:v>
                </c:pt>
                <c:pt idx="1466">
                  <c:v>31.31</c:v>
                </c:pt>
                <c:pt idx="1467">
                  <c:v>31.33</c:v>
                </c:pt>
                <c:pt idx="1468">
                  <c:v>31.35</c:v>
                </c:pt>
                <c:pt idx="1469">
                  <c:v>31.37</c:v>
                </c:pt>
                <c:pt idx="1470">
                  <c:v>31.39</c:v>
                </c:pt>
                <c:pt idx="1471">
                  <c:v>31.41</c:v>
                </c:pt>
                <c:pt idx="1472">
                  <c:v>31.43</c:v>
                </c:pt>
                <c:pt idx="1473">
                  <c:v>31.45</c:v>
                </c:pt>
                <c:pt idx="1474">
                  <c:v>31.47</c:v>
                </c:pt>
                <c:pt idx="1475">
                  <c:v>31.49</c:v>
                </c:pt>
                <c:pt idx="1476">
                  <c:v>31.51</c:v>
                </c:pt>
                <c:pt idx="1477">
                  <c:v>31.53</c:v>
                </c:pt>
                <c:pt idx="1478">
                  <c:v>31.55</c:v>
                </c:pt>
                <c:pt idx="1479">
                  <c:v>31.57</c:v>
                </c:pt>
                <c:pt idx="1480">
                  <c:v>31.59</c:v>
                </c:pt>
                <c:pt idx="1481">
                  <c:v>31.61</c:v>
                </c:pt>
                <c:pt idx="1482">
                  <c:v>31.63</c:v>
                </c:pt>
                <c:pt idx="1483">
                  <c:v>31.65</c:v>
                </c:pt>
                <c:pt idx="1484">
                  <c:v>31.67</c:v>
                </c:pt>
                <c:pt idx="1485">
                  <c:v>31.69</c:v>
                </c:pt>
                <c:pt idx="1486">
                  <c:v>31.71</c:v>
                </c:pt>
                <c:pt idx="1487">
                  <c:v>31.73</c:v>
                </c:pt>
                <c:pt idx="1488">
                  <c:v>31.75</c:v>
                </c:pt>
                <c:pt idx="1489">
                  <c:v>31.77</c:v>
                </c:pt>
                <c:pt idx="1490">
                  <c:v>31.79</c:v>
                </c:pt>
                <c:pt idx="1491">
                  <c:v>31.81</c:v>
                </c:pt>
                <c:pt idx="1492">
                  <c:v>31.83</c:v>
                </c:pt>
                <c:pt idx="1493">
                  <c:v>31.85</c:v>
                </c:pt>
                <c:pt idx="1494">
                  <c:v>31.87</c:v>
                </c:pt>
                <c:pt idx="1495">
                  <c:v>31.89</c:v>
                </c:pt>
                <c:pt idx="1496">
                  <c:v>31.91</c:v>
                </c:pt>
                <c:pt idx="1497">
                  <c:v>31.93</c:v>
                </c:pt>
                <c:pt idx="1498">
                  <c:v>31.95</c:v>
                </c:pt>
                <c:pt idx="1499">
                  <c:v>31.97</c:v>
                </c:pt>
                <c:pt idx="1500">
                  <c:v>31.99</c:v>
                </c:pt>
                <c:pt idx="1501">
                  <c:v>32.01</c:v>
                </c:pt>
                <c:pt idx="1502">
                  <c:v>32.03</c:v>
                </c:pt>
                <c:pt idx="1503">
                  <c:v>32.049999999999997</c:v>
                </c:pt>
                <c:pt idx="1504">
                  <c:v>32.07</c:v>
                </c:pt>
                <c:pt idx="1505">
                  <c:v>32.090000000000003</c:v>
                </c:pt>
                <c:pt idx="1506">
                  <c:v>32.11</c:v>
                </c:pt>
                <c:pt idx="1507">
                  <c:v>32.130000000000003</c:v>
                </c:pt>
                <c:pt idx="1508">
                  <c:v>32.15</c:v>
                </c:pt>
                <c:pt idx="1509">
                  <c:v>32.17</c:v>
                </c:pt>
                <c:pt idx="1510">
                  <c:v>32.19</c:v>
                </c:pt>
                <c:pt idx="1511">
                  <c:v>32.21</c:v>
                </c:pt>
                <c:pt idx="1512">
                  <c:v>32.229999999999997</c:v>
                </c:pt>
                <c:pt idx="1513">
                  <c:v>32.25</c:v>
                </c:pt>
                <c:pt idx="1514">
                  <c:v>32.270000000000003</c:v>
                </c:pt>
                <c:pt idx="1515">
                  <c:v>32.29</c:v>
                </c:pt>
                <c:pt idx="1516">
                  <c:v>32.31</c:v>
                </c:pt>
                <c:pt idx="1517">
                  <c:v>32.33</c:v>
                </c:pt>
                <c:pt idx="1518">
                  <c:v>32.35</c:v>
                </c:pt>
                <c:pt idx="1519">
                  <c:v>32.369999999999997</c:v>
                </c:pt>
                <c:pt idx="1520">
                  <c:v>32.39</c:v>
                </c:pt>
                <c:pt idx="1521">
                  <c:v>32.409999999999997</c:v>
                </c:pt>
                <c:pt idx="1522">
                  <c:v>32.43</c:v>
                </c:pt>
                <c:pt idx="1523">
                  <c:v>32.450000000000003</c:v>
                </c:pt>
                <c:pt idx="1524">
                  <c:v>32.47</c:v>
                </c:pt>
                <c:pt idx="1525">
                  <c:v>32.49</c:v>
                </c:pt>
                <c:pt idx="1526">
                  <c:v>32.51</c:v>
                </c:pt>
                <c:pt idx="1527">
                  <c:v>32.53</c:v>
                </c:pt>
                <c:pt idx="1528">
                  <c:v>32.549999999999997</c:v>
                </c:pt>
                <c:pt idx="1529">
                  <c:v>32.57</c:v>
                </c:pt>
                <c:pt idx="1530">
                  <c:v>32.590000000000003</c:v>
                </c:pt>
                <c:pt idx="1531">
                  <c:v>32.61</c:v>
                </c:pt>
                <c:pt idx="1532">
                  <c:v>32.630000000000003</c:v>
                </c:pt>
                <c:pt idx="1533">
                  <c:v>32.65</c:v>
                </c:pt>
                <c:pt idx="1534">
                  <c:v>32.67</c:v>
                </c:pt>
                <c:pt idx="1535">
                  <c:v>32.69</c:v>
                </c:pt>
                <c:pt idx="1536">
                  <c:v>32.71</c:v>
                </c:pt>
                <c:pt idx="1537">
                  <c:v>32.729999999999997</c:v>
                </c:pt>
                <c:pt idx="1538">
                  <c:v>32.75</c:v>
                </c:pt>
                <c:pt idx="1539">
                  <c:v>32.770000000000003</c:v>
                </c:pt>
                <c:pt idx="1540">
                  <c:v>32.79</c:v>
                </c:pt>
                <c:pt idx="1541">
                  <c:v>32.81</c:v>
                </c:pt>
                <c:pt idx="1542">
                  <c:v>32.83</c:v>
                </c:pt>
                <c:pt idx="1543">
                  <c:v>32.85</c:v>
                </c:pt>
                <c:pt idx="1544">
                  <c:v>32.869999999999997</c:v>
                </c:pt>
                <c:pt idx="1545">
                  <c:v>32.89</c:v>
                </c:pt>
                <c:pt idx="1546">
                  <c:v>32.909999999999997</c:v>
                </c:pt>
                <c:pt idx="1547">
                  <c:v>32.93</c:v>
                </c:pt>
                <c:pt idx="1548">
                  <c:v>32.950000000000003</c:v>
                </c:pt>
                <c:pt idx="1549">
                  <c:v>32.97</c:v>
                </c:pt>
                <c:pt idx="1550">
                  <c:v>32.99</c:v>
                </c:pt>
                <c:pt idx="1551">
                  <c:v>33.01</c:v>
                </c:pt>
                <c:pt idx="1552">
                  <c:v>33.03</c:v>
                </c:pt>
                <c:pt idx="1553">
                  <c:v>33.049999999999997</c:v>
                </c:pt>
                <c:pt idx="1554">
                  <c:v>33.07</c:v>
                </c:pt>
                <c:pt idx="1555">
                  <c:v>33.090000000000003</c:v>
                </c:pt>
                <c:pt idx="1556">
                  <c:v>33.11</c:v>
                </c:pt>
                <c:pt idx="1557">
                  <c:v>33.130000000000003</c:v>
                </c:pt>
                <c:pt idx="1558">
                  <c:v>33.15</c:v>
                </c:pt>
                <c:pt idx="1559">
                  <c:v>33.17</c:v>
                </c:pt>
                <c:pt idx="1560">
                  <c:v>33.19</c:v>
                </c:pt>
                <c:pt idx="1561">
                  <c:v>33.21</c:v>
                </c:pt>
                <c:pt idx="1562">
                  <c:v>33.229999999999997</c:v>
                </c:pt>
                <c:pt idx="1563">
                  <c:v>33.25</c:v>
                </c:pt>
                <c:pt idx="1564">
                  <c:v>33.270000000000003</c:v>
                </c:pt>
                <c:pt idx="1565">
                  <c:v>33.29</c:v>
                </c:pt>
                <c:pt idx="1566">
                  <c:v>33.31</c:v>
                </c:pt>
                <c:pt idx="1567">
                  <c:v>33.33</c:v>
                </c:pt>
                <c:pt idx="1568">
                  <c:v>33.35</c:v>
                </c:pt>
                <c:pt idx="1569">
                  <c:v>33.369999999999997</c:v>
                </c:pt>
                <c:pt idx="1570">
                  <c:v>33.39</c:v>
                </c:pt>
                <c:pt idx="1571">
                  <c:v>33.409999999999997</c:v>
                </c:pt>
                <c:pt idx="1572">
                  <c:v>33.43</c:v>
                </c:pt>
                <c:pt idx="1573">
                  <c:v>33.450000000000003</c:v>
                </c:pt>
                <c:pt idx="1574">
                  <c:v>33.47</c:v>
                </c:pt>
                <c:pt idx="1575">
                  <c:v>33.49</c:v>
                </c:pt>
                <c:pt idx="1576">
                  <c:v>33.51</c:v>
                </c:pt>
                <c:pt idx="1577">
                  <c:v>33.53</c:v>
                </c:pt>
                <c:pt idx="1578">
                  <c:v>33.549999999999997</c:v>
                </c:pt>
                <c:pt idx="1579">
                  <c:v>33.57</c:v>
                </c:pt>
                <c:pt idx="1580">
                  <c:v>33.590000000000003</c:v>
                </c:pt>
                <c:pt idx="1581">
                  <c:v>33.61</c:v>
                </c:pt>
                <c:pt idx="1582">
                  <c:v>33.630000000000003</c:v>
                </c:pt>
                <c:pt idx="1583">
                  <c:v>33.65</c:v>
                </c:pt>
                <c:pt idx="1584">
                  <c:v>33.67</c:v>
                </c:pt>
                <c:pt idx="1585">
                  <c:v>33.69</c:v>
                </c:pt>
                <c:pt idx="1586">
                  <c:v>33.71</c:v>
                </c:pt>
                <c:pt idx="1587">
                  <c:v>33.729999999999997</c:v>
                </c:pt>
                <c:pt idx="1588">
                  <c:v>33.75</c:v>
                </c:pt>
                <c:pt idx="1589">
                  <c:v>33.770000000000003</c:v>
                </c:pt>
                <c:pt idx="1590">
                  <c:v>33.79</c:v>
                </c:pt>
                <c:pt idx="1591">
                  <c:v>33.81</c:v>
                </c:pt>
                <c:pt idx="1592">
                  <c:v>33.83</c:v>
                </c:pt>
                <c:pt idx="1593">
                  <c:v>33.85</c:v>
                </c:pt>
                <c:pt idx="1594">
                  <c:v>33.869999999999997</c:v>
                </c:pt>
                <c:pt idx="1595">
                  <c:v>33.89</c:v>
                </c:pt>
                <c:pt idx="1596">
                  <c:v>33.909999999999997</c:v>
                </c:pt>
                <c:pt idx="1597">
                  <c:v>33.93</c:v>
                </c:pt>
                <c:pt idx="1598">
                  <c:v>33.950000000000003</c:v>
                </c:pt>
                <c:pt idx="1599">
                  <c:v>33.97</c:v>
                </c:pt>
                <c:pt idx="1600">
                  <c:v>33.99</c:v>
                </c:pt>
                <c:pt idx="1601">
                  <c:v>34.01</c:v>
                </c:pt>
                <c:pt idx="1602">
                  <c:v>34.03</c:v>
                </c:pt>
                <c:pt idx="1603">
                  <c:v>34.049999999999997</c:v>
                </c:pt>
                <c:pt idx="1604">
                  <c:v>34.07</c:v>
                </c:pt>
                <c:pt idx="1605">
                  <c:v>34.090000000000003</c:v>
                </c:pt>
                <c:pt idx="1606">
                  <c:v>34.11</c:v>
                </c:pt>
                <c:pt idx="1607">
                  <c:v>34.130000000000003</c:v>
                </c:pt>
                <c:pt idx="1608">
                  <c:v>34.15</c:v>
                </c:pt>
                <c:pt idx="1609">
                  <c:v>34.17</c:v>
                </c:pt>
                <c:pt idx="1610">
                  <c:v>34.19</c:v>
                </c:pt>
                <c:pt idx="1611">
                  <c:v>34.21</c:v>
                </c:pt>
                <c:pt idx="1612">
                  <c:v>34.229999999999997</c:v>
                </c:pt>
                <c:pt idx="1613">
                  <c:v>34.25</c:v>
                </c:pt>
                <c:pt idx="1614">
                  <c:v>34.270000000000003</c:v>
                </c:pt>
                <c:pt idx="1615">
                  <c:v>34.29</c:v>
                </c:pt>
                <c:pt idx="1616">
                  <c:v>34.31</c:v>
                </c:pt>
                <c:pt idx="1617">
                  <c:v>34.33</c:v>
                </c:pt>
                <c:pt idx="1618">
                  <c:v>34.35</c:v>
                </c:pt>
                <c:pt idx="1619">
                  <c:v>34.369999999999997</c:v>
                </c:pt>
                <c:pt idx="1620">
                  <c:v>34.39</c:v>
                </c:pt>
                <c:pt idx="1621">
                  <c:v>34.409999999999997</c:v>
                </c:pt>
                <c:pt idx="1622">
                  <c:v>34.43</c:v>
                </c:pt>
                <c:pt idx="1623">
                  <c:v>34.450000000000003</c:v>
                </c:pt>
                <c:pt idx="1624">
                  <c:v>34.47</c:v>
                </c:pt>
                <c:pt idx="1625">
                  <c:v>34.49</c:v>
                </c:pt>
                <c:pt idx="1626">
                  <c:v>34.51</c:v>
                </c:pt>
                <c:pt idx="1627">
                  <c:v>34.53</c:v>
                </c:pt>
                <c:pt idx="1628">
                  <c:v>34.549999999999997</c:v>
                </c:pt>
                <c:pt idx="1629">
                  <c:v>34.57</c:v>
                </c:pt>
                <c:pt idx="1630">
                  <c:v>34.590000000000003</c:v>
                </c:pt>
                <c:pt idx="1631">
                  <c:v>34.61</c:v>
                </c:pt>
                <c:pt idx="1632">
                  <c:v>34.630000000000003</c:v>
                </c:pt>
                <c:pt idx="1633">
                  <c:v>34.65</c:v>
                </c:pt>
                <c:pt idx="1634">
                  <c:v>34.67</c:v>
                </c:pt>
                <c:pt idx="1635">
                  <c:v>34.69</c:v>
                </c:pt>
                <c:pt idx="1636">
                  <c:v>34.71</c:v>
                </c:pt>
                <c:pt idx="1637">
                  <c:v>34.729999999999997</c:v>
                </c:pt>
                <c:pt idx="1638">
                  <c:v>34.75</c:v>
                </c:pt>
                <c:pt idx="1639">
                  <c:v>34.770000000000003</c:v>
                </c:pt>
                <c:pt idx="1640">
                  <c:v>34.79</c:v>
                </c:pt>
                <c:pt idx="1641">
                  <c:v>34.81</c:v>
                </c:pt>
                <c:pt idx="1642">
                  <c:v>34.83</c:v>
                </c:pt>
                <c:pt idx="1643">
                  <c:v>34.85</c:v>
                </c:pt>
                <c:pt idx="1644">
                  <c:v>34.869999999999997</c:v>
                </c:pt>
                <c:pt idx="1645">
                  <c:v>34.89</c:v>
                </c:pt>
                <c:pt idx="1646">
                  <c:v>34.909999999999997</c:v>
                </c:pt>
                <c:pt idx="1647">
                  <c:v>34.93</c:v>
                </c:pt>
                <c:pt idx="1648">
                  <c:v>34.950000000000003</c:v>
                </c:pt>
                <c:pt idx="1649">
                  <c:v>34.97</c:v>
                </c:pt>
                <c:pt idx="1650">
                  <c:v>34.99</c:v>
                </c:pt>
                <c:pt idx="1651">
                  <c:v>35.01</c:v>
                </c:pt>
                <c:pt idx="1652">
                  <c:v>35.03</c:v>
                </c:pt>
                <c:pt idx="1653">
                  <c:v>35.049999999999997</c:v>
                </c:pt>
                <c:pt idx="1654">
                  <c:v>35.07</c:v>
                </c:pt>
                <c:pt idx="1655">
                  <c:v>35.090000000000003</c:v>
                </c:pt>
                <c:pt idx="1656">
                  <c:v>35.11</c:v>
                </c:pt>
                <c:pt idx="1657">
                  <c:v>35.130000000000003</c:v>
                </c:pt>
                <c:pt idx="1658">
                  <c:v>35.15</c:v>
                </c:pt>
                <c:pt idx="1659">
                  <c:v>35.17</c:v>
                </c:pt>
                <c:pt idx="1660">
                  <c:v>35.19</c:v>
                </c:pt>
                <c:pt idx="1661">
                  <c:v>35.21</c:v>
                </c:pt>
                <c:pt idx="1662">
                  <c:v>35.229999999999997</c:v>
                </c:pt>
                <c:pt idx="1663">
                  <c:v>35.25</c:v>
                </c:pt>
                <c:pt idx="1664">
                  <c:v>35.270000000000003</c:v>
                </c:pt>
                <c:pt idx="1665">
                  <c:v>35.29</c:v>
                </c:pt>
                <c:pt idx="1666">
                  <c:v>35.31</c:v>
                </c:pt>
                <c:pt idx="1667">
                  <c:v>35.33</c:v>
                </c:pt>
                <c:pt idx="1668">
                  <c:v>35.35</c:v>
                </c:pt>
                <c:pt idx="1669">
                  <c:v>35.369999999999997</c:v>
                </c:pt>
                <c:pt idx="1670">
                  <c:v>35.39</c:v>
                </c:pt>
                <c:pt idx="1671">
                  <c:v>35.409999999999997</c:v>
                </c:pt>
                <c:pt idx="1672">
                  <c:v>35.43</c:v>
                </c:pt>
                <c:pt idx="1673">
                  <c:v>35.450000000000003</c:v>
                </c:pt>
                <c:pt idx="1674">
                  <c:v>35.47</c:v>
                </c:pt>
                <c:pt idx="1675">
                  <c:v>35.49</c:v>
                </c:pt>
                <c:pt idx="1676">
                  <c:v>35.51</c:v>
                </c:pt>
                <c:pt idx="1677">
                  <c:v>35.53</c:v>
                </c:pt>
                <c:pt idx="1678">
                  <c:v>35.549999999999997</c:v>
                </c:pt>
                <c:pt idx="1679">
                  <c:v>35.57</c:v>
                </c:pt>
                <c:pt idx="1680">
                  <c:v>35.590000000000003</c:v>
                </c:pt>
                <c:pt idx="1681">
                  <c:v>35.61</c:v>
                </c:pt>
                <c:pt idx="1682">
                  <c:v>35.630000000000003</c:v>
                </c:pt>
                <c:pt idx="1683">
                  <c:v>35.65</c:v>
                </c:pt>
                <c:pt idx="1684">
                  <c:v>35.67</c:v>
                </c:pt>
                <c:pt idx="1685">
                  <c:v>35.69</c:v>
                </c:pt>
                <c:pt idx="1686">
                  <c:v>35.71</c:v>
                </c:pt>
                <c:pt idx="1687">
                  <c:v>35.729999999999997</c:v>
                </c:pt>
                <c:pt idx="1688">
                  <c:v>35.75</c:v>
                </c:pt>
                <c:pt idx="1689">
                  <c:v>35.770000000000003</c:v>
                </c:pt>
                <c:pt idx="1690">
                  <c:v>35.79</c:v>
                </c:pt>
                <c:pt idx="1691">
                  <c:v>35.81</c:v>
                </c:pt>
                <c:pt idx="1692">
                  <c:v>35.83</c:v>
                </c:pt>
                <c:pt idx="1693">
                  <c:v>35.85</c:v>
                </c:pt>
                <c:pt idx="1694">
                  <c:v>35.869999999999997</c:v>
                </c:pt>
                <c:pt idx="1695">
                  <c:v>35.89</c:v>
                </c:pt>
                <c:pt idx="1696">
                  <c:v>35.909999999999997</c:v>
                </c:pt>
                <c:pt idx="1697">
                  <c:v>35.93</c:v>
                </c:pt>
                <c:pt idx="1698">
                  <c:v>35.950000000000003</c:v>
                </c:pt>
                <c:pt idx="1699">
                  <c:v>35.97</c:v>
                </c:pt>
                <c:pt idx="1700">
                  <c:v>35.99</c:v>
                </c:pt>
                <c:pt idx="1701">
                  <c:v>36.01</c:v>
                </c:pt>
                <c:pt idx="1702">
                  <c:v>36.03</c:v>
                </c:pt>
                <c:pt idx="1703">
                  <c:v>36.049999999999997</c:v>
                </c:pt>
                <c:pt idx="1704">
                  <c:v>36.07</c:v>
                </c:pt>
                <c:pt idx="1705">
                  <c:v>36.090000000000003</c:v>
                </c:pt>
                <c:pt idx="1706">
                  <c:v>36.11</c:v>
                </c:pt>
                <c:pt idx="1707">
                  <c:v>36.130000000000003</c:v>
                </c:pt>
                <c:pt idx="1708">
                  <c:v>36.15</c:v>
                </c:pt>
                <c:pt idx="1709">
                  <c:v>36.17</c:v>
                </c:pt>
                <c:pt idx="1710">
                  <c:v>36.19</c:v>
                </c:pt>
                <c:pt idx="1711">
                  <c:v>36.21</c:v>
                </c:pt>
                <c:pt idx="1712">
                  <c:v>36.229999999999997</c:v>
                </c:pt>
                <c:pt idx="1713">
                  <c:v>36.25</c:v>
                </c:pt>
                <c:pt idx="1714">
                  <c:v>36.270000000000003</c:v>
                </c:pt>
                <c:pt idx="1715">
                  <c:v>36.29</c:v>
                </c:pt>
                <c:pt idx="1716">
                  <c:v>36.31</c:v>
                </c:pt>
                <c:pt idx="1717">
                  <c:v>36.33</c:v>
                </c:pt>
                <c:pt idx="1718">
                  <c:v>36.35</c:v>
                </c:pt>
                <c:pt idx="1719">
                  <c:v>36.369999999999997</c:v>
                </c:pt>
                <c:pt idx="1720">
                  <c:v>36.39</c:v>
                </c:pt>
                <c:pt idx="1721">
                  <c:v>36.409999999999997</c:v>
                </c:pt>
                <c:pt idx="1722">
                  <c:v>36.43</c:v>
                </c:pt>
                <c:pt idx="1723">
                  <c:v>36.450000000000003</c:v>
                </c:pt>
                <c:pt idx="1724">
                  <c:v>36.47</c:v>
                </c:pt>
                <c:pt idx="1725">
                  <c:v>36.49</c:v>
                </c:pt>
                <c:pt idx="1726">
                  <c:v>36.51</c:v>
                </c:pt>
                <c:pt idx="1727">
                  <c:v>36.53</c:v>
                </c:pt>
                <c:pt idx="1728">
                  <c:v>36.549999999999997</c:v>
                </c:pt>
                <c:pt idx="1729">
                  <c:v>36.57</c:v>
                </c:pt>
                <c:pt idx="1730">
                  <c:v>36.590000000000003</c:v>
                </c:pt>
                <c:pt idx="1731">
                  <c:v>36.61</c:v>
                </c:pt>
                <c:pt idx="1732">
                  <c:v>36.630000000000003</c:v>
                </c:pt>
                <c:pt idx="1733">
                  <c:v>36.65</c:v>
                </c:pt>
                <c:pt idx="1734">
                  <c:v>36.67</c:v>
                </c:pt>
                <c:pt idx="1735">
                  <c:v>36.69</c:v>
                </c:pt>
                <c:pt idx="1736">
                  <c:v>36.71</c:v>
                </c:pt>
                <c:pt idx="1737">
                  <c:v>36.729999999999997</c:v>
                </c:pt>
                <c:pt idx="1738">
                  <c:v>36.75</c:v>
                </c:pt>
                <c:pt idx="1739">
                  <c:v>36.770000000000003</c:v>
                </c:pt>
                <c:pt idx="1740">
                  <c:v>36.79</c:v>
                </c:pt>
                <c:pt idx="1741">
                  <c:v>36.81</c:v>
                </c:pt>
                <c:pt idx="1742">
                  <c:v>36.83</c:v>
                </c:pt>
                <c:pt idx="1743">
                  <c:v>36.85</c:v>
                </c:pt>
                <c:pt idx="1744">
                  <c:v>36.869999999999997</c:v>
                </c:pt>
                <c:pt idx="1745">
                  <c:v>36.89</c:v>
                </c:pt>
                <c:pt idx="1746">
                  <c:v>36.909999999999997</c:v>
                </c:pt>
                <c:pt idx="1747">
                  <c:v>36.93</c:v>
                </c:pt>
                <c:pt idx="1748">
                  <c:v>36.950000000000003</c:v>
                </c:pt>
                <c:pt idx="1749">
                  <c:v>36.97</c:v>
                </c:pt>
                <c:pt idx="1750">
                  <c:v>36.99</c:v>
                </c:pt>
                <c:pt idx="1751">
                  <c:v>37.01</c:v>
                </c:pt>
                <c:pt idx="1752">
                  <c:v>37.03</c:v>
                </c:pt>
                <c:pt idx="1753">
                  <c:v>37.049999999999997</c:v>
                </c:pt>
                <c:pt idx="1754">
                  <c:v>37.07</c:v>
                </c:pt>
                <c:pt idx="1755">
                  <c:v>37.090000000000003</c:v>
                </c:pt>
                <c:pt idx="1756">
                  <c:v>37.11</c:v>
                </c:pt>
                <c:pt idx="1757">
                  <c:v>37.130000000000003</c:v>
                </c:pt>
                <c:pt idx="1758">
                  <c:v>37.15</c:v>
                </c:pt>
                <c:pt idx="1759">
                  <c:v>37.17</c:v>
                </c:pt>
                <c:pt idx="1760">
                  <c:v>37.19</c:v>
                </c:pt>
                <c:pt idx="1761">
                  <c:v>37.21</c:v>
                </c:pt>
                <c:pt idx="1762">
                  <c:v>37.229999999999997</c:v>
                </c:pt>
                <c:pt idx="1763">
                  <c:v>37.25</c:v>
                </c:pt>
                <c:pt idx="1764">
                  <c:v>37.270000000000003</c:v>
                </c:pt>
                <c:pt idx="1765">
                  <c:v>37.29</c:v>
                </c:pt>
                <c:pt idx="1766">
                  <c:v>37.31</c:v>
                </c:pt>
                <c:pt idx="1767">
                  <c:v>37.33</c:v>
                </c:pt>
                <c:pt idx="1768">
                  <c:v>37.35</c:v>
                </c:pt>
                <c:pt idx="1769">
                  <c:v>37.369999999999997</c:v>
                </c:pt>
                <c:pt idx="1770">
                  <c:v>37.39</c:v>
                </c:pt>
                <c:pt idx="1771">
                  <c:v>37.409999999999997</c:v>
                </c:pt>
                <c:pt idx="1772">
                  <c:v>37.43</c:v>
                </c:pt>
                <c:pt idx="1773">
                  <c:v>37.450000000000003</c:v>
                </c:pt>
                <c:pt idx="1774">
                  <c:v>37.47</c:v>
                </c:pt>
                <c:pt idx="1775">
                  <c:v>37.49</c:v>
                </c:pt>
                <c:pt idx="1776">
                  <c:v>37.51</c:v>
                </c:pt>
                <c:pt idx="1777">
                  <c:v>37.53</c:v>
                </c:pt>
                <c:pt idx="1778">
                  <c:v>37.549999999999997</c:v>
                </c:pt>
                <c:pt idx="1779">
                  <c:v>37.57</c:v>
                </c:pt>
                <c:pt idx="1780">
                  <c:v>37.590000000000003</c:v>
                </c:pt>
                <c:pt idx="1781">
                  <c:v>37.61</c:v>
                </c:pt>
                <c:pt idx="1782">
                  <c:v>37.630000000000003</c:v>
                </c:pt>
                <c:pt idx="1783">
                  <c:v>37.65</c:v>
                </c:pt>
                <c:pt idx="1784">
                  <c:v>37.67</c:v>
                </c:pt>
                <c:pt idx="1785">
                  <c:v>37.69</c:v>
                </c:pt>
                <c:pt idx="1786">
                  <c:v>37.71</c:v>
                </c:pt>
                <c:pt idx="1787">
                  <c:v>37.729999999999997</c:v>
                </c:pt>
                <c:pt idx="1788">
                  <c:v>37.75</c:v>
                </c:pt>
                <c:pt idx="1789">
                  <c:v>37.770000000000003</c:v>
                </c:pt>
                <c:pt idx="1790">
                  <c:v>37.79</c:v>
                </c:pt>
                <c:pt idx="1791">
                  <c:v>37.81</c:v>
                </c:pt>
                <c:pt idx="1792">
                  <c:v>37.83</c:v>
                </c:pt>
                <c:pt idx="1793">
                  <c:v>37.85</c:v>
                </c:pt>
                <c:pt idx="1794">
                  <c:v>37.869999999999997</c:v>
                </c:pt>
                <c:pt idx="1795">
                  <c:v>37.89</c:v>
                </c:pt>
                <c:pt idx="1796">
                  <c:v>37.909999999999997</c:v>
                </c:pt>
                <c:pt idx="1797">
                  <c:v>37.93</c:v>
                </c:pt>
                <c:pt idx="1798">
                  <c:v>37.950000000000003</c:v>
                </c:pt>
                <c:pt idx="1799">
                  <c:v>37.97</c:v>
                </c:pt>
                <c:pt idx="1800">
                  <c:v>37.99</c:v>
                </c:pt>
                <c:pt idx="1801">
                  <c:v>38.01</c:v>
                </c:pt>
                <c:pt idx="1802">
                  <c:v>38.03</c:v>
                </c:pt>
                <c:pt idx="1803">
                  <c:v>38.049999999999997</c:v>
                </c:pt>
                <c:pt idx="1804">
                  <c:v>38.07</c:v>
                </c:pt>
                <c:pt idx="1805">
                  <c:v>38.090000000000003</c:v>
                </c:pt>
                <c:pt idx="1806">
                  <c:v>38.11</c:v>
                </c:pt>
                <c:pt idx="1807">
                  <c:v>38.130000000000003</c:v>
                </c:pt>
                <c:pt idx="1808">
                  <c:v>38.15</c:v>
                </c:pt>
                <c:pt idx="1809">
                  <c:v>38.17</c:v>
                </c:pt>
                <c:pt idx="1810">
                  <c:v>38.19</c:v>
                </c:pt>
                <c:pt idx="1811">
                  <c:v>38.21</c:v>
                </c:pt>
                <c:pt idx="1812">
                  <c:v>38.229999999999997</c:v>
                </c:pt>
                <c:pt idx="1813">
                  <c:v>38.25</c:v>
                </c:pt>
                <c:pt idx="1814">
                  <c:v>38.270000000000003</c:v>
                </c:pt>
                <c:pt idx="1815">
                  <c:v>38.29</c:v>
                </c:pt>
                <c:pt idx="1816">
                  <c:v>38.31</c:v>
                </c:pt>
                <c:pt idx="1817">
                  <c:v>38.33</c:v>
                </c:pt>
                <c:pt idx="1818">
                  <c:v>38.35</c:v>
                </c:pt>
                <c:pt idx="1819">
                  <c:v>38.369999999999997</c:v>
                </c:pt>
                <c:pt idx="1820">
                  <c:v>38.39</c:v>
                </c:pt>
                <c:pt idx="1821">
                  <c:v>38.409999999999997</c:v>
                </c:pt>
                <c:pt idx="1822">
                  <c:v>38.43</c:v>
                </c:pt>
                <c:pt idx="1823">
                  <c:v>38.450000000000003</c:v>
                </c:pt>
                <c:pt idx="1824">
                  <c:v>38.47</c:v>
                </c:pt>
                <c:pt idx="1825">
                  <c:v>38.49</c:v>
                </c:pt>
                <c:pt idx="1826">
                  <c:v>38.51</c:v>
                </c:pt>
                <c:pt idx="1827">
                  <c:v>38.53</c:v>
                </c:pt>
                <c:pt idx="1828">
                  <c:v>38.549999999999997</c:v>
                </c:pt>
                <c:pt idx="1829">
                  <c:v>38.57</c:v>
                </c:pt>
                <c:pt idx="1830">
                  <c:v>38.590000000000003</c:v>
                </c:pt>
                <c:pt idx="1831">
                  <c:v>38.61</c:v>
                </c:pt>
                <c:pt idx="1832">
                  <c:v>38.630000000000003</c:v>
                </c:pt>
                <c:pt idx="1833">
                  <c:v>38.65</c:v>
                </c:pt>
                <c:pt idx="1834">
                  <c:v>38.67</c:v>
                </c:pt>
                <c:pt idx="1835">
                  <c:v>38.69</c:v>
                </c:pt>
                <c:pt idx="1836">
                  <c:v>38.71</c:v>
                </c:pt>
                <c:pt idx="1837">
                  <c:v>38.729999999999997</c:v>
                </c:pt>
                <c:pt idx="1838">
                  <c:v>38.75</c:v>
                </c:pt>
                <c:pt idx="1839">
                  <c:v>38.770000000000003</c:v>
                </c:pt>
                <c:pt idx="1840">
                  <c:v>38.79</c:v>
                </c:pt>
                <c:pt idx="1841">
                  <c:v>38.81</c:v>
                </c:pt>
                <c:pt idx="1842">
                  <c:v>38.83</c:v>
                </c:pt>
                <c:pt idx="1843">
                  <c:v>38.85</c:v>
                </c:pt>
                <c:pt idx="1844">
                  <c:v>38.869999999999997</c:v>
                </c:pt>
                <c:pt idx="1845">
                  <c:v>38.89</c:v>
                </c:pt>
                <c:pt idx="1846">
                  <c:v>38.909999999999997</c:v>
                </c:pt>
                <c:pt idx="1847">
                  <c:v>38.93</c:v>
                </c:pt>
                <c:pt idx="1848">
                  <c:v>38.950000000000003</c:v>
                </c:pt>
                <c:pt idx="1849">
                  <c:v>38.97</c:v>
                </c:pt>
                <c:pt idx="1850">
                  <c:v>38.99</c:v>
                </c:pt>
                <c:pt idx="1851">
                  <c:v>39.01</c:v>
                </c:pt>
                <c:pt idx="1852">
                  <c:v>39.03</c:v>
                </c:pt>
                <c:pt idx="1853">
                  <c:v>39.049999999999997</c:v>
                </c:pt>
                <c:pt idx="1854">
                  <c:v>39.07</c:v>
                </c:pt>
                <c:pt idx="1855">
                  <c:v>39.090000000000003</c:v>
                </c:pt>
                <c:pt idx="1856">
                  <c:v>39.11</c:v>
                </c:pt>
                <c:pt idx="1857">
                  <c:v>39.130000000000003</c:v>
                </c:pt>
                <c:pt idx="1858">
                  <c:v>39.15</c:v>
                </c:pt>
                <c:pt idx="1859">
                  <c:v>39.17</c:v>
                </c:pt>
                <c:pt idx="1860">
                  <c:v>39.19</c:v>
                </c:pt>
                <c:pt idx="1861">
                  <c:v>39.21</c:v>
                </c:pt>
                <c:pt idx="1862">
                  <c:v>39.229999999999997</c:v>
                </c:pt>
                <c:pt idx="1863">
                  <c:v>39.25</c:v>
                </c:pt>
                <c:pt idx="1864">
                  <c:v>39.270000000000003</c:v>
                </c:pt>
                <c:pt idx="1865">
                  <c:v>39.29</c:v>
                </c:pt>
                <c:pt idx="1866">
                  <c:v>39.31</c:v>
                </c:pt>
                <c:pt idx="1867">
                  <c:v>39.33</c:v>
                </c:pt>
                <c:pt idx="1868">
                  <c:v>39.35</c:v>
                </c:pt>
                <c:pt idx="1869">
                  <c:v>39.369999999999997</c:v>
                </c:pt>
                <c:pt idx="1870">
                  <c:v>39.39</c:v>
                </c:pt>
                <c:pt idx="1871">
                  <c:v>39.409999999999997</c:v>
                </c:pt>
                <c:pt idx="1872">
                  <c:v>39.43</c:v>
                </c:pt>
                <c:pt idx="1873">
                  <c:v>39.450000000000003</c:v>
                </c:pt>
                <c:pt idx="1874">
                  <c:v>39.47</c:v>
                </c:pt>
                <c:pt idx="1875">
                  <c:v>39.49</c:v>
                </c:pt>
                <c:pt idx="1876">
                  <c:v>39.51</c:v>
                </c:pt>
                <c:pt idx="1877">
                  <c:v>39.53</c:v>
                </c:pt>
                <c:pt idx="1878">
                  <c:v>39.549999999999997</c:v>
                </c:pt>
                <c:pt idx="1879">
                  <c:v>39.57</c:v>
                </c:pt>
                <c:pt idx="1880">
                  <c:v>39.590000000000003</c:v>
                </c:pt>
                <c:pt idx="1881">
                  <c:v>39.61</c:v>
                </c:pt>
                <c:pt idx="1882">
                  <c:v>39.630000000000003</c:v>
                </c:pt>
                <c:pt idx="1883">
                  <c:v>39.65</c:v>
                </c:pt>
                <c:pt idx="1884">
                  <c:v>39.67</c:v>
                </c:pt>
                <c:pt idx="1885">
                  <c:v>39.69</c:v>
                </c:pt>
                <c:pt idx="1886">
                  <c:v>39.71</c:v>
                </c:pt>
                <c:pt idx="1887">
                  <c:v>39.729999999999997</c:v>
                </c:pt>
                <c:pt idx="1888">
                  <c:v>39.75</c:v>
                </c:pt>
                <c:pt idx="1889">
                  <c:v>39.770000000000003</c:v>
                </c:pt>
                <c:pt idx="1890">
                  <c:v>39.79</c:v>
                </c:pt>
                <c:pt idx="1891">
                  <c:v>39.81</c:v>
                </c:pt>
                <c:pt idx="1892">
                  <c:v>39.83</c:v>
                </c:pt>
                <c:pt idx="1893">
                  <c:v>39.85</c:v>
                </c:pt>
                <c:pt idx="1894">
                  <c:v>39.869999999999997</c:v>
                </c:pt>
                <c:pt idx="1895">
                  <c:v>39.89</c:v>
                </c:pt>
                <c:pt idx="1896">
                  <c:v>39.909999999999997</c:v>
                </c:pt>
                <c:pt idx="1897">
                  <c:v>39.93</c:v>
                </c:pt>
                <c:pt idx="1898">
                  <c:v>39.950000000000003</c:v>
                </c:pt>
                <c:pt idx="1899">
                  <c:v>39.97</c:v>
                </c:pt>
                <c:pt idx="1900">
                  <c:v>39.99</c:v>
                </c:pt>
                <c:pt idx="1901">
                  <c:v>40.01</c:v>
                </c:pt>
                <c:pt idx="1902">
                  <c:v>40.03</c:v>
                </c:pt>
                <c:pt idx="1903">
                  <c:v>40.049999999999997</c:v>
                </c:pt>
                <c:pt idx="1904">
                  <c:v>40.07</c:v>
                </c:pt>
                <c:pt idx="1905">
                  <c:v>40.090000000000003</c:v>
                </c:pt>
                <c:pt idx="1906">
                  <c:v>40.11</c:v>
                </c:pt>
                <c:pt idx="1907">
                  <c:v>40.130000000000003</c:v>
                </c:pt>
                <c:pt idx="1908">
                  <c:v>40.15</c:v>
                </c:pt>
                <c:pt idx="1909">
                  <c:v>40.17</c:v>
                </c:pt>
                <c:pt idx="1910">
                  <c:v>40.19</c:v>
                </c:pt>
                <c:pt idx="1911">
                  <c:v>40.21</c:v>
                </c:pt>
                <c:pt idx="1912">
                  <c:v>40.229999999999997</c:v>
                </c:pt>
                <c:pt idx="1913">
                  <c:v>40.25</c:v>
                </c:pt>
                <c:pt idx="1914">
                  <c:v>40.270000000000003</c:v>
                </c:pt>
                <c:pt idx="1915">
                  <c:v>40.29</c:v>
                </c:pt>
                <c:pt idx="1916">
                  <c:v>40.31</c:v>
                </c:pt>
                <c:pt idx="1917">
                  <c:v>40.33</c:v>
                </c:pt>
                <c:pt idx="1918">
                  <c:v>40.35</c:v>
                </c:pt>
                <c:pt idx="1919">
                  <c:v>40.369999999999997</c:v>
                </c:pt>
                <c:pt idx="1920">
                  <c:v>40.39</c:v>
                </c:pt>
                <c:pt idx="1921">
                  <c:v>40.409999999999997</c:v>
                </c:pt>
                <c:pt idx="1922">
                  <c:v>40.43</c:v>
                </c:pt>
                <c:pt idx="1923">
                  <c:v>40.450000000000003</c:v>
                </c:pt>
                <c:pt idx="1924">
                  <c:v>40.47</c:v>
                </c:pt>
                <c:pt idx="1925">
                  <c:v>40.49</c:v>
                </c:pt>
                <c:pt idx="1926">
                  <c:v>40.51</c:v>
                </c:pt>
                <c:pt idx="1927">
                  <c:v>40.53</c:v>
                </c:pt>
                <c:pt idx="1928">
                  <c:v>40.549999999999997</c:v>
                </c:pt>
                <c:pt idx="1929">
                  <c:v>40.57</c:v>
                </c:pt>
                <c:pt idx="1930">
                  <c:v>40.590000000000003</c:v>
                </c:pt>
                <c:pt idx="1931">
                  <c:v>40.61</c:v>
                </c:pt>
                <c:pt idx="1932">
                  <c:v>40.630000000000003</c:v>
                </c:pt>
                <c:pt idx="1933">
                  <c:v>40.65</c:v>
                </c:pt>
                <c:pt idx="1934">
                  <c:v>40.67</c:v>
                </c:pt>
                <c:pt idx="1935">
                  <c:v>40.69</c:v>
                </c:pt>
                <c:pt idx="1936">
                  <c:v>40.71</c:v>
                </c:pt>
                <c:pt idx="1937">
                  <c:v>40.729999999999997</c:v>
                </c:pt>
                <c:pt idx="1938">
                  <c:v>40.75</c:v>
                </c:pt>
                <c:pt idx="1939">
                  <c:v>40.770000000000003</c:v>
                </c:pt>
                <c:pt idx="1940">
                  <c:v>40.79</c:v>
                </c:pt>
                <c:pt idx="1941">
                  <c:v>40.81</c:v>
                </c:pt>
                <c:pt idx="1942">
                  <c:v>40.83</c:v>
                </c:pt>
                <c:pt idx="1943">
                  <c:v>40.85</c:v>
                </c:pt>
                <c:pt idx="1944">
                  <c:v>40.869999999999997</c:v>
                </c:pt>
                <c:pt idx="1945">
                  <c:v>40.89</c:v>
                </c:pt>
                <c:pt idx="1946">
                  <c:v>40.909999999999997</c:v>
                </c:pt>
                <c:pt idx="1947">
                  <c:v>40.93</c:v>
                </c:pt>
                <c:pt idx="1948">
                  <c:v>40.950000000000003</c:v>
                </c:pt>
                <c:pt idx="1949">
                  <c:v>40.97</c:v>
                </c:pt>
                <c:pt idx="1950">
                  <c:v>40.99</c:v>
                </c:pt>
                <c:pt idx="1951">
                  <c:v>41.01</c:v>
                </c:pt>
                <c:pt idx="1952">
                  <c:v>41.03</c:v>
                </c:pt>
                <c:pt idx="1953">
                  <c:v>41.05</c:v>
                </c:pt>
                <c:pt idx="1954">
                  <c:v>41.07</c:v>
                </c:pt>
                <c:pt idx="1955">
                  <c:v>41.09</c:v>
                </c:pt>
                <c:pt idx="1956">
                  <c:v>41.11</c:v>
                </c:pt>
                <c:pt idx="1957">
                  <c:v>41.13</c:v>
                </c:pt>
                <c:pt idx="1958">
                  <c:v>41.15</c:v>
                </c:pt>
                <c:pt idx="1959">
                  <c:v>41.17</c:v>
                </c:pt>
                <c:pt idx="1960">
                  <c:v>41.19</c:v>
                </c:pt>
                <c:pt idx="1961">
                  <c:v>41.21</c:v>
                </c:pt>
                <c:pt idx="1962">
                  <c:v>41.23</c:v>
                </c:pt>
                <c:pt idx="1963">
                  <c:v>41.25</c:v>
                </c:pt>
                <c:pt idx="1964">
                  <c:v>41.27</c:v>
                </c:pt>
                <c:pt idx="1965">
                  <c:v>41.29</c:v>
                </c:pt>
                <c:pt idx="1966">
                  <c:v>41.31</c:v>
                </c:pt>
                <c:pt idx="1967">
                  <c:v>41.33</c:v>
                </c:pt>
                <c:pt idx="1968">
                  <c:v>41.35</c:v>
                </c:pt>
                <c:pt idx="1969">
                  <c:v>41.37</c:v>
                </c:pt>
                <c:pt idx="1970">
                  <c:v>41.39</c:v>
                </c:pt>
                <c:pt idx="1971">
                  <c:v>41.41</c:v>
                </c:pt>
                <c:pt idx="1972">
                  <c:v>41.43</c:v>
                </c:pt>
                <c:pt idx="1973">
                  <c:v>41.45</c:v>
                </c:pt>
                <c:pt idx="1974">
                  <c:v>41.47</c:v>
                </c:pt>
                <c:pt idx="1975">
                  <c:v>41.49</c:v>
                </c:pt>
                <c:pt idx="1976">
                  <c:v>41.51</c:v>
                </c:pt>
                <c:pt idx="1977">
                  <c:v>41.53</c:v>
                </c:pt>
                <c:pt idx="1978">
                  <c:v>41.55</c:v>
                </c:pt>
                <c:pt idx="1979">
                  <c:v>41.57</c:v>
                </c:pt>
                <c:pt idx="1980">
                  <c:v>41.59</c:v>
                </c:pt>
                <c:pt idx="1981">
                  <c:v>41.61</c:v>
                </c:pt>
                <c:pt idx="1982">
                  <c:v>41.63</c:v>
                </c:pt>
                <c:pt idx="1983">
                  <c:v>41.65</c:v>
                </c:pt>
                <c:pt idx="1984">
                  <c:v>41.67</c:v>
                </c:pt>
                <c:pt idx="1985">
                  <c:v>41.69</c:v>
                </c:pt>
                <c:pt idx="1986">
                  <c:v>41.71</c:v>
                </c:pt>
                <c:pt idx="1987">
                  <c:v>41.73</c:v>
                </c:pt>
                <c:pt idx="1988">
                  <c:v>41.75</c:v>
                </c:pt>
                <c:pt idx="1989">
                  <c:v>41.77</c:v>
                </c:pt>
                <c:pt idx="1990">
                  <c:v>41.79</c:v>
                </c:pt>
                <c:pt idx="1991">
                  <c:v>41.81</c:v>
                </c:pt>
                <c:pt idx="1992">
                  <c:v>41.83</c:v>
                </c:pt>
                <c:pt idx="1993">
                  <c:v>41.85</c:v>
                </c:pt>
                <c:pt idx="1994">
                  <c:v>41.87</c:v>
                </c:pt>
                <c:pt idx="1995">
                  <c:v>41.89</c:v>
                </c:pt>
                <c:pt idx="1996">
                  <c:v>41.91</c:v>
                </c:pt>
                <c:pt idx="1997">
                  <c:v>41.93</c:v>
                </c:pt>
                <c:pt idx="1998">
                  <c:v>41.95</c:v>
                </c:pt>
                <c:pt idx="1999">
                  <c:v>41.97</c:v>
                </c:pt>
                <c:pt idx="2000">
                  <c:v>41.99</c:v>
                </c:pt>
                <c:pt idx="2001">
                  <c:v>42.01</c:v>
                </c:pt>
                <c:pt idx="2002">
                  <c:v>42.03</c:v>
                </c:pt>
                <c:pt idx="2003">
                  <c:v>42.05</c:v>
                </c:pt>
                <c:pt idx="2004">
                  <c:v>42.07</c:v>
                </c:pt>
                <c:pt idx="2005">
                  <c:v>42.09</c:v>
                </c:pt>
                <c:pt idx="2006">
                  <c:v>42.11</c:v>
                </c:pt>
                <c:pt idx="2007">
                  <c:v>42.13</c:v>
                </c:pt>
                <c:pt idx="2008">
                  <c:v>42.15</c:v>
                </c:pt>
                <c:pt idx="2009">
                  <c:v>42.17</c:v>
                </c:pt>
                <c:pt idx="2010">
                  <c:v>42.19</c:v>
                </c:pt>
                <c:pt idx="2011">
                  <c:v>42.21</c:v>
                </c:pt>
                <c:pt idx="2012">
                  <c:v>42.23</c:v>
                </c:pt>
                <c:pt idx="2013">
                  <c:v>42.25</c:v>
                </c:pt>
                <c:pt idx="2014">
                  <c:v>42.27</c:v>
                </c:pt>
                <c:pt idx="2015">
                  <c:v>42.29</c:v>
                </c:pt>
                <c:pt idx="2016">
                  <c:v>42.31</c:v>
                </c:pt>
                <c:pt idx="2017">
                  <c:v>42.33</c:v>
                </c:pt>
                <c:pt idx="2018">
                  <c:v>42.35</c:v>
                </c:pt>
                <c:pt idx="2019">
                  <c:v>42.37</c:v>
                </c:pt>
                <c:pt idx="2020">
                  <c:v>42.39</c:v>
                </c:pt>
                <c:pt idx="2021">
                  <c:v>42.41</c:v>
                </c:pt>
                <c:pt idx="2022">
                  <c:v>42.43</c:v>
                </c:pt>
                <c:pt idx="2023">
                  <c:v>42.45</c:v>
                </c:pt>
                <c:pt idx="2024">
                  <c:v>42.47</c:v>
                </c:pt>
                <c:pt idx="2025">
                  <c:v>42.49</c:v>
                </c:pt>
                <c:pt idx="2026">
                  <c:v>42.51</c:v>
                </c:pt>
                <c:pt idx="2027">
                  <c:v>42.53</c:v>
                </c:pt>
                <c:pt idx="2028">
                  <c:v>42.55</c:v>
                </c:pt>
                <c:pt idx="2029">
                  <c:v>42.57</c:v>
                </c:pt>
                <c:pt idx="2030">
                  <c:v>42.59</c:v>
                </c:pt>
                <c:pt idx="2031">
                  <c:v>42.61</c:v>
                </c:pt>
                <c:pt idx="2032">
                  <c:v>42.63</c:v>
                </c:pt>
                <c:pt idx="2033">
                  <c:v>42.65</c:v>
                </c:pt>
                <c:pt idx="2034">
                  <c:v>42.67</c:v>
                </c:pt>
                <c:pt idx="2035">
                  <c:v>42.69</c:v>
                </c:pt>
                <c:pt idx="2036">
                  <c:v>42.71</c:v>
                </c:pt>
                <c:pt idx="2037">
                  <c:v>42.73</c:v>
                </c:pt>
                <c:pt idx="2038">
                  <c:v>42.75</c:v>
                </c:pt>
                <c:pt idx="2039">
                  <c:v>42.77</c:v>
                </c:pt>
                <c:pt idx="2040">
                  <c:v>42.79</c:v>
                </c:pt>
                <c:pt idx="2041">
                  <c:v>42.81</c:v>
                </c:pt>
                <c:pt idx="2042">
                  <c:v>42.83</c:v>
                </c:pt>
                <c:pt idx="2043">
                  <c:v>42.85</c:v>
                </c:pt>
                <c:pt idx="2044">
                  <c:v>42.87</c:v>
                </c:pt>
                <c:pt idx="2045">
                  <c:v>42.89</c:v>
                </c:pt>
                <c:pt idx="2046">
                  <c:v>42.91</c:v>
                </c:pt>
                <c:pt idx="2047">
                  <c:v>42.93</c:v>
                </c:pt>
                <c:pt idx="2048">
                  <c:v>42.95</c:v>
                </c:pt>
                <c:pt idx="2049">
                  <c:v>42.97</c:v>
                </c:pt>
                <c:pt idx="2050">
                  <c:v>42.99</c:v>
                </c:pt>
                <c:pt idx="2051">
                  <c:v>43.01</c:v>
                </c:pt>
                <c:pt idx="2052">
                  <c:v>43.03</c:v>
                </c:pt>
                <c:pt idx="2053">
                  <c:v>43.05</c:v>
                </c:pt>
                <c:pt idx="2054">
                  <c:v>43.07</c:v>
                </c:pt>
                <c:pt idx="2055">
                  <c:v>43.09</c:v>
                </c:pt>
                <c:pt idx="2056">
                  <c:v>43.11</c:v>
                </c:pt>
                <c:pt idx="2057">
                  <c:v>43.13</c:v>
                </c:pt>
                <c:pt idx="2058">
                  <c:v>43.15</c:v>
                </c:pt>
                <c:pt idx="2059">
                  <c:v>43.17</c:v>
                </c:pt>
                <c:pt idx="2060">
                  <c:v>43.19</c:v>
                </c:pt>
                <c:pt idx="2061">
                  <c:v>43.21</c:v>
                </c:pt>
                <c:pt idx="2062">
                  <c:v>43.23</c:v>
                </c:pt>
                <c:pt idx="2063">
                  <c:v>43.25</c:v>
                </c:pt>
                <c:pt idx="2064">
                  <c:v>43.27</c:v>
                </c:pt>
                <c:pt idx="2065">
                  <c:v>43.29</c:v>
                </c:pt>
                <c:pt idx="2066">
                  <c:v>43.31</c:v>
                </c:pt>
                <c:pt idx="2067">
                  <c:v>43.33</c:v>
                </c:pt>
                <c:pt idx="2068">
                  <c:v>43.35</c:v>
                </c:pt>
                <c:pt idx="2069">
                  <c:v>43.37</c:v>
                </c:pt>
                <c:pt idx="2070">
                  <c:v>43.39</c:v>
                </c:pt>
                <c:pt idx="2071">
                  <c:v>43.41</c:v>
                </c:pt>
                <c:pt idx="2072">
                  <c:v>43.43</c:v>
                </c:pt>
                <c:pt idx="2073">
                  <c:v>43.45</c:v>
                </c:pt>
                <c:pt idx="2074">
                  <c:v>43.47</c:v>
                </c:pt>
                <c:pt idx="2075">
                  <c:v>43.49</c:v>
                </c:pt>
                <c:pt idx="2076">
                  <c:v>43.51</c:v>
                </c:pt>
                <c:pt idx="2077">
                  <c:v>43.53</c:v>
                </c:pt>
                <c:pt idx="2078">
                  <c:v>43.55</c:v>
                </c:pt>
                <c:pt idx="2079">
                  <c:v>43.57</c:v>
                </c:pt>
                <c:pt idx="2080">
                  <c:v>43.59</c:v>
                </c:pt>
                <c:pt idx="2081">
                  <c:v>43.61</c:v>
                </c:pt>
                <c:pt idx="2082">
                  <c:v>43.63</c:v>
                </c:pt>
                <c:pt idx="2083">
                  <c:v>43.65</c:v>
                </c:pt>
                <c:pt idx="2084">
                  <c:v>43.67</c:v>
                </c:pt>
                <c:pt idx="2085">
                  <c:v>43.69</c:v>
                </c:pt>
                <c:pt idx="2086">
                  <c:v>43.71</c:v>
                </c:pt>
                <c:pt idx="2087">
                  <c:v>43.73</c:v>
                </c:pt>
                <c:pt idx="2088">
                  <c:v>43.75</c:v>
                </c:pt>
                <c:pt idx="2089">
                  <c:v>43.77</c:v>
                </c:pt>
                <c:pt idx="2090">
                  <c:v>43.79</c:v>
                </c:pt>
                <c:pt idx="2091">
                  <c:v>43.81</c:v>
                </c:pt>
                <c:pt idx="2092">
                  <c:v>43.83</c:v>
                </c:pt>
                <c:pt idx="2093">
                  <c:v>43.85</c:v>
                </c:pt>
                <c:pt idx="2094">
                  <c:v>43.87</c:v>
                </c:pt>
                <c:pt idx="2095">
                  <c:v>43.89</c:v>
                </c:pt>
                <c:pt idx="2096">
                  <c:v>43.91</c:v>
                </c:pt>
                <c:pt idx="2097">
                  <c:v>43.93</c:v>
                </c:pt>
                <c:pt idx="2098">
                  <c:v>43.95</c:v>
                </c:pt>
                <c:pt idx="2099">
                  <c:v>43.97</c:v>
                </c:pt>
                <c:pt idx="2100">
                  <c:v>43.99</c:v>
                </c:pt>
                <c:pt idx="2101">
                  <c:v>44.01</c:v>
                </c:pt>
                <c:pt idx="2102">
                  <c:v>44.03</c:v>
                </c:pt>
                <c:pt idx="2103">
                  <c:v>44.05</c:v>
                </c:pt>
                <c:pt idx="2104">
                  <c:v>44.07</c:v>
                </c:pt>
                <c:pt idx="2105">
                  <c:v>44.09</c:v>
                </c:pt>
                <c:pt idx="2106">
                  <c:v>44.11</c:v>
                </c:pt>
                <c:pt idx="2107">
                  <c:v>44.13</c:v>
                </c:pt>
                <c:pt idx="2108">
                  <c:v>44.15</c:v>
                </c:pt>
                <c:pt idx="2109">
                  <c:v>44.17</c:v>
                </c:pt>
                <c:pt idx="2110">
                  <c:v>44.19</c:v>
                </c:pt>
                <c:pt idx="2111">
                  <c:v>44.21</c:v>
                </c:pt>
                <c:pt idx="2112">
                  <c:v>44.23</c:v>
                </c:pt>
                <c:pt idx="2113">
                  <c:v>44.25</c:v>
                </c:pt>
                <c:pt idx="2114">
                  <c:v>44.27</c:v>
                </c:pt>
                <c:pt idx="2115">
                  <c:v>44.29</c:v>
                </c:pt>
                <c:pt idx="2116">
                  <c:v>44.31</c:v>
                </c:pt>
                <c:pt idx="2117">
                  <c:v>44.33</c:v>
                </c:pt>
                <c:pt idx="2118">
                  <c:v>44.35</c:v>
                </c:pt>
                <c:pt idx="2119">
                  <c:v>44.37</c:v>
                </c:pt>
                <c:pt idx="2120">
                  <c:v>44.39</c:v>
                </c:pt>
                <c:pt idx="2121">
                  <c:v>44.41</c:v>
                </c:pt>
                <c:pt idx="2122">
                  <c:v>44.43</c:v>
                </c:pt>
                <c:pt idx="2123">
                  <c:v>44.45</c:v>
                </c:pt>
                <c:pt idx="2124">
                  <c:v>44.47</c:v>
                </c:pt>
                <c:pt idx="2125">
                  <c:v>44.49</c:v>
                </c:pt>
                <c:pt idx="2126">
                  <c:v>44.51</c:v>
                </c:pt>
                <c:pt idx="2127">
                  <c:v>44.53</c:v>
                </c:pt>
                <c:pt idx="2128">
                  <c:v>44.55</c:v>
                </c:pt>
                <c:pt idx="2129">
                  <c:v>44.57</c:v>
                </c:pt>
                <c:pt idx="2130">
                  <c:v>44.59</c:v>
                </c:pt>
                <c:pt idx="2131">
                  <c:v>44.61</c:v>
                </c:pt>
                <c:pt idx="2132">
                  <c:v>44.63</c:v>
                </c:pt>
                <c:pt idx="2133">
                  <c:v>44.65</c:v>
                </c:pt>
                <c:pt idx="2134">
                  <c:v>44.67</c:v>
                </c:pt>
                <c:pt idx="2135">
                  <c:v>44.69</c:v>
                </c:pt>
                <c:pt idx="2136">
                  <c:v>44.71</c:v>
                </c:pt>
                <c:pt idx="2137">
                  <c:v>44.73</c:v>
                </c:pt>
                <c:pt idx="2138">
                  <c:v>44.75</c:v>
                </c:pt>
                <c:pt idx="2139">
                  <c:v>44.77</c:v>
                </c:pt>
                <c:pt idx="2140">
                  <c:v>44.79</c:v>
                </c:pt>
                <c:pt idx="2141">
                  <c:v>44.81</c:v>
                </c:pt>
                <c:pt idx="2142">
                  <c:v>44.83</c:v>
                </c:pt>
                <c:pt idx="2143">
                  <c:v>44.85</c:v>
                </c:pt>
                <c:pt idx="2144">
                  <c:v>44.87</c:v>
                </c:pt>
                <c:pt idx="2145">
                  <c:v>44.89</c:v>
                </c:pt>
                <c:pt idx="2146">
                  <c:v>44.91</c:v>
                </c:pt>
                <c:pt idx="2147">
                  <c:v>44.93</c:v>
                </c:pt>
                <c:pt idx="2148">
                  <c:v>44.95</c:v>
                </c:pt>
                <c:pt idx="2149">
                  <c:v>44.97</c:v>
                </c:pt>
                <c:pt idx="2150">
                  <c:v>44.99</c:v>
                </c:pt>
                <c:pt idx="2151">
                  <c:v>45.01</c:v>
                </c:pt>
                <c:pt idx="2152">
                  <c:v>45.03</c:v>
                </c:pt>
                <c:pt idx="2153">
                  <c:v>45.05</c:v>
                </c:pt>
                <c:pt idx="2154">
                  <c:v>45.07</c:v>
                </c:pt>
                <c:pt idx="2155">
                  <c:v>45.09</c:v>
                </c:pt>
                <c:pt idx="2156">
                  <c:v>45.11</c:v>
                </c:pt>
                <c:pt idx="2157">
                  <c:v>45.13</c:v>
                </c:pt>
                <c:pt idx="2158">
                  <c:v>45.15</c:v>
                </c:pt>
                <c:pt idx="2159">
                  <c:v>45.17</c:v>
                </c:pt>
                <c:pt idx="2160">
                  <c:v>45.19</c:v>
                </c:pt>
                <c:pt idx="2161">
                  <c:v>45.21</c:v>
                </c:pt>
                <c:pt idx="2162">
                  <c:v>45.23</c:v>
                </c:pt>
                <c:pt idx="2163">
                  <c:v>45.25</c:v>
                </c:pt>
                <c:pt idx="2164">
                  <c:v>45.27</c:v>
                </c:pt>
                <c:pt idx="2165">
                  <c:v>45.29</c:v>
                </c:pt>
                <c:pt idx="2166">
                  <c:v>45.31</c:v>
                </c:pt>
                <c:pt idx="2167">
                  <c:v>45.33</c:v>
                </c:pt>
                <c:pt idx="2168">
                  <c:v>45.35</c:v>
                </c:pt>
                <c:pt idx="2169">
                  <c:v>45.37</c:v>
                </c:pt>
                <c:pt idx="2170">
                  <c:v>45.39</c:v>
                </c:pt>
                <c:pt idx="2171">
                  <c:v>45.41</c:v>
                </c:pt>
                <c:pt idx="2172">
                  <c:v>45.43</c:v>
                </c:pt>
                <c:pt idx="2173">
                  <c:v>45.45</c:v>
                </c:pt>
                <c:pt idx="2174">
                  <c:v>45.47</c:v>
                </c:pt>
                <c:pt idx="2175">
                  <c:v>45.49</c:v>
                </c:pt>
                <c:pt idx="2176">
                  <c:v>45.51</c:v>
                </c:pt>
                <c:pt idx="2177">
                  <c:v>45.53</c:v>
                </c:pt>
                <c:pt idx="2178">
                  <c:v>45.55</c:v>
                </c:pt>
                <c:pt idx="2179">
                  <c:v>45.57</c:v>
                </c:pt>
                <c:pt idx="2180">
                  <c:v>45.59</c:v>
                </c:pt>
                <c:pt idx="2181">
                  <c:v>45.61</c:v>
                </c:pt>
                <c:pt idx="2182">
                  <c:v>45.63</c:v>
                </c:pt>
                <c:pt idx="2183">
                  <c:v>45.65</c:v>
                </c:pt>
                <c:pt idx="2184">
                  <c:v>45.67</c:v>
                </c:pt>
                <c:pt idx="2185">
                  <c:v>45.69</c:v>
                </c:pt>
                <c:pt idx="2186">
                  <c:v>45.71</c:v>
                </c:pt>
                <c:pt idx="2187">
                  <c:v>45.73</c:v>
                </c:pt>
                <c:pt idx="2188">
                  <c:v>45.75</c:v>
                </c:pt>
                <c:pt idx="2189">
                  <c:v>45.77</c:v>
                </c:pt>
                <c:pt idx="2190">
                  <c:v>45.79</c:v>
                </c:pt>
                <c:pt idx="2191">
                  <c:v>45.81</c:v>
                </c:pt>
                <c:pt idx="2192">
                  <c:v>45.83</c:v>
                </c:pt>
                <c:pt idx="2193">
                  <c:v>45.85</c:v>
                </c:pt>
                <c:pt idx="2194">
                  <c:v>45.87</c:v>
                </c:pt>
                <c:pt idx="2195">
                  <c:v>45.89</c:v>
                </c:pt>
                <c:pt idx="2196">
                  <c:v>45.91</c:v>
                </c:pt>
                <c:pt idx="2197">
                  <c:v>45.93</c:v>
                </c:pt>
                <c:pt idx="2198">
                  <c:v>45.95</c:v>
                </c:pt>
                <c:pt idx="2199">
                  <c:v>45.97</c:v>
                </c:pt>
                <c:pt idx="2200">
                  <c:v>45.99</c:v>
                </c:pt>
                <c:pt idx="2201">
                  <c:v>46.01</c:v>
                </c:pt>
                <c:pt idx="2202">
                  <c:v>46.03</c:v>
                </c:pt>
                <c:pt idx="2203">
                  <c:v>46.05</c:v>
                </c:pt>
                <c:pt idx="2204">
                  <c:v>46.07</c:v>
                </c:pt>
                <c:pt idx="2205">
                  <c:v>46.09</c:v>
                </c:pt>
                <c:pt idx="2206">
                  <c:v>46.11</c:v>
                </c:pt>
                <c:pt idx="2207">
                  <c:v>46.13</c:v>
                </c:pt>
                <c:pt idx="2208">
                  <c:v>46.15</c:v>
                </c:pt>
                <c:pt idx="2209">
                  <c:v>46.17</c:v>
                </c:pt>
                <c:pt idx="2210">
                  <c:v>46.19</c:v>
                </c:pt>
                <c:pt idx="2211">
                  <c:v>46.21</c:v>
                </c:pt>
                <c:pt idx="2212">
                  <c:v>46.23</c:v>
                </c:pt>
                <c:pt idx="2213">
                  <c:v>46.25</c:v>
                </c:pt>
                <c:pt idx="2214">
                  <c:v>46.27</c:v>
                </c:pt>
                <c:pt idx="2215">
                  <c:v>46.29</c:v>
                </c:pt>
                <c:pt idx="2216">
                  <c:v>46.31</c:v>
                </c:pt>
                <c:pt idx="2217">
                  <c:v>46.33</c:v>
                </c:pt>
                <c:pt idx="2218">
                  <c:v>46.35</c:v>
                </c:pt>
                <c:pt idx="2219">
                  <c:v>46.37</c:v>
                </c:pt>
                <c:pt idx="2220">
                  <c:v>46.39</c:v>
                </c:pt>
                <c:pt idx="2221">
                  <c:v>46.41</c:v>
                </c:pt>
                <c:pt idx="2222">
                  <c:v>46.43</c:v>
                </c:pt>
                <c:pt idx="2223">
                  <c:v>46.45</c:v>
                </c:pt>
                <c:pt idx="2224">
                  <c:v>46.47</c:v>
                </c:pt>
                <c:pt idx="2225">
                  <c:v>46.49</c:v>
                </c:pt>
                <c:pt idx="2226">
                  <c:v>46.51</c:v>
                </c:pt>
                <c:pt idx="2227">
                  <c:v>46.53</c:v>
                </c:pt>
                <c:pt idx="2228">
                  <c:v>46.55</c:v>
                </c:pt>
                <c:pt idx="2229">
                  <c:v>46.57</c:v>
                </c:pt>
                <c:pt idx="2230">
                  <c:v>46.59</c:v>
                </c:pt>
                <c:pt idx="2231">
                  <c:v>46.61</c:v>
                </c:pt>
                <c:pt idx="2232">
                  <c:v>46.63</c:v>
                </c:pt>
                <c:pt idx="2233">
                  <c:v>46.65</c:v>
                </c:pt>
                <c:pt idx="2234">
                  <c:v>46.67</c:v>
                </c:pt>
                <c:pt idx="2235">
                  <c:v>46.69</c:v>
                </c:pt>
                <c:pt idx="2236">
                  <c:v>46.71</c:v>
                </c:pt>
                <c:pt idx="2237">
                  <c:v>46.73</c:v>
                </c:pt>
                <c:pt idx="2238">
                  <c:v>46.75</c:v>
                </c:pt>
                <c:pt idx="2239">
                  <c:v>46.77</c:v>
                </c:pt>
                <c:pt idx="2240">
                  <c:v>46.79</c:v>
                </c:pt>
                <c:pt idx="2241">
                  <c:v>46.81</c:v>
                </c:pt>
                <c:pt idx="2242">
                  <c:v>46.83</c:v>
                </c:pt>
                <c:pt idx="2243">
                  <c:v>46.85</c:v>
                </c:pt>
                <c:pt idx="2244">
                  <c:v>46.87</c:v>
                </c:pt>
                <c:pt idx="2245">
                  <c:v>46.89</c:v>
                </c:pt>
                <c:pt idx="2246">
                  <c:v>46.91</c:v>
                </c:pt>
                <c:pt idx="2247">
                  <c:v>46.93</c:v>
                </c:pt>
                <c:pt idx="2248">
                  <c:v>46.95</c:v>
                </c:pt>
                <c:pt idx="2249">
                  <c:v>46.97</c:v>
                </c:pt>
                <c:pt idx="2250">
                  <c:v>46.99</c:v>
                </c:pt>
                <c:pt idx="2251">
                  <c:v>47.01</c:v>
                </c:pt>
                <c:pt idx="2252">
                  <c:v>47.03</c:v>
                </c:pt>
                <c:pt idx="2253">
                  <c:v>47.05</c:v>
                </c:pt>
                <c:pt idx="2254">
                  <c:v>47.07</c:v>
                </c:pt>
                <c:pt idx="2255">
                  <c:v>47.09</c:v>
                </c:pt>
                <c:pt idx="2256">
                  <c:v>47.11</c:v>
                </c:pt>
                <c:pt idx="2257">
                  <c:v>47.13</c:v>
                </c:pt>
                <c:pt idx="2258">
                  <c:v>47.15</c:v>
                </c:pt>
                <c:pt idx="2259">
                  <c:v>47.17</c:v>
                </c:pt>
                <c:pt idx="2260">
                  <c:v>47.19</c:v>
                </c:pt>
                <c:pt idx="2261">
                  <c:v>47.21</c:v>
                </c:pt>
                <c:pt idx="2262">
                  <c:v>47.23</c:v>
                </c:pt>
                <c:pt idx="2263">
                  <c:v>47.25</c:v>
                </c:pt>
                <c:pt idx="2264">
                  <c:v>47.27</c:v>
                </c:pt>
                <c:pt idx="2265">
                  <c:v>47.29</c:v>
                </c:pt>
                <c:pt idx="2266">
                  <c:v>47.31</c:v>
                </c:pt>
                <c:pt idx="2267">
                  <c:v>47.33</c:v>
                </c:pt>
                <c:pt idx="2268">
                  <c:v>47.35</c:v>
                </c:pt>
                <c:pt idx="2269">
                  <c:v>47.37</c:v>
                </c:pt>
                <c:pt idx="2270">
                  <c:v>47.39</c:v>
                </c:pt>
                <c:pt idx="2271">
                  <c:v>47.41</c:v>
                </c:pt>
                <c:pt idx="2272">
                  <c:v>47.43</c:v>
                </c:pt>
                <c:pt idx="2273">
                  <c:v>47.45</c:v>
                </c:pt>
                <c:pt idx="2274">
                  <c:v>47.47</c:v>
                </c:pt>
                <c:pt idx="2275">
                  <c:v>47.49</c:v>
                </c:pt>
                <c:pt idx="2276">
                  <c:v>47.51</c:v>
                </c:pt>
                <c:pt idx="2277">
                  <c:v>47.53</c:v>
                </c:pt>
                <c:pt idx="2278">
                  <c:v>47.55</c:v>
                </c:pt>
                <c:pt idx="2279">
                  <c:v>47.57</c:v>
                </c:pt>
                <c:pt idx="2280">
                  <c:v>47.59</c:v>
                </c:pt>
                <c:pt idx="2281">
                  <c:v>47.61</c:v>
                </c:pt>
                <c:pt idx="2282">
                  <c:v>47.63</c:v>
                </c:pt>
                <c:pt idx="2283">
                  <c:v>47.65</c:v>
                </c:pt>
                <c:pt idx="2284">
                  <c:v>47.67</c:v>
                </c:pt>
                <c:pt idx="2285">
                  <c:v>47.69</c:v>
                </c:pt>
                <c:pt idx="2286">
                  <c:v>47.71</c:v>
                </c:pt>
                <c:pt idx="2287">
                  <c:v>47.73</c:v>
                </c:pt>
                <c:pt idx="2288">
                  <c:v>47.75</c:v>
                </c:pt>
                <c:pt idx="2289">
                  <c:v>47.77</c:v>
                </c:pt>
                <c:pt idx="2290">
                  <c:v>47.79</c:v>
                </c:pt>
                <c:pt idx="2291">
                  <c:v>47.81</c:v>
                </c:pt>
                <c:pt idx="2292">
                  <c:v>47.83</c:v>
                </c:pt>
                <c:pt idx="2293">
                  <c:v>47.85</c:v>
                </c:pt>
                <c:pt idx="2294">
                  <c:v>47.87</c:v>
                </c:pt>
                <c:pt idx="2295">
                  <c:v>47.89</c:v>
                </c:pt>
                <c:pt idx="2296">
                  <c:v>47.91</c:v>
                </c:pt>
                <c:pt idx="2297">
                  <c:v>47.93</c:v>
                </c:pt>
                <c:pt idx="2298">
                  <c:v>47.95</c:v>
                </c:pt>
                <c:pt idx="2299">
                  <c:v>47.97</c:v>
                </c:pt>
                <c:pt idx="2300">
                  <c:v>47.99</c:v>
                </c:pt>
                <c:pt idx="2301">
                  <c:v>48.01</c:v>
                </c:pt>
                <c:pt idx="2302">
                  <c:v>48.03</c:v>
                </c:pt>
                <c:pt idx="2303">
                  <c:v>48.05</c:v>
                </c:pt>
                <c:pt idx="2304">
                  <c:v>48.07</c:v>
                </c:pt>
                <c:pt idx="2305">
                  <c:v>48.09</c:v>
                </c:pt>
                <c:pt idx="2306">
                  <c:v>48.11</c:v>
                </c:pt>
                <c:pt idx="2307">
                  <c:v>48.13</c:v>
                </c:pt>
                <c:pt idx="2308">
                  <c:v>48.15</c:v>
                </c:pt>
                <c:pt idx="2309">
                  <c:v>48.17</c:v>
                </c:pt>
                <c:pt idx="2310">
                  <c:v>48.19</c:v>
                </c:pt>
                <c:pt idx="2311">
                  <c:v>48.21</c:v>
                </c:pt>
                <c:pt idx="2312">
                  <c:v>48.23</c:v>
                </c:pt>
                <c:pt idx="2313">
                  <c:v>48.25</c:v>
                </c:pt>
                <c:pt idx="2314">
                  <c:v>48.27</c:v>
                </c:pt>
                <c:pt idx="2315">
                  <c:v>48.29</c:v>
                </c:pt>
                <c:pt idx="2316">
                  <c:v>48.31</c:v>
                </c:pt>
                <c:pt idx="2317">
                  <c:v>48.33</c:v>
                </c:pt>
                <c:pt idx="2318">
                  <c:v>48.35</c:v>
                </c:pt>
                <c:pt idx="2319">
                  <c:v>48.37</c:v>
                </c:pt>
                <c:pt idx="2320">
                  <c:v>48.39</c:v>
                </c:pt>
                <c:pt idx="2321">
                  <c:v>48.41</c:v>
                </c:pt>
                <c:pt idx="2322">
                  <c:v>48.43</c:v>
                </c:pt>
                <c:pt idx="2323">
                  <c:v>48.45</c:v>
                </c:pt>
                <c:pt idx="2324">
                  <c:v>48.47</c:v>
                </c:pt>
                <c:pt idx="2325">
                  <c:v>48.49</c:v>
                </c:pt>
                <c:pt idx="2326">
                  <c:v>48.51</c:v>
                </c:pt>
                <c:pt idx="2327">
                  <c:v>48.53</c:v>
                </c:pt>
                <c:pt idx="2328">
                  <c:v>48.55</c:v>
                </c:pt>
                <c:pt idx="2329">
                  <c:v>48.57</c:v>
                </c:pt>
                <c:pt idx="2330">
                  <c:v>48.59</c:v>
                </c:pt>
                <c:pt idx="2331">
                  <c:v>48.61</c:v>
                </c:pt>
                <c:pt idx="2332">
                  <c:v>48.63</c:v>
                </c:pt>
                <c:pt idx="2333">
                  <c:v>48.65</c:v>
                </c:pt>
                <c:pt idx="2334">
                  <c:v>48.67</c:v>
                </c:pt>
                <c:pt idx="2335">
                  <c:v>48.69</c:v>
                </c:pt>
                <c:pt idx="2336">
                  <c:v>48.71</c:v>
                </c:pt>
                <c:pt idx="2337">
                  <c:v>48.73</c:v>
                </c:pt>
                <c:pt idx="2338">
                  <c:v>48.75</c:v>
                </c:pt>
                <c:pt idx="2339">
                  <c:v>48.77</c:v>
                </c:pt>
                <c:pt idx="2340">
                  <c:v>48.79</c:v>
                </c:pt>
                <c:pt idx="2341">
                  <c:v>48.81</c:v>
                </c:pt>
                <c:pt idx="2342">
                  <c:v>48.83</c:v>
                </c:pt>
                <c:pt idx="2343">
                  <c:v>48.85</c:v>
                </c:pt>
                <c:pt idx="2344">
                  <c:v>48.87</c:v>
                </c:pt>
                <c:pt idx="2345">
                  <c:v>48.89</c:v>
                </c:pt>
                <c:pt idx="2346">
                  <c:v>48.91</c:v>
                </c:pt>
                <c:pt idx="2347">
                  <c:v>48.93</c:v>
                </c:pt>
                <c:pt idx="2348">
                  <c:v>48.95</c:v>
                </c:pt>
                <c:pt idx="2349">
                  <c:v>48.97</c:v>
                </c:pt>
                <c:pt idx="2350">
                  <c:v>48.99</c:v>
                </c:pt>
                <c:pt idx="2351">
                  <c:v>49.01</c:v>
                </c:pt>
                <c:pt idx="2352">
                  <c:v>49.03</c:v>
                </c:pt>
                <c:pt idx="2353">
                  <c:v>49.05</c:v>
                </c:pt>
                <c:pt idx="2354">
                  <c:v>49.07</c:v>
                </c:pt>
                <c:pt idx="2355">
                  <c:v>49.09</c:v>
                </c:pt>
                <c:pt idx="2356">
                  <c:v>49.11</c:v>
                </c:pt>
                <c:pt idx="2357">
                  <c:v>49.13</c:v>
                </c:pt>
                <c:pt idx="2358">
                  <c:v>49.15</c:v>
                </c:pt>
                <c:pt idx="2359">
                  <c:v>49.17</c:v>
                </c:pt>
                <c:pt idx="2360">
                  <c:v>49.19</c:v>
                </c:pt>
                <c:pt idx="2361">
                  <c:v>49.21</c:v>
                </c:pt>
                <c:pt idx="2362">
                  <c:v>49.23</c:v>
                </c:pt>
                <c:pt idx="2363">
                  <c:v>49.25</c:v>
                </c:pt>
                <c:pt idx="2364">
                  <c:v>49.27</c:v>
                </c:pt>
                <c:pt idx="2365">
                  <c:v>49.29</c:v>
                </c:pt>
                <c:pt idx="2366">
                  <c:v>49.31</c:v>
                </c:pt>
                <c:pt idx="2367">
                  <c:v>49.33</c:v>
                </c:pt>
                <c:pt idx="2368">
                  <c:v>49.35</c:v>
                </c:pt>
                <c:pt idx="2369">
                  <c:v>49.37</c:v>
                </c:pt>
                <c:pt idx="2370">
                  <c:v>49.39</c:v>
                </c:pt>
                <c:pt idx="2371">
                  <c:v>49.41</c:v>
                </c:pt>
                <c:pt idx="2372">
                  <c:v>49.43</c:v>
                </c:pt>
                <c:pt idx="2373">
                  <c:v>49.45</c:v>
                </c:pt>
                <c:pt idx="2374">
                  <c:v>49.47</c:v>
                </c:pt>
                <c:pt idx="2375">
                  <c:v>49.49</c:v>
                </c:pt>
                <c:pt idx="2376">
                  <c:v>49.51</c:v>
                </c:pt>
                <c:pt idx="2377">
                  <c:v>49.53</c:v>
                </c:pt>
                <c:pt idx="2378">
                  <c:v>49.55</c:v>
                </c:pt>
                <c:pt idx="2379">
                  <c:v>49.57</c:v>
                </c:pt>
                <c:pt idx="2380">
                  <c:v>49.59</c:v>
                </c:pt>
                <c:pt idx="2381">
                  <c:v>49.61</c:v>
                </c:pt>
                <c:pt idx="2382">
                  <c:v>49.63</c:v>
                </c:pt>
                <c:pt idx="2383">
                  <c:v>49.65</c:v>
                </c:pt>
                <c:pt idx="2384">
                  <c:v>49.67</c:v>
                </c:pt>
                <c:pt idx="2385">
                  <c:v>49.69</c:v>
                </c:pt>
                <c:pt idx="2386">
                  <c:v>49.71</c:v>
                </c:pt>
                <c:pt idx="2387">
                  <c:v>49.73</c:v>
                </c:pt>
                <c:pt idx="2388">
                  <c:v>49.75</c:v>
                </c:pt>
                <c:pt idx="2389">
                  <c:v>49.77</c:v>
                </c:pt>
                <c:pt idx="2390">
                  <c:v>49.79</c:v>
                </c:pt>
                <c:pt idx="2391">
                  <c:v>49.81</c:v>
                </c:pt>
                <c:pt idx="2392">
                  <c:v>49.83</c:v>
                </c:pt>
                <c:pt idx="2393">
                  <c:v>49.85</c:v>
                </c:pt>
                <c:pt idx="2394">
                  <c:v>49.87</c:v>
                </c:pt>
                <c:pt idx="2395">
                  <c:v>49.89</c:v>
                </c:pt>
                <c:pt idx="2396">
                  <c:v>49.91</c:v>
                </c:pt>
                <c:pt idx="2397">
                  <c:v>49.93</c:v>
                </c:pt>
                <c:pt idx="2398">
                  <c:v>49.95</c:v>
                </c:pt>
                <c:pt idx="2399">
                  <c:v>49.97</c:v>
                </c:pt>
                <c:pt idx="2400">
                  <c:v>49.99</c:v>
                </c:pt>
                <c:pt idx="2401">
                  <c:v>50.01</c:v>
                </c:pt>
                <c:pt idx="2402">
                  <c:v>50.03</c:v>
                </c:pt>
                <c:pt idx="2403">
                  <c:v>50.05</c:v>
                </c:pt>
                <c:pt idx="2404">
                  <c:v>50.07</c:v>
                </c:pt>
                <c:pt idx="2405">
                  <c:v>50.09</c:v>
                </c:pt>
                <c:pt idx="2406">
                  <c:v>50.11</c:v>
                </c:pt>
                <c:pt idx="2407">
                  <c:v>50.13</c:v>
                </c:pt>
                <c:pt idx="2408">
                  <c:v>50.15</c:v>
                </c:pt>
                <c:pt idx="2409">
                  <c:v>50.17</c:v>
                </c:pt>
                <c:pt idx="2410">
                  <c:v>50.19</c:v>
                </c:pt>
                <c:pt idx="2411">
                  <c:v>50.21</c:v>
                </c:pt>
                <c:pt idx="2412">
                  <c:v>50.23</c:v>
                </c:pt>
                <c:pt idx="2413">
                  <c:v>50.25</c:v>
                </c:pt>
                <c:pt idx="2414">
                  <c:v>50.27</c:v>
                </c:pt>
                <c:pt idx="2415">
                  <c:v>50.29</c:v>
                </c:pt>
                <c:pt idx="2416">
                  <c:v>50.31</c:v>
                </c:pt>
                <c:pt idx="2417">
                  <c:v>50.33</c:v>
                </c:pt>
                <c:pt idx="2418">
                  <c:v>50.35</c:v>
                </c:pt>
                <c:pt idx="2419">
                  <c:v>50.37</c:v>
                </c:pt>
                <c:pt idx="2420">
                  <c:v>50.39</c:v>
                </c:pt>
                <c:pt idx="2421">
                  <c:v>50.41</c:v>
                </c:pt>
                <c:pt idx="2422">
                  <c:v>50.43</c:v>
                </c:pt>
                <c:pt idx="2423">
                  <c:v>50.45</c:v>
                </c:pt>
                <c:pt idx="2424">
                  <c:v>50.47</c:v>
                </c:pt>
                <c:pt idx="2425">
                  <c:v>50.49</c:v>
                </c:pt>
                <c:pt idx="2426">
                  <c:v>50.51</c:v>
                </c:pt>
                <c:pt idx="2427">
                  <c:v>50.53</c:v>
                </c:pt>
                <c:pt idx="2428">
                  <c:v>50.55</c:v>
                </c:pt>
                <c:pt idx="2429">
                  <c:v>50.57</c:v>
                </c:pt>
                <c:pt idx="2430">
                  <c:v>50.59</c:v>
                </c:pt>
                <c:pt idx="2431">
                  <c:v>50.61</c:v>
                </c:pt>
                <c:pt idx="2432">
                  <c:v>50.63</c:v>
                </c:pt>
                <c:pt idx="2433">
                  <c:v>50.65</c:v>
                </c:pt>
                <c:pt idx="2434">
                  <c:v>50.67</c:v>
                </c:pt>
                <c:pt idx="2435">
                  <c:v>50.69</c:v>
                </c:pt>
                <c:pt idx="2436">
                  <c:v>50.71</c:v>
                </c:pt>
                <c:pt idx="2437">
                  <c:v>50.73</c:v>
                </c:pt>
                <c:pt idx="2438">
                  <c:v>50.75</c:v>
                </c:pt>
                <c:pt idx="2439">
                  <c:v>50.77</c:v>
                </c:pt>
                <c:pt idx="2440">
                  <c:v>50.79</c:v>
                </c:pt>
                <c:pt idx="2441">
                  <c:v>50.81</c:v>
                </c:pt>
                <c:pt idx="2442">
                  <c:v>50.83</c:v>
                </c:pt>
                <c:pt idx="2443">
                  <c:v>50.85</c:v>
                </c:pt>
                <c:pt idx="2444">
                  <c:v>50.87</c:v>
                </c:pt>
                <c:pt idx="2445">
                  <c:v>50.89</c:v>
                </c:pt>
                <c:pt idx="2446">
                  <c:v>50.91</c:v>
                </c:pt>
                <c:pt idx="2447">
                  <c:v>50.93</c:v>
                </c:pt>
                <c:pt idx="2448">
                  <c:v>50.95</c:v>
                </c:pt>
                <c:pt idx="2449">
                  <c:v>50.97</c:v>
                </c:pt>
                <c:pt idx="2450">
                  <c:v>50.99</c:v>
                </c:pt>
                <c:pt idx="2451">
                  <c:v>51.01</c:v>
                </c:pt>
                <c:pt idx="2452">
                  <c:v>51.03</c:v>
                </c:pt>
                <c:pt idx="2453">
                  <c:v>51.05</c:v>
                </c:pt>
                <c:pt idx="2454">
                  <c:v>51.07</c:v>
                </c:pt>
                <c:pt idx="2455">
                  <c:v>51.09</c:v>
                </c:pt>
                <c:pt idx="2456">
                  <c:v>51.11</c:v>
                </c:pt>
                <c:pt idx="2457">
                  <c:v>51.13</c:v>
                </c:pt>
                <c:pt idx="2458">
                  <c:v>51.15</c:v>
                </c:pt>
                <c:pt idx="2459">
                  <c:v>51.17</c:v>
                </c:pt>
                <c:pt idx="2460">
                  <c:v>51.19</c:v>
                </c:pt>
                <c:pt idx="2461">
                  <c:v>51.21</c:v>
                </c:pt>
                <c:pt idx="2462">
                  <c:v>51.23</c:v>
                </c:pt>
                <c:pt idx="2463">
                  <c:v>51.25</c:v>
                </c:pt>
                <c:pt idx="2464">
                  <c:v>51.27</c:v>
                </c:pt>
                <c:pt idx="2465">
                  <c:v>51.29</c:v>
                </c:pt>
                <c:pt idx="2466">
                  <c:v>51.31</c:v>
                </c:pt>
                <c:pt idx="2467">
                  <c:v>51.33</c:v>
                </c:pt>
                <c:pt idx="2468">
                  <c:v>51.35</c:v>
                </c:pt>
                <c:pt idx="2469">
                  <c:v>51.37</c:v>
                </c:pt>
                <c:pt idx="2470">
                  <c:v>51.39</c:v>
                </c:pt>
                <c:pt idx="2471">
                  <c:v>51.41</c:v>
                </c:pt>
                <c:pt idx="2472">
                  <c:v>51.43</c:v>
                </c:pt>
                <c:pt idx="2473">
                  <c:v>51.45</c:v>
                </c:pt>
                <c:pt idx="2474">
                  <c:v>51.47</c:v>
                </c:pt>
                <c:pt idx="2475">
                  <c:v>51.49</c:v>
                </c:pt>
                <c:pt idx="2476">
                  <c:v>51.51</c:v>
                </c:pt>
                <c:pt idx="2477">
                  <c:v>51.53</c:v>
                </c:pt>
                <c:pt idx="2478">
                  <c:v>51.55</c:v>
                </c:pt>
                <c:pt idx="2479">
                  <c:v>51.57</c:v>
                </c:pt>
                <c:pt idx="2480">
                  <c:v>51.59</c:v>
                </c:pt>
                <c:pt idx="2481">
                  <c:v>51.61</c:v>
                </c:pt>
                <c:pt idx="2482">
                  <c:v>51.63</c:v>
                </c:pt>
                <c:pt idx="2483">
                  <c:v>51.65</c:v>
                </c:pt>
                <c:pt idx="2484">
                  <c:v>51.67</c:v>
                </c:pt>
                <c:pt idx="2485">
                  <c:v>51.69</c:v>
                </c:pt>
                <c:pt idx="2486">
                  <c:v>51.71</c:v>
                </c:pt>
                <c:pt idx="2487">
                  <c:v>51.73</c:v>
                </c:pt>
                <c:pt idx="2488">
                  <c:v>51.75</c:v>
                </c:pt>
                <c:pt idx="2489">
                  <c:v>51.77</c:v>
                </c:pt>
                <c:pt idx="2490">
                  <c:v>51.79</c:v>
                </c:pt>
                <c:pt idx="2491">
                  <c:v>51.81</c:v>
                </c:pt>
                <c:pt idx="2492">
                  <c:v>51.83</c:v>
                </c:pt>
                <c:pt idx="2493">
                  <c:v>51.85</c:v>
                </c:pt>
                <c:pt idx="2494">
                  <c:v>51.87</c:v>
                </c:pt>
                <c:pt idx="2495">
                  <c:v>51.89</c:v>
                </c:pt>
                <c:pt idx="2496">
                  <c:v>51.91</c:v>
                </c:pt>
                <c:pt idx="2497">
                  <c:v>51.93</c:v>
                </c:pt>
                <c:pt idx="2498">
                  <c:v>51.95</c:v>
                </c:pt>
                <c:pt idx="2499">
                  <c:v>51.97</c:v>
                </c:pt>
                <c:pt idx="2500">
                  <c:v>51.99</c:v>
                </c:pt>
                <c:pt idx="2501">
                  <c:v>52.01</c:v>
                </c:pt>
                <c:pt idx="2502">
                  <c:v>52.03</c:v>
                </c:pt>
                <c:pt idx="2503">
                  <c:v>52.05</c:v>
                </c:pt>
                <c:pt idx="2504">
                  <c:v>52.07</c:v>
                </c:pt>
                <c:pt idx="2505">
                  <c:v>52.09</c:v>
                </c:pt>
                <c:pt idx="2506">
                  <c:v>52.11</c:v>
                </c:pt>
                <c:pt idx="2507">
                  <c:v>52.13</c:v>
                </c:pt>
                <c:pt idx="2508">
                  <c:v>52.15</c:v>
                </c:pt>
                <c:pt idx="2509">
                  <c:v>52.17</c:v>
                </c:pt>
                <c:pt idx="2510">
                  <c:v>52.19</c:v>
                </c:pt>
                <c:pt idx="2511">
                  <c:v>52.21</c:v>
                </c:pt>
                <c:pt idx="2512">
                  <c:v>52.23</c:v>
                </c:pt>
                <c:pt idx="2513">
                  <c:v>52.25</c:v>
                </c:pt>
                <c:pt idx="2514">
                  <c:v>52.27</c:v>
                </c:pt>
                <c:pt idx="2515">
                  <c:v>52.29</c:v>
                </c:pt>
                <c:pt idx="2516">
                  <c:v>52.31</c:v>
                </c:pt>
                <c:pt idx="2517">
                  <c:v>52.33</c:v>
                </c:pt>
                <c:pt idx="2518">
                  <c:v>52.35</c:v>
                </c:pt>
                <c:pt idx="2519">
                  <c:v>52.37</c:v>
                </c:pt>
                <c:pt idx="2520">
                  <c:v>52.39</c:v>
                </c:pt>
                <c:pt idx="2521">
                  <c:v>52.41</c:v>
                </c:pt>
                <c:pt idx="2522">
                  <c:v>52.43</c:v>
                </c:pt>
                <c:pt idx="2523">
                  <c:v>52.45</c:v>
                </c:pt>
                <c:pt idx="2524">
                  <c:v>52.47</c:v>
                </c:pt>
                <c:pt idx="2525">
                  <c:v>52.49</c:v>
                </c:pt>
                <c:pt idx="2526">
                  <c:v>52.51</c:v>
                </c:pt>
                <c:pt idx="2527">
                  <c:v>52.53</c:v>
                </c:pt>
                <c:pt idx="2528">
                  <c:v>52.55</c:v>
                </c:pt>
                <c:pt idx="2529">
                  <c:v>52.57</c:v>
                </c:pt>
                <c:pt idx="2530">
                  <c:v>52.59</c:v>
                </c:pt>
                <c:pt idx="2531">
                  <c:v>52.61</c:v>
                </c:pt>
                <c:pt idx="2532">
                  <c:v>52.63</c:v>
                </c:pt>
                <c:pt idx="2533">
                  <c:v>52.65</c:v>
                </c:pt>
                <c:pt idx="2534">
                  <c:v>52.67</c:v>
                </c:pt>
                <c:pt idx="2535">
                  <c:v>52.69</c:v>
                </c:pt>
                <c:pt idx="2536">
                  <c:v>52.71</c:v>
                </c:pt>
                <c:pt idx="2537">
                  <c:v>52.73</c:v>
                </c:pt>
                <c:pt idx="2538">
                  <c:v>52.75</c:v>
                </c:pt>
                <c:pt idx="2539">
                  <c:v>52.77</c:v>
                </c:pt>
                <c:pt idx="2540">
                  <c:v>52.79</c:v>
                </c:pt>
                <c:pt idx="2541">
                  <c:v>52.81</c:v>
                </c:pt>
                <c:pt idx="2542">
                  <c:v>52.83</c:v>
                </c:pt>
                <c:pt idx="2543">
                  <c:v>52.85</c:v>
                </c:pt>
                <c:pt idx="2544">
                  <c:v>52.87</c:v>
                </c:pt>
                <c:pt idx="2545">
                  <c:v>52.89</c:v>
                </c:pt>
                <c:pt idx="2546">
                  <c:v>52.91</c:v>
                </c:pt>
                <c:pt idx="2547">
                  <c:v>52.93</c:v>
                </c:pt>
                <c:pt idx="2548">
                  <c:v>52.95</c:v>
                </c:pt>
                <c:pt idx="2549">
                  <c:v>52.97</c:v>
                </c:pt>
                <c:pt idx="2550">
                  <c:v>52.99</c:v>
                </c:pt>
                <c:pt idx="2551">
                  <c:v>53.01</c:v>
                </c:pt>
                <c:pt idx="2552">
                  <c:v>53.03</c:v>
                </c:pt>
                <c:pt idx="2553">
                  <c:v>53.05</c:v>
                </c:pt>
                <c:pt idx="2554">
                  <c:v>53.07</c:v>
                </c:pt>
                <c:pt idx="2555">
                  <c:v>53.09</c:v>
                </c:pt>
                <c:pt idx="2556">
                  <c:v>53.11</c:v>
                </c:pt>
                <c:pt idx="2557">
                  <c:v>53.13</c:v>
                </c:pt>
                <c:pt idx="2558">
                  <c:v>53.15</c:v>
                </c:pt>
                <c:pt idx="2559">
                  <c:v>53.17</c:v>
                </c:pt>
                <c:pt idx="2560">
                  <c:v>53.19</c:v>
                </c:pt>
                <c:pt idx="2561">
                  <c:v>53.21</c:v>
                </c:pt>
                <c:pt idx="2562">
                  <c:v>53.23</c:v>
                </c:pt>
                <c:pt idx="2563">
                  <c:v>53.25</c:v>
                </c:pt>
                <c:pt idx="2564">
                  <c:v>53.27</c:v>
                </c:pt>
                <c:pt idx="2565">
                  <c:v>53.29</c:v>
                </c:pt>
                <c:pt idx="2566">
                  <c:v>53.31</c:v>
                </c:pt>
                <c:pt idx="2567">
                  <c:v>53.33</c:v>
                </c:pt>
                <c:pt idx="2568">
                  <c:v>53.35</c:v>
                </c:pt>
                <c:pt idx="2569">
                  <c:v>53.37</c:v>
                </c:pt>
                <c:pt idx="2570">
                  <c:v>53.39</c:v>
                </c:pt>
                <c:pt idx="2571">
                  <c:v>53.41</c:v>
                </c:pt>
                <c:pt idx="2572">
                  <c:v>53.43</c:v>
                </c:pt>
                <c:pt idx="2573">
                  <c:v>53.45</c:v>
                </c:pt>
                <c:pt idx="2574">
                  <c:v>53.47</c:v>
                </c:pt>
                <c:pt idx="2575">
                  <c:v>53.49</c:v>
                </c:pt>
                <c:pt idx="2576">
                  <c:v>53.51</c:v>
                </c:pt>
                <c:pt idx="2577">
                  <c:v>53.53</c:v>
                </c:pt>
                <c:pt idx="2578">
                  <c:v>53.55</c:v>
                </c:pt>
                <c:pt idx="2579">
                  <c:v>53.57</c:v>
                </c:pt>
                <c:pt idx="2580">
                  <c:v>53.59</c:v>
                </c:pt>
                <c:pt idx="2581">
                  <c:v>53.61</c:v>
                </c:pt>
                <c:pt idx="2582">
                  <c:v>53.63</c:v>
                </c:pt>
                <c:pt idx="2583">
                  <c:v>53.65</c:v>
                </c:pt>
                <c:pt idx="2584">
                  <c:v>53.67</c:v>
                </c:pt>
                <c:pt idx="2585">
                  <c:v>53.69</c:v>
                </c:pt>
                <c:pt idx="2586">
                  <c:v>53.71</c:v>
                </c:pt>
                <c:pt idx="2587">
                  <c:v>53.73</c:v>
                </c:pt>
                <c:pt idx="2588">
                  <c:v>53.75</c:v>
                </c:pt>
                <c:pt idx="2589">
                  <c:v>53.77</c:v>
                </c:pt>
                <c:pt idx="2590">
                  <c:v>53.79</c:v>
                </c:pt>
                <c:pt idx="2591">
                  <c:v>53.81</c:v>
                </c:pt>
                <c:pt idx="2592">
                  <c:v>53.83</c:v>
                </c:pt>
                <c:pt idx="2593">
                  <c:v>53.85</c:v>
                </c:pt>
                <c:pt idx="2594">
                  <c:v>53.87</c:v>
                </c:pt>
                <c:pt idx="2595">
                  <c:v>53.89</c:v>
                </c:pt>
                <c:pt idx="2596">
                  <c:v>53.91</c:v>
                </c:pt>
                <c:pt idx="2597">
                  <c:v>53.93</c:v>
                </c:pt>
                <c:pt idx="2598">
                  <c:v>53.95</c:v>
                </c:pt>
                <c:pt idx="2599">
                  <c:v>53.97</c:v>
                </c:pt>
                <c:pt idx="2600">
                  <c:v>53.99</c:v>
                </c:pt>
                <c:pt idx="2601">
                  <c:v>54.01</c:v>
                </c:pt>
                <c:pt idx="2602">
                  <c:v>54.03</c:v>
                </c:pt>
                <c:pt idx="2603">
                  <c:v>54.05</c:v>
                </c:pt>
                <c:pt idx="2604">
                  <c:v>54.07</c:v>
                </c:pt>
                <c:pt idx="2605">
                  <c:v>54.09</c:v>
                </c:pt>
                <c:pt idx="2606">
                  <c:v>54.11</c:v>
                </c:pt>
                <c:pt idx="2607">
                  <c:v>54.13</c:v>
                </c:pt>
                <c:pt idx="2608">
                  <c:v>54.15</c:v>
                </c:pt>
                <c:pt idx="2609">
                  <c:v>54.17</c:v>
                </c:pt>
                <c:pt idx="2610">
                  <c:v>54.19</c:v>
                </c:pt>
                <c:pt idx="2611">
                  <c:v>54.21</c:v>
                </c:pt>
                <c:pt idx="2612">
                  <c:v>54.23</c:v>
                </c:pt>
                <c:pt idx="2613">
                  <c:v>54.25</c:v>
                </c:pt>
                <c:pt idx="2614">
                  <c:v>54.27</c:v>
                </c:pt>
                <c:pt idx="2615">
                  <c:v>54.29</c:v>
                </c:pt>
                <c:pt idx="2616">
                  <c:v>54.31</c:v>
                </c:pt>
                <c:pt idx="2617">
                  <c:v>54.33</c:v>
                </c:pt>
                <c:pt idx="2618">
                  <c:v>54.35</c:v>
                </c:pt>
                <c:pt idx="2619">
                  <c:v>54.37</c:v>
                </c:pt>
                <c:pt idx="2620">
                  <c:v>54.39</c:v>
                </c:pt>
                <c:pt idx="2621">
                  <c:v>54.41</c:v>
                </c:pt>
                <c:pt idx="2622">
                  <c:v>54.43</c:v>
                </c:pt>
                <c:pt idx="2623">
                  <c:v>54.45</c:v>
                </c:pt>
                <c:pt idx="2624">
                  <c:v>54.47</c:v>
                </c:pt>
                <c:pt idx="2625">
                  <c:v>54.49</c:v>
                </c:pt>
                <c:pt idx="2626">
                  <c:v>54.51</c:v>
                </c:pt>
                <c:pt idx="2627">
                  <c:v>54.53</c:v>
                </c:pt>
                <c:pt idx="2628">
                  <c:v>54.55</c:v>
                </c:pt>
                <c:pt idx="2629">
                  <c:v>54.57</c:v>
                </c:pt>
                <c:pt idx="2630">
                  <c:v>54.59</c:v>
                </c:pt>
                <c:pt idx="2631">
                  <c:v>54.61</c:v>
                </c:pt>
                <c:pt idx="2632">
                  <c:v>54.63</c:v>
                </c:pt>
                <c:pt idx="2633">
                  <c:v>54.65</c:v>
                </c:pt>
                <c:pt idx="2634">
                  <c:v>54.67</c:v>
                </c:pt>
                <c:pt idx="2635">
                  <c:v>54.69</c:v>
                </c:pt>
                <c:pt idx="2636">
                  <c:v>54.71</c:v>
                </c:pt>
                <c:pt idx="2637">
                  <c:v>54.73</c:v>
                </c:pt>
                <c:pt idx="2638">
                  <c:v>54.75</c:v>
                </c:pt>
                <c:pt idx="2639">
                  <c:v>54.77</c:v>
                </c:pt>
                <c:pt idx="2640">
                  <c:v>54.79</c:v>
                </c:pt>
                <c:pt idx="2641">
                  <c:v>54.81</c:v>
                </c:pt>
                <c:pt idx="2642">
                  <c:v>54.83</c:v>
                </c:pt>
                <c:pt idx="2643">
                  <c:v>54.85</c:v>
                </c:pt>
                <c:pt idx="2644">
                  <c:v>54.87</c:v>
                </c:pt>
                <c:pt idx="2645">
                  <c:v>54.89</c:v>
                </c:pt>
                <c:pt idx="2646">
                  <c:v>54.91</c:v>
                </c:pt>
                <c:pt idx="2647">
                  <c:v>54.93</c:v>
                </c:pt>
                <c:pt idx="2648">
                  <c:v>54.95</c:v>
                </c:pt>
                <c:pt idx="2649">
                  <c:v>54.97</c:v>
                </c:pt>
                <c:pt idx="2650">
                  <c:v>54.99</c:v>
                </c:pt>
                <c:pt idx="2651">
                  <c:v>55.01</c:v>
                </c:pt>
                <c:pt idx="2652">
                  <c:v>55.03</c:v>
                </c:pt>
                <c:pt idx="2653">
                  <c:v>55.05</c:v>
                </c:pt>
                <c:pt idx="2654">
                  <c:v>55.07</c:v>
                </c:pt>
                <c:pt idx="2655">
                  <c:v>55.09</c:v>
                </c:pt>
                <c:pt idx="2656">
                  <c:v>55.11</c:v>
                </c:pt>
                <c:pt idx="2657">
                  <c:v>55.13</c:v>
                </c:pt>
                <c:pt idx="2658">
                  <c:v>55.15</c:v>
                </c:pt>
                <c:pt idx="2659">
                  <c:v>55.17</c:v>
                </c:pt>
                <c:pt idx="2660">
                  <c:v>55.19</c:v>
                </c:pt>
                <c:pt idx="2661">
                  <c:v>55.21</c:v>
                </c:pt>
                <c:pt idx="2662">
                  <c:v>55.23</c:v>
                </c:pt>
                <c:pt idx="2663">
                  <c:v>55.25</c:v>
                </c:pt>
                <c:pt idx="2664">
                  <c:v>55.27</c:v>
                </c:pt>
                <c:pt idx="2665">
                  <c:v>55.29</c:v>
                </c:pt>
                <c:pt idx="2666">
                  <c:v>55.31</c:v>
                </c:pt>
                <c:pt idx="2667">
                  <c:v>55.33</c:v>
                </c:pt>
                <c:pt idx="2668">
                  <c:v>55.35</c:v>
                </c:pt>
                <c:pt idx="2669">
                  <c:v>55.37</c:v>
                </c:pt>
                <c:pt idx="2670">
                  <c:v>55.39</c:v>
                </c:pt>
                <c:pt idx="2671">
                  <c:v>55.41</c:v>
                </c:pt>
                <c:pt idx="2672">
                  <c:v>55.43</c:v>
                </c:pt>
                <c:pt idx="2673">
                  <c:v>55.45</c:v>
                </c:pt>
                <c:pt idx="2674">
                  <c:v>55.47</c:v>
                </c:pt>
                <c:pt idx="2675">
                  <c:v>55.49</c:v>
                </c:pt>
                <c:pt idx="2676">
                  <c:v>55.51</c:v>
                </c:pt>
                <c:pt idx="2677">
                  <c:v>55.53</c:v>
                </c:pt>
                <c:pt idx="2678">
                  <c:v>55.55</c:v>
                </c:pt>
                <c:pt idx="2679">
                  <c:v>55.57</c:v>
                </c:pt>
                <c:pt idx="2680">
                  <c:v>55.59</c:v>
                </c:pt>
                <c:pt idx="2681">
                  <c:v>55.61</c:v>
                </c:pt>
                <c:pt idx="2682">
                  <c:v>55.63</c:v>
                </c:pt>
                <c:pt idx="2683">
                  <c:v>55.65</c:v>
                </c:pt>
                <c:pt idx="2684">
                  <c:v>55.67</c:v>
                </c:pt>
                <c:pt idx="2685">
                  <c:v>55.69</c:v>
                </c:pt>
                <c:pt idx="2686">
                  <c:v>55.71</c:v>
                </c:pt>
                <c:pt idx="2687">
                  <c:v>55.73</c:v>
                </c:pt>
                <c:pt idx="2688">
                  <c:v>55.75</c:v>
                </c:pt>
                <c:pt idx="2689">
                  <c:v>55.77</c:v>
                </c:pt>
                <c:pt idx="2690">
                  <c:v>55.79</c:v>
                </c:pt>
                <c:pt idx="2691">
                  <c:v>55.81</c:v>
                </c:pt>
                <c:pt idx="2692">
                  <c:v>55.83</c:v>
                </c:pt>
                <c:pt idx="2693">
                  <c:v>55.85</c:v>
                </c:pt>
                <c:pt idx="2694">
                  <c:v>55.87</c:v>
                </c:pt>
                <c:pt idx="2695">
                  <c:v>55.89</c:v>
                </c:pt>
                <c:pt idx="2696">
                  <c:v>55.91</c:v>
                </c:pt>
                <c:pt idx="2697">
                  <c:v>55.93</c:v>
                </c:pt>
                <c:pt idx="2698">
                  <c:v>55.95</c:v>
                </c:pt>
                <c:pt idx="2699">
                  <c:v>55.97</c:v>
                </c:pt>
                <c:pt idx="2700">
                  <c:v>55.99</c:v>
                </c:pt>
                <c:pt idx="2701">
                  <c:v>56.01</c:v>
                </c:pt>
                <c:pt idx="2702">
                  <c:v>56.03</c:v>
                </c:pt>
                <c:pt idx="2703">
                  <c:v>56.05</c:v>
                </c:pt>
                <c:pt idx="2704">
                  <c:v>56.07</c:v>
                </c:pt>
                <c:pt idx="2705">
                  <c:v>56.09</c:v>
                </c:pt>
                <c:pt idx="2706">
                  <c:v>56.11</c:v>
                </c:pt>
                <c:pt idx="2707">
                  <c:v>56.13</c:v>
                </c:pt>
                <c:pt idx="2708">
                  <c:v>56.15</c:v>
                </c:pt>
                <c:pt idx="2709">
                  <c:v>56.17</c:v>
                </c:pt>
                <c:pt idx="2710">
                  <c:v>56.19</c:v>
                </c:pt>
                <c:pt idx="2711">
                  <c:v>56.21</c:v>
                </c:pt>
                <c:pt idx="2712">
                  <c:v>56.23</c:v>
                </c:pt>
                <c:pt idx="2713">
                  <c:v>56.25</c:v>
                </c:pt>
                <c:pt idx="2714">
                  <c:v>56.27</c:v>
                </c:pt>
                <c:pt idx="2715">
                  <c:v>56.29</c:v>
                </c:pt>
                <c:pt idx="2716">
                  <c:v>56.31</c:v>
                </c:pt>
                <c:pt idx="2717">
                  <c:v>56.33</c:v>
                </c:pt>
                <c:pt idx="2718">
                  <c:v>56.35</c:v>
                </c:pt>
                <c:pt idx="2719">
                  <c:v>56.37</c:v>
                </c:pt>
                <c:pt idx="2720">
                  <c:v>56.39</c:v>
                </c:pt>
                <c:pt idx="2721">
                  <c:v>56.41</c:v>
                </c:pt>
                <c:pt idx="2722">
                  <c:v>56.43</c:v>
                </c:pt>
                <c:pt idx="2723">
                  <c:v>56.45</c:v>
                </c:pt>
                <c:pt idx="2724">
                  <c:v>56.47</c:v>
                </c:pt>
                <c:pt idx="2725">
                  <c:v>56.49</c:v>
                </c:pt>
                <c:pt idx="2726">
                  <c:v>56.51</c:v>
                </c:pt>
                <c:pt idx="2727">
                  <c:v>56.53</c:v>
                </c:pt>
                <c:pt idx="2728">
                  <c:v>56.55</c:v>
                </c:pt>
                <c:pt idx="2729">
                  <c:v>56.57</c:v>
                </c:pt>
                <c:pt idx="2730">
                  <c:v>56.59</c:v>
                </c:pt>
                <c:pt idx="2731">
                  <c:v>56.61</c:v>
                </c:pt>
                <c:pt idx="2732">
                  <c:v>56.63</c:v>
                </c:pt>
                <c:pt idx="2733">
                  <c:v>56.65</c:v>
                </c:pt>
                <c:pt idx="2734">
                  <c:v>56.67</c:v>
                </c:pt>
                <c:pt idx="2735">
                  <c:v>56.69</c:v>
                </c:pt>
                <c:pt idx="2736">
                  <c:v>56.71</c:v>
                </c:pt>
                <c:pt idx="2737">
                  <c:v>56.73</c:v>
                </c:pt>
                <c:pt idx="2738">
                  <c:v>56.75</c:v>
                </c:pt>
                <c:pt idx="2739">
                  <c:v>56.77</c:v>
                </c:pt>
                <c:pt idx="2740">
                  <c:v>56.79</c:v>
                </c:pt>
                <c:pt idx="2741">
                  <c:v>56.81</c:v>
                </c:pt>
                <c:pt idx="2742">
                  <c:v>56.83</c:v>
                </c:pt>
                <c:pt idx="2743">
                  <c:v>56.85</c:v>
                </c:pt>
                <c:pt idx="2744">
                  <c:v>56.87</c:v>
                </c:pt>
                <c:pt idx="2745">
                  <c:v>56.89</c:v>
                </c:pt>
                <c:pt idx="2746">
                  <c:v>56.91</c:v>
                </c:pt>
                <c:pt idx="2747">
                  <c:v>56.93</c:v>
                </c:pt>
                <c:pt idx="2748">
                  <c:v>56.95</c:v>
                </c:pt>
                <c:pt idx="2749">
                  <c:v>56.97</c:v>
                </c:pt>
                <c:pt idx="2750">
                  <c:v>56.99</c:v>
                </c:pt>
                <c:pt idx="2751">
                  <c:v>57.01</c:v>
                </c:pt>
                <c:pt idx="2752">
                  <c:v>57.03</c:v>
                </c:pt>
                <c:pt idx="2753">
                  <c:v>57.05</c:v>
                </c:pt>
                <c:pt idx="2754">
                  <c:v>57.07</c:v>
                </c:pt>
                <c:pt idx="2755">
                  <c:v>57.09</c:v>
                </c:pt>
                <c:pt idx="2756">
                  <c:v>57.11</c:v>
                </c:pt>
                <c:pt idx="2757">
                  <c:v>57.13</c:v>
                </c:pt>
                <c:pt idx="2758">
                  <c:v>57.15</c:v>
                </c:pt>
                <c:pt idx="2759">
                  <c:v>57.17</c:v>
                </c:pt>
                <c:pt idx="2760">
                  <c:v>57.19</c:v>
                </c:pt>
                <c:pt idx="2761">
                  <c:v>57.21</c:v>
                </c:pt>
                <c:pt idx="2762">
                  <c:v>57.23</c:v>
                </c:pt>
                <c:pt idx="2763">
                  <c:v>57.25</c:v>
                </c:pt>
                <c:pt idx="2764">
                  <c:v>57.27</c:v>
                </c:pt>
                <c:pt idx="2765">
                  <c:v>57.29</c:v>
                </c:pt>
                <c:pt idx="2766">
                  <c:v>57.31</c:v>
                </c:pt>
                <c:pt idx="2767">
                  <c:v>57.33</c:v>
                </c:pt>
                <c:pt idx="2768">
                  <c:v>57.35</c:v>
                </c:pt>
                <c:pt idx="2769">
                  <c:v>57.37</c:v>
                </c:pt>
                <c:pt idx="2770">
                  <c:v>57.39</c:v>
                </c:pt>
                <c:pt idx="2771">
                  <c:v>57.41</c:v>
                </c:pt>
                <c:pt idx="2772">
                  <c:v>57.43</c:v>
                </c:pt>
                <c:pt idx="2773">
                  <c:v>57.45</c:v>
                </c:pt>
                <c:pt idx="2774">
                  <c:v>57.47</c:v>
                </c:pt>
                <c:pt idx="2775">
                  <c:v>57.49</c:v>
                </c:pt>
                <c:pt idx="2776">
                  <c:v>57.51</c:v>
                </c:pt>
                <c:pt idx="2777">
                  <c:v>57.53</c:v>
                </c:pt>
                <c:pt idx="2778">
                  <c:v>57.55</c:v>
                </c:pt>
                <c:pt idx="2779">
                  <c:v>57.57</c:v>
                </c:pt>
                <c:pt idx="2780">
                  <c:v>57.59</c:v>
                </c:pt>
                <c:pt idx="2781">
                  <c:v>57.61</c:v>
                </c:pt>
                <c:pt idx="2782">
                  <c:v>57.63</c:v>
                </c:pt>
                <c:pt idx="2783">
                  <c:v>57.65</c:v>
                </c:pt>
                <c:pt idx="2784">
                  <c:v>57.67</c:v>
                </c:pt>
                <c:pt idx="2785">
                  <c:v>57.69</c:v>
                </c:pt>
                <c:pt idx="2786">
                  <c:v>57.71</c:v>
                </c:pt>
                <c:pt idx="2787">
                  <c:v>57.73</c:v>
                </c:pt>
                <c:pt idx="2788">
                  <c:v>57.75</c:v>
                </c:pt>
                <c:pt idx="2789">
                  <c:v>57.77</c:v>
                </c:pt>
                <c:pt idx="2790">
                  <c:v>57.79</c:v>
                </c:pt>
                <c:pt idx="2791">
                  <c:v>57.81</c:v>
                </c:pt>
                <c:pt idx="2792">
                  <c:v>57.83</c:v>
                </c:pt>
                <c:pt idx="2793">
                  <c:v>57.85</c:v>
                </c:pt>
                <c:pt idx="2794">
                  <c:v>57.87</c:v>
                </c:pt>
                <c:pt idx="2795">
                  <c:v>57.89</c:v>
                </c:pt>
                <c:pt idx="2796">
                  <c:v>57.91</c:v>
                </c:pt>
                <c:pt idx="2797">
                  <c:v>57.93</c:v>
                </c:pt>
                <c:pt idx="2798">
                  <c:v>57.95</c:v>
                </c:pt>
                <c:pt idx="2799">
                  <c:v>57.97</c:v>
                </c:pt>
                <c:pt idx="2800">
                  <c:v>57.99</c:v>
                </c:pt>
                <c:pt idx="2801">
                  <c:v>58.01</c:v>
                </c:pt>
                <c:pt idx="2802">
                  <c:v>58.03</c:v>
                </c:pt>
                <c:pt idx="2803">
                  <c:v>58.05</c:v>
                </c:pt>
                <c:pt idx="2804">
                  <c:v>58.07</c:v>
                </c:pt>
                <c:pt idx="2805">
                  <c:v>58.09</c:v>
                </c:pt>
                <c:pt idx="2806">
                  <c:v>58.11</c:v>
                </c:pt>
                <c:pt idx="2807">
                  <c:v>58.13</c:v>
                </c:pt>
                <c:pt idx="2808">
                  <c:v>58.15</c:v>
                </c:pt>
                <c:pt idx="2809">
                  <c:v>58.17</c:v>
                </c:pt>
                <c:pt idx="2810">
                  <c:v>58.19</c:v>
                </c:pt>
                <c:pt idx="2811">
                  <c:v>58.21</c:v>
                </c:pt>
                <c:pt idx="2812">
                  <c:v>58.23</c:v>
                </c:pt>
                <c:pt idx="2813">
                  <c:v>58.25</c:v>
                </c:pt>
                <c:pt idx="2814">
                  <c:v>58.27</c:v>
                </c:pt>
                <c:pt idx="2815">
                  <c:v>58.29</c:v>
                </c:pt>
                <c:pt idx="2816">
                  <c:v>58.31</c:v>
                </c:pt>
                <c:pt idx="2817">
                  <c:v>58.33</c:v>
                </c:pt>
                <c:pt idx="2818">
                  <c:v>58.35</c:v>
                </c:pt>
                <c:pt idx="2819">
                  <c:v>58.37</c:v>
                </c:pt>
                <c:pt idx="2820">
                  <c:v>58.39</c:v>
                </c:pt>
                <c:pt idx="2821">
                  <c:v>58.41</c:v>
                </c:pt>
                <c:pt idx="2822">
                  <c:v>58.43</c:v>
                </c:pt>
                <c:pt idx="2823">
                  <c:v>58.45</c:v>
                </c:pt>
                <c:pt idx="2824">
                  <c:v>58.47</c:v>
                </c:pt>
                <c:pt idx="2825">
                  <c:v>58.49</c:v>
                </c:pt>
                <c:pt idx="2826">
                  <c:v>58.51</c:v>
                </c:pt>
                <c:pt idx="2827">
                  <c:v>58.53</c:v>
                </c:pt>
                <c:pt idx="2828">
                  <c:v>58.55</c:v>
                </c:pt>
                <c:pt idx="2829">
                  <c:v>58.57</c:v>
                </c:pt>
                <c:pt idx="2830">
                  <c:v>58.59</c:v>
                </c:pt>
                <c:pt idx="2831">
                  <c:v>58.61</c:v>
                </c:pt>
                <c:pt idx="2832">
                  <c:v>58.63</c:v>
                </c:pt>
                <c:pt idx="2833">
                  <c:v>58.65</c:v>
                </c:pt>
                <c:pt idx="2834">
                  <c:v>58.67</c:v>
                </c:pt>
                <c:pt idx="2835">
                  <c:v>58.69</c:v>
                </c:pt>
                <c:pt idx="2836">
                  <c:v>58.71</c:v>
                </c:pt>
                <c:pt idx="2837">
                  <c:v>58.73</c:v>
                </c:pt>
                <c:pt idx="2838">
                  <c:v>58.75</c:v>
                </c:pt>
                <c:pt idx="2839">
                  <c:v>58.77</c:v>
                </c:pt>
                <c:pt idx="2840">
                  <c:v>58.79</c:v>
                </c:pt>
                <c:pt idx="2841">
                  <c:v>58.81</c:v>
                </c:pt>
                <c:pt idx="2842">
                  <c:v>58.83</c:v>
                </c:pt>
                <c:pt idx="2843">
                  <c:v>58.85</c:v>
                </c:pt>
                <c:pt idx="2844">
                  <c:v>58.87</c:v>
                </c:pt>
                <c:pt idx="2845">
                  <c:v>58.89</c:v>
                </c:pt>
                <c:pt idx="2846">
                  <c:v>58.91</c:v>
                </c:pt>
                <c:pt idx="2847">
                  <c:v>58.93</c:v>
                </c:pt>
                <c:pt idx="2848">
                  <c:v>58.95</c:v>
                </c:pt>
                <c:pt idx="2849">
                  <c:v>58.97</c:v>
                </c:pt>
                <c:pt idx="2850">
                  <c:v>58.99</c:v>
                </c:pt>
                <c:pt idx="2851">
                  <c:v>59.01</c:v>
                </c:pt>
                <c:pt idx="2852">
                  <c:v>59.03</c:v>
                </c:pt>
                <c:pt idx="2853">
                  <c:v>59.05</c:v>
                </c:pt>
                <c:pt idx="2854">
                  <c:v>59.07</c:v>
                </c:pt>
                <c:pt idx="2855">
                  <c:v>59.09</c:v>
                </c:pt>
                <c:pt idx="2856">
                  <c:v>59.11</c:v>
                </c:pt>
                <c:pt idx="2857">
                  <c:v>59.13</c:v>
                </c:pt>
                <c:pt idx="2858">
                  <c:v>59.15</c:v>
                </c:pt>
                <c:pt idx="2859">
                  <c:v>59.17</c:v>
                </c:pt>
                <c:pt idx="2860">
                  <c:v>59.19</c:v>
                </c:pt>
                <c:pt idx="2861">
                  <c:v>59.21</c:v>
                </c:pt>
                <c:pt idx="2862">
                  <c:v>59.23</c:v>
                </c:pt>
                <c:pt idx="2863">
                  <c:v>59.25</c:v>
                </c:pt>
                <c:pt idx="2864">
                  <c:v>59.27</c:v>
                </c:pt>
                <c:pt idx="2865">
                  <c:v>59.29</c:v>
                </c:pt>
                <c:pt idx="2866">
                  <c:v>59.31</c:v>
                </c:pt>
                <c:pt idx="2867">
                  <c:v>59.33</c:v>
                </c:pt>
                <c:pt idx="2868">
                  <c:v>59.35</c:v>
                </c:pt>
                <c:pt idx="2869">
                  <c:v>59.37</c:v>
                </c:pt>
                <c:pt idx="2870">
                  <c:v>59.39</c:v>
                </c:pt>
                <c:pt idx="2871">
                  <c:v>59.41</c:v>
                </c:pt>
                <c:pt idx="2872">
                  <c:v>59.43</c:v>
                </c:pt>
                <c:pt idx="2873">
                  <c:v>59.45</c:v>
                </c:pt>
                <c:pt idx="2874">
                  <c:v>59.47</c:v>
                </c:pt>
                <c:pt idx="2875">
                  <c:v>59.49</c:v>
                </c:pt>
                <c:pt idx="2876">
                  <c:v>59.51</c:v>
                </c:pt>
                <c:pt idx="2877">
                  <c:v>59.53</c:v>
                </c:pt>
                <c:pt idx="2878">
                  <c:v>59.55</c:v>
                </c:pt>
                <c:pt idx="2879">
                  <c:v>59.57</c:v>
                </c:pt>
                <c:pt idx="2880">
                  <c:v>59.59</c:v>
                </c:pt>
                <c:pt idx="2881">
                  <c:v>59.61</c:v>
                </c:pt>
                <c:pt idx="2882">
                  <c:v>59.63</c:v>
                </c:pt>
                <c:pt idx="2883">
                  <c:v>59.65</c:v>
                </c:pt>
                <c:pt idx="2884">
                  <c:v>59.67</c:v>
                </c:pt>
                <c:pt idx="2885">
                  <c:v>59.69</c:v>
                </c:pt>
                <c:pt idx="2886">
                  <c:v>59.71</c:v>
                </c:pt>
                <c:pt idx="2887">
                  <c:v>59.73</c:v>
                </c:pt>
                <c:pt idx="2888">
                  <c:v>59.75</c:v>
                </c:pt>
                <c:pt idx="2889">
                  <c:v>59.77</c:v>
                </c:pt>
                <c:pt idx="2890">
                  <c:v>59.79</c:v>
                </c:pt>
                <c:pt idx="2891">
                  <c:v>59.81</c:v>
                </c:pt>
                <c:pt idx="2892">
                  <c:v>59.83</c:v>
                </c:pt>
                <c:pt idx="2893">
                  <c:v>59.85</c:v>
                </c:pt>
                <c:pt idx="2894">
                  <c:v>59.87</c:v>
                </c:pt>
                <c:pt idx="2895">
                  <c:v>59.89</c:v>
                </c:pt>
                <c:pt idx="2896">
                  <c:v>59.91</c:v>
                </c:pt>
                <c:pt idx="2897">
                  <c:v>59.93</c:v>
                </c:pt>
                <c:pt idx="2898">
                  <c:v>59.95</c:v>
                </c:pt>
                <c:pt idx="2899">
                  <c:v>59.97</c:v>
                </c:pt>
                <c:pt idx="2900">
                  <c:v>59.99</c:v>
                </c:pt>
              </c:numCache>
            </c:numRef>
          </c:xVal>
          <c:yVal>
            <c:numRef>
              <c:f>Combined!$H$1:$H$4002</c:f>
              <c:numCache>
                <c:formatCode>General</c:formatCode>
                <c:ptCount val="4002"/>
                <c:pt idx="0">
                  <c:v>0</c:v>
                </c:pt>
                <c:pt idx="1">
                  <c:v>5524</c:v>
                </c:pt>
                <c:pt idx="2">
                  <c:v>5576</c:v>
                </c:pt>
                <c:pt idx="3">
                  <c:v>5552</c:v>
                </c:pt>
                <c:pt idx="4">
                  <c:v>5544</c:v>
                </c:pt>
                <c:pt idx="5">
                  <c:v>5509</c:v>
                </c:pt>
                <c:pt idx="6">
                  <c:v>5636</c:v>
                </c:pt>
                <c:pt idx="7">
                  <c:v>5708</c:v>
                </c:pt>
                <c:pt idx="8">
                  <c:v>5752</c:v>
                </c:pt>
                <c:pt idx="9">
                  <c:v>5907</c:v>
                </c:pt>
                <c:pt idx="10">
                  <c:v>5932</c:v>
                </c:pt>
                <c:pt idx="11">
                  <c:v>5992</c:v>
                </c:pt>
                <c:pt idx="12">
                  <c:v>5909</c:v>
                </c:pt>
                <c:pt idx="13">
                  <c:v>6251</c:v>
                </c:pt>
                <c:pt idx="14">
                  <c:v>6333</c:v>
                </c:pt>
                <c:pt idx="15">
                  <c:v>6473</c:v>
                </c:pt>
                <c:pt idx="16">
                  <c:v>6341</c:v>
                </c:pt>
                <c:pt idx="17">
                  <c:v>6308</c:v>
                </c:pt>
                <c:pt idx="18">
                  <c:v>5986</c:v>
                </c:pt>
                <c:pt idx="19">
                  <c:v>5899</c:v>
                </c:pt>
                <c:pt idx="20">
                  <c:v>5592</c:v>
                </c:pt>
                <c:pt idx="21">
                  <c:v>5153</c:v>
                </c:pt>
                <c:pt idx="22">
                  <c:v>4918</c:v>
                </c:pt>
                <c:pt idx="23">
                  <c:v>4574</c:v>
                </c:pt>
                <c:pt idx="24">
                  <c:v>4540</c:v>
                </c:pt>
                <c:pt idx="25">
                  <c:v>4378</c:v>
                </c:pt>
                <c:pt idx="26">
                  <c:v>4158</c:v>
                </c:pt>
                <c:pt idx="27">
                  <c:v>4181</c:v>
                </c:pt>
                <c:pt idx="28">
                  <c:v>4031</c:v>
                </c:pt>
                <c:pt idx="29">
                  <c:v>3891</c:v>
                </c:pt>
                <c:pt idx="30">
                  <c:v>3959</c:v>
                </c:pt>
                <c:pt idx="31">
                  <c:v>3849</c:v>
                </c:pt>
                <c:pt idx="32">
                  <c:v>3805</c:v>
                </c:pt>
                <c:pt idx="33">
                  <c:v>3822</c:v>
                </c:pt>
                <c:pt idx="34">
                  <c:v>3702</c:v>
                </c:pt>
                <c:pt idx="35">
                  <c:v>3817</c:v>
                </c:pt>
                <c:pt idx="36">
                  <c:v>3708</c:v>
                </c:pt>
                <c:pt idx="37">
                  <c:v>3753</c:v>
                </c:pt>
                <c:pt idx="38">
                  <c:v>3699</c:v>
                </c:pt>
                <c:pt idx="39">
                  <c:v>3632</c:v>
                </c:pt>
                <c:pt idx="40">
                  <c:v>3488</c:v>
                </c:pt>
                <c:pt idx="41">
                  <c:v>3542</c:v>
                </c:pt>
                <c:pt idx="42">
                  <c:v>3582</c:v>
                </c:pt>
                <c:pt idx="43">
                  <c:v>3509</c:v>
                </c:pt>
                <c:pt idx="44">
                  <c:v>3575</c:v>
                </c:pt>
                <c:pt idx="45">
                  <c:v>3607</c:v>
                </c:pt>
                <c:pt idx="46">
                  <c:v>3461</c:v>
                </c:pt>
                <c:pt idx="47">
                  <c:v>3513</c:v>
                </c:pt>
                <c:pt idx="48">
                  <c:v>3402</c:v>
                </c:pt>
                <c:pt idx="49">
                  <c:v>3532</c:v>
                </c:pt>
                <c:pt idx="50">
                  <c:v>3371</c:v>
                </c:pt>
                <c:pt idx="51">
                  <c:v>3434</c:v>
                </c:pt>
                <c:pt idx="52">
                  <c:v>3386</c:v>
                </c:pt>
                <c:pt idx="53">
                  <c:v>3370</c:v>
                </c:pt>
                <c:pt idx="54">
                  <c:v>3431</c:v>
                </c:pt>
                <c:pt idx="55">
                  <c:v>3339</c:v>
                </c:pt>
                <c:pt idx="56">
                  <c:v>3293</c:v>
                </c:pt>
                <c:pt idx="57">
                  <c:v>3276</c:v>
                </c:pt>
                <c:pt idx="58">
                  <c:v>3321</c:v>
                </c:pt>
                <c:pt idx="59">
                  <c:v>3185</c:v>
                </c:pt>
                <c:pt idx="60">
                  <c:v>3188</c:v>
                </c:pt>
                <c:pt idx="61">
                  <c:v>3139</c:v>
                </c:pt>
                <c:pt idx="62">
                  <c:v>3183</c:v>
                </c:pt>
                <c:pt idx="63">
                  <c:v>3135</c:v>
                </c:pt>
                <c:pt idx="64">
                  <c:v>3182</c:v>
                </c:pt>
                <c:pt idx="65">
                  <c:v>3050</c:v>
                </c:pt>
                <c:pt idx="66">
                  <c:v>2992</c:v>
                </c:pt>
                <c:pt idx="67">
                  <c:v>3081</c:v>
                </c:pt>
                <c:pt idx="68">
                  <c:v>3020</c:v>
                </c:pt>
                <c:pt idx="69">
                  <c:v>2961</c:v>
                </c:pt>
                <c:pt idx="70">
                  <c:v>3000</c:v>
                </c:pt>
                <c:pt idx="71">
                  <c:v>2974</c:v>
                </c:pt>
                <c:pt idx="72">
                  <c:v>2992</c:v>
                </c:pt>
                <c:pt idx="73">
                  <c:v>2987</c:v>
                </c:pt>
                <c:pt idx="74">
                  <c:v>2959</c:v>
                </c:pt>
                <c:pt idx="75">
                  <c:v>2967</c:v>
                </c:pt>
                <c:pt idx="76">
                  <c:v>2867</c:v>
                </c:pt>
                <c:pt idx="77">
                  <c:v>2965</c:v>
                </c:pt>
                <c:pt idx="78">
                  <c:v>3034</c:v>
                </c:pt>
                <c:pt idx="79">
                  <c:v>3060</c:v>
                </c:pt>
                <c:pt idx="80">
                  <c:v>2963</c:v>
                </c:pt>
                <c:pt idx="81">
                  <c:v>3048</c:v>
                </c:pt>
                <c:pt idx="82">
                  <c:v>3061</c:v>
                </c:pt>
                <c:pt idx="83">
                  <c:v>3142</c:v>
                </c:pt>
                <c:pt idx="84">
                  <c:v>3163</c:v>
                </c:pt>
                <c:pt idx="85">
                  <c:v>3409</c:v>
                </c:pt>
                <c:pt idx="86">
                  <c:v>3307</c:v>
                </c:pt>
                <c:pt idx="87">
                  <c:v>3489</c:v>
                </c:pt>
                <c:pt idx="88">
                  <c:v>3412</c:v>
                </c:pt>
                <c:pt idx="89">
                  <c:v>3441</c:v>
                </c:pt>
                <c:pt idx="90">
                  <c:v>3629</c:v>
                </c:pt>
                <c:pt idx="91">
                  <c:v>3624</c:v>
                </c:pt>
                <c:pt idx="92">
                  <c:v>3839</c:v>
                </c:pt>
                <c:pt idx="93">
                  <c:v>4001</c:v>
                </c:pt>
                <c:pt idx="94">
                  <c:v>4124</c:v>
                </c:pt>
                <c:pt idx="95">
                  <c:v>4135</c:v>
                </c:pt>
                <c:pt idx="96">
                  <c:v>4222</c:v>
                </c:pt>
                <c:pt idx="97">
                  <c:v>4332</c:v>
                </c:pt>
                <c:pt idx="98">
                  <c:v>4347</c:v>
                </c:pt>
                <c:pt idx="99">
                  <c:v>4570</c:v>
                </c:pt>
                <c:pt idx="100">
                  <c:v>4870</c:v>
                </c:pt>
                <c:pt idx="101">
                  <c:v>4860</c:v>
                </c:pt>
                <c:pt idx="102">
                  <c:v>4985</c:v>
                </c:pt>
                <c:pt idx="103">
                  <c:v>5267</c:v>
                </c:pt>
                <c:pt idx="104">
                  <c:v>5397</c:v>
                </c:pt>
                <c:pt idx="105">
                  <c:v>5637</c:v>
                </c:pt>
                <c:pt idx="106">
                  <c:v>5703</c:v>
                </c:pt>
                <c:pt idx="107">
                  <c:v>5997</c:v>
                </c:pt>
                <c:pt idx="108">
                  <c:v>6399</c:v>
                </c:pt>
                <c:pt idx="109">
                  <c:v>6504</c:v>
                </c:pt>
                <c:pt idx="110">
                  <c:v>6579</c:v>
                </c:pt>
                <c:pt idx="111">
                  <c:v>7122</c:v>
                </c:pt>
                <c:pt idx="112">
                  <c:v>7118</c:v>
                </c:pt>
                <c:pt idx="113">
                  <c:v>7519</c:v>
                </c:pt>
                <c:pt idx="114">
                  <c:v>7791</c:v>
                </c:pt>
                <c:pt idx="115">
                  <c:v>8051</c:v>
                </c:pt>
                <c:pt idx="116">
                  <c:v>8239</c:v>
                </c:pt>
                <c:pt idx="117">
                  <c:v>8723</c:v>
                </c:pt>
                <c:pt idx="118">
                  <c:v>8859</c:v>
                </c:pt>
                <c:pt idx="119">
                  <c:v>9427</c:v>
                </c:pt>
                <c:pt idx="120">
                  <c:v>9555</c:v>
                </c:pt>
                <c:pt idx="121">
                  <c:v>10074</c:v>
                </c:pt>
                <c:pt idx="122">
                  <c:v>10190</c:v>
                </c:pt>
                <c:pt idx="123">
                  <c:v>10692</c:v>
                </c:pt>
                <c:pt idx="124">
                  <c:v>11087</c:v>
                </c:pt>
                <c:pt idx="125">
                  <c:v>11088</c:v>
                </c:pt>
                <c:pt idx="126">
                  <c:v>11370</c:v>
                </c:pt>
                <c:pt idx="127">
                  <c:v>11626</c:v>
                </c:pt>
                <c:pt idx="128">
                  <c:v>11774</c:v>
                </c:pt>
                <c:pt idx="129">
                  <c:v>11915</c:v>
                </c:pt>
                <c:pt idx="130">
                  <c:v>11540</c:v>
                </c:pt>
                <c:pt idx="131">
                  <c:v>11674</c:v>
                </c:pt>
                <c:pt idx="132">
                  <c:v>11353</c:v>
                </c:pt>
                <c:pt idx="133">
                  <c:v>11059</c:v>
                </c:pt>
                <c:pt idx="134">
                  <c:v>10777</c:v>
                </c:pt>
                <c:pt idx="135">
                  <c:v>10511</c:v>
                </c:pt>
                <c:pt idx="136">
                  <c:v>9954</c:v>
                </c:pt>
                <c:pt idx="137">
                  <c:v>9424</c:v>
                </c:pt>
                <c:pt idx="138">
                  <c:v>9197</c:v>
                </c:pt>
                <c:pt idx="139">
                  <c:v>8754</c:v>
                </c:pt>
                <c:pt idx="140">
                  <c:v>8339</c:v>
                </c:pt>
                <c:pt idx="141">
                  <c:v>8074</c:v>
                </c:pt>
                <c:pt idx="142">
                  <c:v>7625</c:v>
                </c:pt>
                <c:pt idx="143">
                  <c:v>7390</c:v>
                </c:pt>
                <c:pt idx="144">
                  <c:v>7133</c:v>
                </c:pt>
                <c:pt idx="145">
                  <c:v>6927</c:v>
                </c:pt>
                <c:pt idx="146">
                  <c:v>6623</c:v>
                </c:pt>
                <c:pt idx="147">
                  <c:v>6259</c:v>
                </c:pt>
                <c:pt idx="148">
                  <c:v>6087</c:v>
                </c:pt>
                <c:pt idx="149">
                  <c:v>5739</c:v>
                </c:pt>
                <c:pt idx="150">
                  <c:v>5501</c:v>
                </c:pt>
                <c:pt idx="151">
                  <c:v>5345</c:v>
                </c:pt>
                <c:pt idx="152">
                  <c:v>5176</c:v>
                </c:pt>
                <c:pt idx="153">
                  <c:v>4961</c:v>
                </c:pt>
                <c:pt idx="154">
                  <c:v>4966</c:v>
                </c:pt>
                <c:pt idx="155">
                  <c:v>4737</c:v>
                </c:pt>
                <c:pt idx="156">
                  <c:v>4524</c:v>
                </c:pt>
                <c:pt idx="157">
                  <c:v>4431</c:v>
                </c:pt>
                <c:pt idx="158">
                  <c:v>4201</c:v>
                </c:pt>
                <c:pt idx="159">
                  <c:v>4136</c:v>
                </c:pt>
                <c:pt idx="160">
                  <c:v>4044</c:v>
                </c:pt>
                <c:pt idx="161">
                  <c:v>3979</c:v>
                </c:pt>
                <c:pt idx="162">
                  <c:v>3799</c:v>
                </c:pt>
                <c:pt idx="163">
                  <c:v>3805</c:v>
                </c:pt>
                <c:pt idx="164">
                  <c:v>3601</c:v>
                </c:pt>
                <c:pt idx="165">
                  <c:v>3491</c:v>
                </c:pt>
                <c:pt idx="166">
                  <c:v>3366</c:v>
                </c:pt>
                <c:pt idx="167">
                  <c:v>3269</c:v>
                </c:pt>
                <c:pt idx="168">
                  <c:v>3177</c:v>
                </c:pt>
                <c:pt idx="169">
                  <c:v>3055</c:v>
                </c:pt>
                <c:pt idx="170">
                  <c:v>3128</c:v>
                </c:pt>
                <c:pt idx="171">
                  <c:v>2978</c:v>
                </c:pt>
                <c:pt idx="172">
                  <c:v>2967</c:v>
                </c:pt>
                <c:pt idx="173">
                  <c:v>3000</c:v>
                </c:pt>
                <c:pt idx="174">
                  <c:v>2824</c:v>
                </c:pt>
                <c:pt idx="175">
                  <c:v>2676</c:v>
                </c:pt>
                <c:pt idx="176">
                  <c:v>2740</c:v>
                </c:pt>
                <c:pt idx="177">
                  <c:v>2648</c:v>
                </c:pt>
                <c:pt idx="178">
                  <c:v>2630</c:v>
                </c:pt>
                <c:pt idx="179">
                  <c:v>2512</c:v>
                </c:pt>
                <c:pt idx="180">
                  <c:v>2549</c:v>
                </c:pt>
                <c:pt idx="181">
                  <c:v>2455</c:v>
                </c:pt>
                <c:pt idx="182">
                  <c:v>2449</c:v>
                </c:pt>
                <c:pt idx="183">
                  <c:v>2489</c:v>
                </c:pt>
                <c:pt idx="184">
                  <c:v>2371</c:v>
                </c:pt>
                <c:pt idx="185">
                  <c:v>2327</c:v>
                </c:pt>
                <c:pt idx="186">
                  <c:v>2343</c:v>
                </c:pt>
                <c:pt idx="187">
                  <c:v>2232</c:v>
                </c:pt>
                <c:pt idx="188">
                  <c:v>2291</c:v>
                </c:pt>
                <c:pt idx="189">
                  <c:v>2195</c:v>
                </c:pt>
                <c:pt idx="190">
                  <c:v>2228</c:v>
                </c:pt>
                <c:pt idx="191">
                  <c:v>2154</c:v>
                </c:pt>
                <c:pt idx="192">
                  <c:v>2124</c:v>
                </c:pt>
                <c:pt idx="193">
                  <c:v>2144</c:v>
                </c:pt>
                <c:pt idx="194">
                  <c:v>2072</c:v>
                </c:pt>
                <c:pt idx="195">
                  <c:v>2120</c:v>
                </c:pt>
                <c:pt idx="196">
                  <c:v>1994</c:v>
                </c:pt>
                <c:pt idx="197">
                  <c:v>2041</c:v>
                </c:pt>
                <c:pt idx="198">
                  <c:v>1989</c:v>
                </c:pt>
                <c:pt idx="199">
                  <c:v>2052</c:v>
                </c:pt>
                <c:pt idx="200">
                  <c:v>1989</c:v>
                </c:pt>
                <c:pt idx="201">
                  <c:v>2050</c:v>
                </c:pt>
                <c:pt idx="202">
                  <c:v>2001</c:v>
                </c:pt>
                <c:pt idx="203">
                  <c:v>1976</c:v>
                </c:pt>
                <c:pt idx="204">
                  <c:v>1924</c:v>
                </c:pt>
                <c:pt idx="205">
                  <c:v>1978</c:v>
                </c:pt>
                <c:pt idx="206">
                  <c:v>1944</c:v>
                </c:pt>
                <c:pt idx="207">
                  <c:v>1898</c:v>
                </c:pt>
                <c:pt idx="208">
                  <c:v>1977</c:v>
                </c:pt>
                <c:pt idx="209">
                  <c:v>1830</c:v>
                </c:pt>
                <c:pt idx="210">
                  <c:v>1900</c:v>
                </c:pt>
                <c:pt idx="211">
                  <c:v>1870</c:v>
                </c:pt>
                <c:pt idx="212">
                  <c:v>1782</c:v>
                </c:pt>
                <c:pt idx="213">
                  <c:v>1863</c:v>
                </c:pt>
                <c:pt idx="214">
                  <c:v>1757</c:v>
                </c:pt>
                <c:pt idx="215">
                  <c:v>1825</c:v>
                </c:pt>
                <c:pt idx="216">
                  <c:v>1732</c:v>
                </c:pt>
                <c:pt idx="217">
                  <c:v>1757</c:v>
                </c:pt>
                <c:pt idx="218">
                  <c:v>1774</c:v>
                </c:pt>
                <c:pt idx="219">
                  <c:v>1667</c:v>
                </c:pt>
                <c:pt idx="220">
                  <c:v>1628</c:v>
                </c:pt>
                <c:pt idx="221">
                  <c:v>1632</c:v>
                </c:pt>
                <c:pt idx="222">
                  <c:v>1607</c:v>
                </c:pt>
                <c:pt idx="223">
                  <c:v>1556</c:v>
                </c:pt>
                <c:pt idx="224">
                  <c:v>1603</c:v>
                </c:pt>
                <c:pt idx="225">
                  <c:v>1516</c:v>
                </c:pt>
                <c:pt idx="226">
                  <c:v>1605</c:v>
                </c:pt>
                <c:pt idx="227">
                  <c:v>1546</c:v>
                </c:pt>
                <c:pt idx="228">
                  <c:v>1489</c:v>
                </c:pt>
                <c:pt idx="229">
                  <c:v>1487</c:v>
                </c:pt>
                <c:pt idx="230">
                  <c:v>1484</c:v>
                </c:pt>
                <c:pt idx="231">
                  <c:v>1506</c:v>
                </c:pt>
                <c:pt idx="232">
                  <c:v>1470</c:v>
                </c:pt>
                <c:pt idx="233">
                  <c:v>1524</c:v>
                </c:pt>
                <c:pt idx="234">
                  <c:v>1439</c:v>
                </c:pt>
                <c:pt idx="235">
                  <c:v>1484</c:v>
                </c:pt>
                <c:pt idx="236">
                  <c:v>1461</c:v>
                </c:pt>
                <c:pt idx="237">
                  <c:v>1494</c:v>
                </c:pt>
                <c:pt idx="238">
                  <c:v>1354</c:v>
                </c:pt>
                <c:pt idx="239">
                  <c:v>1442</c:v>
                </c:pt>
                <c:pt idx="240">
                  <c:v>1458</c:v>
                </c:pt>
                <c:pt idx="241">
                  <c:v>1500</c:v>
                </c:pt>
                <c:pt idx="242">
                  <c:v>1483</c:v>
                </c:pt>
                <c:pt idx="243">
                  <c:v>1459</c:v>
                </c:pt>
                <c:pt idx="244">
                  <c:v>1393</c:v>
                </c:pt>
                <c:pt idx="245">
                  <c:v>1461</c:v>
                </c:pt>
                <c:pt idx="246">
                  <c:v>1415</c:v>
                </c:pt>
                <c:pt idx="247">
                  <c:v>1408</c:v>
                </c:pt>
                <c:pt idx="248">
                  <c:v>1262</c:v>
                </c:pt>
                <c:pt idx="249">
                  <c:v>1261</c:v>
                </c:pt>
                <c:pt idx="250">
                  <c:v>1285</c:v>
                </c:pt>
                <c:pt idx="251">
                  <c:v>1223</c:v>
                </c:pt>
                <c:pt idx="252">
                  <c:v>1185</c:v>
                </c:pt>
                <c:pt idx="253">
                  <c:v>1188</c:v>
                </c:pt>
                <c:pt idx="254">
                  <c:v>1172</c:v>
                </c:pt>
                <c:pt idx="255">
                  <c:v>1119</c:v>
                </c:pt>
                <c:pt idx="256">
                  <c:v>1103</c:v>
                </c:pt>
                <c:pt idx="257">
                  <c:v>1093</c:v>
                </c:pt>
                <c:pt idx="258">
                  <c:v>1052</c:v>
                </c:pt>
                <c:pt idx="259">
                  <c:v>980</c:v>
                </c:pt>
                <c:pt idx="260">
                  <c:v>1025</c:v>
                </c:pt>
                <c:pt idx="261">
                  <c:v>990</c:v>
                </c:pt>
                <c:pt idx="262">
                  <c:v>981</c:v>
                </c:pt>
                <c:pt idx="263">
                  <c:v>1000</c:v>
                </c:pt>
                <c:pt idx="264">
                  <c:v>980</c:v>
                </c:pt>
                <c:pt idx="265">
                  <c:v>947</c:v>
                </c:pt>
                <c:pt idx="266">
                  <c:v>912</c:v>
                </c:pt>
                <c:pt idx="267">
                  <c:v>921</c:v>
                </c:pt>
                <c:pt idx="268">
                  <c:v>917</c:v>
                </c:pt>
                <c:pt idx="269">
                  <c:v>973</c:v>
                </c:pt>
                <c:pt idx="270">
                  <c:v>923</c:v>
                </c:pt>
                <c:pt idx="271">
                  <c:v>886</c:v>
                </c:pt>
                <c:pt idx="272">
                  <c:v>948</c:v>
                </c:pt>
                <c:pt idx="273">
                  <c:v>866</c:v>
                </c:pt>
                <c:pt idx="274">
                  <c:v>893</c:v>
                </c:pt>
                <c:pt idx="275">
                  <c:v>936</c:v>
                </c:pt>
                <c:pt idx="276">
                  <c:v>870</c:v>
                </c:pt>
                <c:pt idx="277">
                  <c:v>905</c:v>
                </c:pt>
                <c:pt idx="278">
                  <c:v>843</c:v>
                </c:pt>
                <c:pt idx="279">
                  <c:v>789</c:v>
                </c:pt>
                <c:pt idx="280">
                  <c:v>874</c:v>
                </c:pt>
                <c:pt idx="281">
                  <c:v>814</c:v>
                </c:pt>
                <c:pt idx="282">
                  <c:v>848</c:v>
                </c:pt>
                <c:pt idx="283">
                  <c:v>813</c:v>
                </c:pt>
                <c:pt idx="284">
                  <c:v>805</c:v>
                </c:pt>
                <c:pt idx="285">
                  <c:v>818</c:v>
                </c:pt>
                <c:pt idx="286">
                  <c:v>774</c:v>
                </c:pt>
                <c:pt idx="287">
                  <c:v>791</c:v>
                </c:pt>
                <c:pt idx="288">
                  <c:v>792</c:v>
                </c:pt>
                <c:pt idx="289">
                  <c:v>843</c:v>
                </c:pt>
                <c:pt idx="290">
                  <c:v>751</c:v>
                </c:pt>
                <c:pt idx="291">
                  <c:v>743</c:v>
                </c:pt>
                <c:pt idx="292">
                  <c:v>815</c:v>
                </c:pt>
                <c:pt idx="293">
                  <c:v>789</c:v>
                </c:pt>
                <c:pt idx="294">
                  <c:v>796</c:v>
                </c:pt>
                <c:pt idx="295">
                  <c:v>828</c:v>
                </c:pt>
                <c:pt idx="296">
                  <c:v>806</c:v>
                </c:pt>
                <c:pt idx="297">
                  <c:v>716</c:v>
                </c:pt>
                <c:pt idx="298">
                  <c:v>744</c:v>
                </c:pt>
                <c:pt idx="299">
                  <c:v>824</c:v>
                </c:pt>
                <c:pt idx="300">
                  <c:v>775</c:v>
                </c:pt>
                <c:pt idx="301">
                  <c:v>847</c:v>
                </c:pt>
                <c:pt idx="302">
                  <c:v>809</c:v>
                </c:pt>
                <c:pt idx="303">
                  <c:v>750</c:v>
                </c:pt>
                <c:pt idx="304">
                  <c:v>775</c:v>
                </c:pt>
                <c:pt idx="305">
                  <c:v>788</c:v>
                </c:pt>
                <c:pt idx="306">
                  <c:v>787</c:v>
                </c:pt>
                <c:pt idx="307">
                  <c:v>832</c:v>
                </c:pt>
                <c:pt idx="308">
                  <c:v>789</c:v>
                </c:pt>
                <c:pt idx="309">
                  <c:v>777</c:v>
                </c:pt>
                <c:pt idx="310">
                  <c:v>760</c:v>
                </c:pt>
                <c:pt idx="311">
                  <c:v>773</c:v>
                </c:pt>
                <c:pt idx="312">
                  <c:v>771</c:v>
                </c:pt>
                <c:pt idx="313">
                  <c:v>842</c:v>
                </c:pt>
                <c:pt idx="314">
                  <c:v>789</c:v>
                </c:pt>
                <c:pt idx="315">
                  <c:v>829</c:v>
                </c:pt>
                <c:pt idx="316">
                  <c:v>761</c:v>
                </c:pt>
                <c:pt idx="317">
                  <c:v>870</c:v>
                </c:pt>
                <c:pt idx="318">
                  <c:v>813</c:v>
                </c:pt>
                <c:pt idx="319">
                  <c:v>815</c:v>
                </c:pt>
                <c:pt idx="320">
                  <c:v>802</c:v>
                </c:pt>
                <c:pt idx="321">
                  <c:v>848</c:v>
                </c:pt>
                <c:pt idx="322">
                  <c:v>831</c:v>
                </c:pt>
                <c:pt idx="323">
                  <c:v>912</c:v>
                </c:pt>
                <c:pt idx="324">
                  <c:v>893</c:v>
                </c:pt>
                <c:pt idx="325">
                  <c:v>890</c:v>
                </c:pt>
                <c:pt idx="326">
                  <c:v>866</c:v>
                </c:pt>
                <c:pt idx="327">
                  <c:v>948</c:v>
                </c:pt>
                <c:pt idx="328">
                  <c:v>898</c:v>
                </c:pt>
                <c:pt idx="329">
                  <c:v>917</c:v>
                </c:pt>
                <c:pt idx="330">
                  <c:v>972</c:v>
                </c:pt>
                <c:pt idx="331">
                  <c:v>861</c:v>
                </c:pt>
                <c:pt idx="332">
                  <c:v>996</c:v>
                </c:pt>
                <c:pt idx="333">
                  <c:v>951</c:v>
                </c:pt>
                <c:pt idx="334">
                  <c:v>1039</c:v>
                </c:pt>
                <c:pt idx="335">
                  <c:v>1046</c:v>
                </c:pt>
                <c:pt idx="336">
                  <c:v>1016</c:v>
                </c:pt>
                <c:pt idx="337">
                  <c:v>1048</c:v>
                </c:pt>
                <c:pt idx="338">
                  <c:v>1097</c:v>
                </c:pt>
                <c:pt idx="339">
                  <c:v>1093</c:v>
                </c:pt>
                <c:pt idx="340">
                  <c:v>1086</c:v>
                </c:pt>
                <c:pt idx="341">
                  <c:v>1081</c:v>
                </c:pt>
                <c:pt idx="342">
                  <c:v>1136</c:v>
                </c:pt>
                <c:pt idx="343">
                  <c:v>1164</c:v>
                </c:pt>
                <c:pt idx="344">
                  <c:v>1186</c:v>
                </c:pt>
                <c:pt idx="345">
                  <c:v>1192</c:v>
                </c:pt>
                <c:pt idx="346">
                  <c:v>1104</c:v>
                </c:pt>
                <c:pt idx="347">
                  <c:v>1141</c:v>
                </c:pt>
                <c:pt idx="348">
                  <c:v>1138</c:v>
                </c:pt>
                <c:pt idx="349">
                  <c:v>1068</c:v>
                </c:pt>
                <c:pt idx="350">
                  <c:v>1109</c:v>
                </c:pt>
                <c:pt idx="351">
                  <c:v>1117</c:v>
                </c:pt>
                <c:pt idx="352">
                  <c:v>1112</c:v>
                </c:pt>
                <c:pt idx="353">
                  <c:v>1030</c:v>
                </c:pt>
                <c:pt idx="354">
                  <c:v>1129</c:v>
                </c:pt>
                <c:pt idx="355">
                  <c:v>1099</c:v>
                </c:pt>
                <c:pt idx="356">
                  <c:v>1105</c:v>
                </c:pt>
                <c:pt idx="357">
                  <c:v>1124</c:v>
                </c:pt>
                <c:pt idx="358">
                  <c:v>1156</c:v>
                </c:pt>
                <c:pt idx="359">
                  <c:v>1075</c:v>
                </c:pt>
                <c:pt idx="360">
                  <c:v>1135</c:v>
                </c:pt>
                <c:pt idx="361">
                  <c:v>1069</c:v>
                </c:pt>
                <c:pt idx="362">
                  <c:v>1045</c:v>
                </c:pt>
                <c:pt idx="363">
                  <c:v>959</c:v>
                </c:pt>
                <c:pt idx="364">
                  <c:v>967</c:v>
                </c:pt>
                <c:pt idx="365">
                  <c:v>910</c:v>
                </c:pt>
                <c:pt idx="366">
                  <c:v>929</c:v>
                </c:pt>
                <c:pt idx="367">
                  <c:v>871</c:v>
                </c:pt>
                <c:pt idx="368">
                  <c:v>856</c:v>
                </c:pt>
                <c:pt idx="369">
                  <c:v>842</c:v>
                </c:pt>
                <c:pt idx="370">
                  <c:v>855</c:v>
                </c:pt>
                <c:pt idx="371">
                  <c:v>805</c:v>
                </c:pt>
                <c:pt idx="372">
                  <c:v>800</c:v>
                </c:pt>
                <c:pt idx="373">
                  <c:v>791</c:v>
                </c:pt>
                <c:pt idx="374">
                  <c:v>745</c:v>
                </c:pt>
                <c:pt idx="375">
                  <c:v>756</c:v>
                </c:pt>
                <c:pt idx="376">
                  <c:v>770</c:v>
                </c:pt>
                <c:pt idx="377">
                  <c:v>746</c:v>
                </c:pt>
                <c:pt idx="378">
                  <c:v>758</c:v>
                </c:pt>
                <c:pt idx="379">
                  <c:v>757</c:v>
                </c:pt>
                <c:pt idx="380">
                  <c:v>747</c:v>
                </c:pt>
                <c:pt idx="381">
                  <c:v>752</c:v>
                </c:pt>
                <c:pt idx="382">
                  <c:v>780</c:v>
                </c:pt>
                <c:pt idx="383">
                  <c:v>771</c:v>
                </c:pt>
                <c:pt idx="384">
                  <c:v>760</c:v>
                </c:pt>
                <c:pt idx="385">
                  <c:v>814</c:v>
                </c:pt>
                <c:pt idx="386">
                  <c:v>804</c:v>
                </c:pt>
                <c:pt idx="387">
                  <c:v>889</c:v>
                </c:pt>
                <c:pt idx="388">
                  <c:v>829</c:v>
                </c:pt>
                <c:pt idx="389">
                  <c:v>903</c:v>
                </c:pt>
                <c:pt idx="390">
                  <c:v>928</c:v>
                </c:pt>
                <c:pt idx="391">
                  <c:v>865</c:v>
                </c:pt>
                <c:pt idx="392">
                  <c:v>948</c:v>
                </c:pt>
                <c:pt idx="393">
                  <c:v>983</c:v>
                </c:pt>
                <c:pt idx="394">
                  <c:v>930</c:v>
                </c:pt>
                <c:pt idx="395">
                  <c:v>956</c:v>
                </c:pt>
                <c:pt idx="396">
                  <c:v>883</c:v>
                </c:pt>
                <c:pt idx="397">
                  <c:v>874</c:v>
                </c:pt>
                <c:pt idx="398">
                  <c:v>777</c:v>
                </c:pt>
                <c:pt idx="399">
                  <c:v>675</c:v>
                </c:pt>
                <c:pt idx="400">
                  <c:v>649</c:v>
                </c:pt>
                <c:pt idx="401">
                  <c:v>652</c:v>
                </c:pt>
                <c:pt idx="402">
                  <c:v>565</c:v>
                </c:pt>
                <c:pt idx="403">
                  <c:v>593</c:v>
                </c:pt>
                <c:pt idx="404">
                  <c:v>470</c:v>
                </c:pt>
                <c:pt idx="405">
                  <c:v>541</c:v>
                </c:pt>
                <c:pt idx="406">
                  <c:v>556</c:v>
                </c:pt>
                <c:pt idx="407">
                  <c:v>508</c:v>
                </c:pt>
                <c:pt idx="408">
                  <c:v>486</c:v>
                </c:pt>
                <c:pt idx="409">
                  <c:v>522</c:v>
                </c:pt>
                <c:pt idx="410">
                  <c:v>526</c:v>
                </c:pt>
                <c:pt idx="411">
                  <c:v>493</c:v>
                </c:pt>
                <c:pt idx="412">
                  <c:v>497</c:v>
                </c:pt>
                <c:pt idx="413">
                  <c:v>497</c:v>
                </c:pt>
                <c:pt idx="414">
                  <c:v>484</c:v>
                </c:pt>
                <c:pt idx="415">
                  <c:v>488</c:v>
                </c:pt>
                <c:pt idx="416">
                  <c:v>456</c:v>
                </c:pt>
                <c:pt idx="417">
                  <c:v>464</c:v>
                </c:pt>
                <c:pt idx="418">
                  <c:v>482</c:v>
                </c:pt>
                <c:pt idx="419">
                  <c:v>492</c:v>
                </c:pt>
                <c:pt idx="420">
                  <c:v>450</c:v>
                </c:pt>
                <c:pt idx="421">
                  <c:v>455</c:v>
                </c:pt>
                <c:pt idx="422">
                  <c:v>495</c:v>
                </c:pt>
                <c:pt idx="423">
                  <c:v>481</c:v>
                </c:pt>
                <c:pt idx="424">
                  <c:v>497</c:v>
                </c:pt>
                <c:pt idx="425">
                  <c:v>507</c:v>
                </c:pt>
                <c:pt idx="426">
                  <c:v>473</c:v>
                </c:pt>
                <c:pt idx="427">
                  <c:v>515</c:v>
                </c:pt>
                <c:pt idx="428">
                  <c:v>494</c:v>
                </c:pt>
                <c:pt idx="429">
                  <c:v>477</c:v>
                </c:pt>
                <c:pt idx="430">
                  <c:v>505</c:v>
                </c:pt>
                <c:pt idx="431">
                  <c:v>499</c:v>
                </c:pt>
                <c:pt idx="432">
                  <c:v>521</c:v>
                </c:pt>
                <c:pt idx="433">
                  <c:v>491</c:v>
                </c:pt>
                <c:pt idx="434">
                  <c:v>497</c:v>
                </c:pt>
                <c:pt idx="435">
                  <c:v>472</c:v>
                </c:pt>
                <c:pt idx="436">
                  <c:v>490</c:v>
                </c:pt>
                <c:pt idx="437">
                  <c:v>450</c:v>
                </c:pt>
                <c:pt idx="438">
                  <c:v>519</c:v>
                </c:pt>
                <c:pt idx="439">
                  <c:v>511</c:v>
                </c:pt>
                <c:pt idx="440">
                  <c:v>509</c:v>
                </c:pt>
                <c:pt idx="441">
                  <c:v>535</c:v>
                </c:pt>
                <c:pt idx="442">
                  <c:v>513</c:v>
                </c:pt>
                <c:pt idx="443">
                  <c:v>513</c:v>
                </c:pt>
                <c:pt idx="444">
                  <c:v>556</c:v>
                </c:pt>
                <c:pt idx="445">
                  <c:v>545</c:v>
                </c:pt>
                <c:pt idx="446">
                  <c:v>511</c:v>
                </c:pt>
                <c:pt idx="447">
                  <c:v>537</c:v>
                </c:pt>
                <c:pt idx="448">
                  <c:v>590</c:v>
                </c:pt>
                <c:pt idx="449">
                  <c:v>590</c:v>
                </c:pt>
                <c:pt idx="450">
                  <c:v>560</c:v>
                </c:pt>
                <c:pt idx="451">
                  <c:v>566</c:v>
                </c:pt>
                <c:pt idx="452">
                  <c:v>590</c:v>
                </c:pt>
                <c:pt idx="453">
                  <c:v>582</c:v>
                </c:pt>
                <c:pt idx="454">
                  <c:v>649</c:v>
                </c:pt>
                <c:pt idx="455">
                  <c:v>659</c:v>
                </c:pt>
                <c:pt idx="456">
                  <c:v>682</c:v>
                </c:pt>
                <c:pt idx="457">
                  <c:v>730</c:v>
                </c:pt>
                <c:pt idx="458">
                  <c:v>690</c:v>
                </c:pt>
                <c:pt idx="459">
                  <c:v>716</c:v>
                </c:pt>
                <c:pt idx="460">
                  <c:v>668</c:v>
                </c:pt>
                <c:pt idx="461">
                  <c:v>645</c:v>
                </c:pt>
                <c:pt idx="462">
                  <c:v>657</c:v>
                </c:pt>
                <c:pt idx="463">
                  <c:v>611</c:v>
                </c:pt>
                <c:pt idx="464">
                  <c:v>590</c:v>
                </c:pt>
                <c:pt idx="465">
                  <c:v>547</c:v>
                </c:pt>
                <c:pt idx="466">
                  <c:v>550</c:v>
                </c:pt>
                <c:pt idx="467">
                  <c:v>519</c:v>
                </c:pt>
                <c:pt idx="468">
                  <c:v>489</c:v>
                </c:pt>
                <c:pt idx="469">
                  <c:v>560</c:v>
                </c:pt>
                <c:pt idx="470">
                  <c:v>543</c:v>
                </c:pt>
                <c:pt idx="471">
                  <c:v>553</c:v>
                </c:pt>
                <c:pt idx="472">
                  <c:v>537</c:v>
                </c:pt>
                <c:pt idx="473">
                  <c:v>482</c:v>
                </c:pt>
                <c:pt idx="474">
                  <c:v>535</c:v>
                </c:pt>
                <c:pt idx="475">
                  <c:v>519</c:v>
                </c:pt>
                <c:pt idx="476">
                  <c:v>513</c:v>
                </c:pt>
                <c:pt idx="477">
                  <c:v>539</c:v>
                </c:pt>
                <c:pt idx="478">
                  <c:v>487</c:v>
                </c:pt>
                <c:pt idx="479">
                  <c:v>479</c:v>
                </c:pt>
                <c:pt idx="480">
                  <c:v>479</c:v>
                </c:pt>
                <c:pt idx="481">
                  <c:v>485</c:v>
                </c:pt>
                <c:pt idx="482">
                  <c:v>455</c:v>
                </c:pt>
                <c:pt idx="483">
                  <c:v>461</c:v>
                </c:pt>
                <c:pt idx="484">
                  <c:v>444</c:v>
                </c:pt>
                <c:pt idx="485">
                  <c:v>416</c:v>
                </c:pt>
                <c:pt idx="486">
                  <c:v>488</c:v>
                </c:pt>
                <c:pt idx="487">
                  <c:v>437</c:v>
                </c:pt>
                <c:pt idx="488">
                  <c:v>471</c:v>
                </c:pt>
                <c:pt idx="489">
                  <c:v>489</c:v>
                </c:pt>
                <c:pt idx="490">
                  <c:v>476</c:v>
                </c:pt>
                <c:pt idx="491">
                  <c:v>462</c:v>
                </c:pt>
                <c:pt idx="492">
                  <c:v>434</c:v>
                </c:pt>
                <c:pt idx="493">
                  <c:v>460</c:v>
                </c:pt>
                <c:pt idx="494">
                  <c:v>444</c:v>
                </c:pt>
                <c:pt idx="495">
                  <c:v>472</c:v>
                </c:pt>
                <c:pt idx="496">
                  <c:v>488</c:v>
                </c:pt>
                <c:pt idx="497">
                  <c:v>476</c:v>
                </c:pt>
                <c:pt idx="498">
                  <c:v>471</c:v>
                </c:pt>
                <c:pt idx="499">
                  <c:v>473</c:v>
                </c:pt>
                <c:pt idx="500">
                  <c:v>467</c:v>
                </c:pt>
                <c:pt idx="501">
                  <c:v>491</c:v>
                </c:pt>
                <c:pt idx="502">
                  <c:v>445</c:v>
                </c:pt>
                <c:pt idx="503">
                  <c:v>487</c:v>
                </c:pt>
                <c:pt idx="504">
                  <c:v>457</c:v>
                </c:pt>
                <c:pt idx="505">
                  <c:v>431</c:v>
                </c:pt>
                <c:pt idx="506">
                  <c:v>469</c:v>
                </c:pt>
                <c:pt idx="507">
                  <c:v>510</c:v>
                </c:pt>
                <c:pt idx="508">
                  <c:v>445</c:v>
                </c:pt>
                <c:pt idx="509">
                  <c:v>437</c:v>
                </c:pt>
                <c:pt idx="510">
                  <c:v>445</c:v>
                </c:pt>
                <c:pt idx="511">
                  <c:v>477</c:v>
                </c:pt>
                <c:pt idx="512">
                  <c:v>471</c:v>
                </c:pt>
                <c:pt idx="513">
                  <c:v>491</c:v>
                </c:pt>
                <c:pt idx="514">
                  <c:v>503</c:v>
                </c:pt>
                <c:pt idx="515">
                  <c:v>470</c:v>
                </c:pt>
                <c:pt idx="516">
                  <c:v>467</c:v>
                </c:pt>
                <c:pt idx="517">
                  <c:v>498</c:v>
                </c:pt>
                <c:pt idx="518">
                  <c:v>451</c:v>
                </c:pt>
                <c:pt idx="519">
                  <c:v>470</c:v>
                </c:pt>
                <c:pt idx="520">
                  <c:v>459</c:v>
                </c:pt>
                <c:pt idx="521">
                  <c:v>484</c:v>
                </c:pt>
                <c:pt idx="522">
                  <c:v>487</c:v>
                </c:pt>
                <c:pt idx="523">
                  <c:v>505</c:v>
                </c:pt>
                <c:pt idx="524">
                  <c:v>499</c:v>
                </c:pt>
                <c:pt idx="525">
                  <c:v>504</c:v>
                </c:pt>
                <c:pt idx="526">
                  <c:v>461</c:v>
                </c:pt>
                <c:pt idx="527">
                  <c:v>484</c:v>
                </c:pt>
                <c:pt idx="528">
                  <c:v>472</c:v>
                </c:pt>
                <c:pt idx="529">
                  <c:v>470</c:v>
                </c:pt>
                <c:pt idx="530">
                  <c:v>454</c:v>
                </c:pt>
                <c:pt idx="531">
                  <c:v>476</c:v>
                </c:pt>
                <c:pt idx="532">
                  <c:v>485</c:v>
                </c:pt>
                <c:pt idx="533">
                  <c:v>441</c:v>
                </c:pt>
                <c:pt idx="534">
                  <c:v>478</c:v>
                </c:pt>
                <c:pt idx="535">
                  <c:v>509</c:v>
                </c:pt>
                <c:pt idx="536">
                  <c:v>489</c:v>
                </c:pt>
                <c:pt idx="537">
                  <c:v>509</c:v>
                </c:pt>
                <c:pt idx="538">
                  <c:v>476</c:v>
                </c:pt>
                <c:pt idx="539">
                  <c:v>491</c:v>
                </c:pt>
                <c:pt idx="540">
                  <c:v>493</c:v>
                </c:pt>
                <c:pt idx="541">
                  <c:v>498</c:v>
                </c:pt>
                <c:pt idx="542">
                  <c:v>505</c:v>
                </c:pt>
                <c:pt idx="543">
                  <c:v>501</c:v>
                </c:pt>
                <c:pt idx="544">
                  <c:v>529</c:v>
                </c:pt>
                <c:pt idx="545">
                  <c:v>551</c:v>
                </c:pt>
                <c:pt idx="546">
                  <c:v>551</c:v>
                </c:pt>
                <c:pt idx="547">
                  <c:v>565</c:v>
                </c:pt>
                <c:pt idx="548">
                  <c:v>609</c:v>
                </c:pt>
                <c:pt idx="549">
                  <c:v>553</c:v>
                </c:pt>
                <c:pt idx="550">
                  <c:v>552</c:v>
                </c:pt>
                <c:pt idx="551">
                  <c:v>581</c:v>
                </c:pt>
                <c:pt idx="552">
                  <c:v>610</c:v>
                </c:pt>
                <c:pt idx="553">
                  <c:v>604</c:v>
                </c:pt>
                <c:pt idx="554">
                  <c:v>571</c:v>
                </c:pt>
                <c:pt idx="555">
                  <c:v>600</c:v>
                </c:pt>
                <c:pt idx="556">
                  <c:v>579</c:v>
                </c:pt>
                <c:pt idx="557">
                  <c:v>556</c:v>
                </c:pt>
                <c:pt idx="558">
                  <c:v>523</c:v>
                </c:pt>
                <c:pt idx="559">
                  <c:v>583</c:v>
                </c:pt>
                <c:pt idx="560">
                  <c:v>630</c:v>
                </c:pt>
                <c:pt idx="561">
                  <c:v>579</c:v>
                </c:pt>
                <c:pt idx="562">
                  <c:v>571</c:v>
                </c:pt>
                <c:pt idx="563">
                  <c:v>576</c:v>
                </c:pt>
                <c:pt idx="564">
                  <c:v>595</c:v>
                </c:pt>
                <c:pt idx="565">
                  <c:v>596</c:v>
                </c:pt>
                <c:pt idx="566">
                  <c:v>622</c:v>
                </c:pt>
                <c:pt idx="567">
                  <c:v>602</c:v>
                </c:pt>
                <c:pt idx="568">
                  <c:v>552</c:v>
                </c:pt>
                <c:pt idx="569">
                  <c:v>561</c:v>
                </c:pt>
                <c:pt idx="570">
                  <c:v>582</c:v>
                </c:pt>
                <c:pt idx="571">
                  <c:v>587</c:v>
                </c:pt>
                <c:pt idx="572">
                  <c:v>594</c:v>
                </c:pt>
                <c:pt idx="573">
                  <c:v>618</c:v>
                </c:pt>
                <c:pt idx="574">
                  <c:v>600</c:v>
                </c:pt>
                <c:pt idx="575">
                  <c:v>640</c:v>
                </c:pt>
                <c:pt idx="576">
                  <c:v>613</c:v>
                </c:pt>
                <c:pt idx="577">
                  <c:v>626</c:v>
                </c:pt>
                <c:pt idx="578">
                  <c:v>597</c:v>
                </c:pt>
                <c:pt idx="579">
                  <c:v>670</c:v>
                </c:pt>
                <c:pt idx="580">
                  <c:v>676</c:v>
                </c:pt>
                <c:pt idx="581">
                  <c:v>640</c:v>
                </c:pt>
                <c:pt idx="582">
                  <c:v>640</c:v>
                </c:pt>
                <c:pt idx="583">
                  <c:v>675</c:v>
                </c:pt>
                <c:pt idx="584">
                  <c:v>627</c:v>
                </c:pt>
                <c:pt idx="585">
                  <c:v>641</c:v>
                </c:pt>
                <c:pt idx="586">
                  <c:v>675</c:v>
                </c:pt>
                <c:pt idx="587">
                  <c:v>731</c:v>
                </c:pt>
                <c:pt idx="588">
                  <c:v>733</c:v>
                </c:pt>
                <c:pt idx="589">
                  <c:v>767</c:v>
                </c:pt>
                <c:pt idx="590">
                  <c:v>768</c:v>
                </c:pt>
                <c:pt idx="591">
                  <c:v>720</c:v>
                </c:pt>
                <c:pt idx="592">
                  <c:v>680</c:v>
                </c:pt>
                <c:pt idx="593">
                  <c:v>652</c:v>
                </c:pt>
                <c:pt idx="594">
                  <c:v>615</c:v>
                </c:pt>
                <c:pt idx="595">
                  <c:v>603</c:v>
                </c:pt>
                <c:pt idx="596">
                  <c:v>617</c:v>
                </c:pt>
                <c:pt idx="597">
                  <c:v>638</c:v>
                </c:pt>
                <c:pt idx="598">
                  <c:v>597</c:v>
                </c:pt>
                <c:pt idx="599">
                  <c:v>620</c:v>
                </c:pt>
                <c:pt idx="600">
                  <c:v>599</c:v>
                </c:pt>
                <c:pt idx="601">
                  <c:v>574</c:v>
                </c:pt>
                <c:pt idx="602">
                  <c:v>564</c:v>
                </c:pt>
                <c:pt idx="603">
                  <c:v>588</c:v>
                </c:pt>
                <c:pt idx="604">
                  <c:v>612</c:v>
                </c:pt>
                <c:pt idx="605">
                  <c:v>565</c:v>
                </c:pt>
                <c:pt idx="606">
                  <c:v>597</c:v>
                </c:pt>
                <c:pt idx="607">
                  <c:v>607</c:v>
                </c:pt>
                <c:pt idx="608">
                  <c:v>590</c:v>
                </c:pt>
                <c:pt idx="609">
                  <c:v>595</c:v>
                </c:pt>
                <c:pt idx="610">
                  <c:v>624</c:v>
                </c:pt>
                <c:pt idx="611">
                  <c:v>583</c:v>
                </c:pt>
                <c:pt idx="612">
                  <c:v>604</c:v>
                </c:pt>
                <c:pt idx="613">
                  <c:v>586</c:v>
                </c:pt>
                <c:pt idx="614">
                  <c:v>583</c:v>
                </c:pt>
                <c:pt idx="615">
                  <c:v>612</c:v>
                </c:pt>
                <c:pt idx="616">
                  <c:v>646</c:v>
                </c:pt>
                <c:pt idx="617">
                  <c:v>628</c:v>
                </c:pt>
                <c:pt idx="618">
                  <c:v>615</c:v>
                </c:pt>
                <c:pt idx="619">
                  <c:v>552</c:v>
                </c:pt>
                <c:pt idx="620">
                  <c:v>575</c:v>
                </c:pt>
                <c:pt idx="621">
                  <c:v>628</c:v>
                </c:pt>
                <c:pt idx="622">
                  <c:v>618</c:v>
                </c:pt>
                <c:pt idx="623">
                  <c:v>607</c:v>
                </c:pt>
                <c:pt idx="624">
                  <c:v>596</c:v>
                </c:pt>
                <c:pt idx="625">
                  <c:v>620</c:v>
                </c:pt>
                <c:pt idx="626">
                  <c:v>626</c:v>
                </c:pt>
                <c:pt idx="627">
                  <c:v>643</c:v>
                </c:pt>
                <c:pt idx="628">
                  <c:v>645</c:v>
                </c:pt>
                <c:pt idx="629">
                  <c:v>643</c:v>
                </c:pt>
                <c:pt idx="630">
                  <c:v>653</c:v>
                </c:pt>
                <c:pt idx="631">
                  <c:v>641</c:v>
                </c:pt>
                <c:pt idx="632">
                  <c:v>663</c:v>
                </c:pt>
                <c:pt idx="633">
                  <c:v>649</c:v>
                </c:pt>
                <c:pt idx="634">
                  <c:v>611</c:v>
                </c:pt>
                <c:pt idx="635">
                  <c:v>645</c:v>
                </c:pt>
                <c:pt idx="636">
                  <c:v>697</c:v>
                </c:pt>
                <c:pt idx="637">
                  <c:v>666</c:v>
                </c:pt>
                <c:pt idx="638">
                  <c:v>667</c:v>
                </c:pt>
                <c:pt idx="639">
                  <c:v>685</c:v>
                </c:pt>
                <c:pt idx="640">
                  <c:v>644</c:v>
                </c:pt>
                <c:pt idx="641">
                  <c:v>726</c:v>
                </c:pt>
                <c:pt idx="642">
                  <c:v>752</c:v>
                </c:pt>
                <c:pt idx="643">
                  <c:v>742</c:v>
                </c:pt>
                <c:pt idx="644">
                  <c:v>738</c:v>
                </c:pt>
                <c:pt idx="645">
                  <c:v>757</c:v>
                </c:pt>
                <c:pt idx="646">
                  <c:v>763</c:v>
                </c:pt>
                <c:pt idx="647">
                  <c:v>753</c:v>
                </c:pt>
                <c:pt idx="648">
                  <c:v>730</c:v>
                </c:pt>
                <c:pt idx="649">
                  <c:v>739</c:v>
                </c:pt>
                <c:pt idx="650">
                  <c:v>761</c:v>
                </c:pt>
                <c:pt idx="651">
                  <c:v>770</c:v>
                </c:pt>
                <c:pt idx="652">
                  <c:v>794</c:v>
                </c:pt>
                <c:pt idx="653">
                  <c:v>791</c:v>
                </c:pt>
                <c:pt idx="654">
                  <c:v>791</c:v>
                </c:pt>
                <c:pt idx="655">
                  <c:v>833</c:v>
                </c:pt>
                <c:pt idx="656">
                  <c:v>825</c:v>
                </c:pt>
                <c:pt idx="657">
                  <c:v>826</c:v>
                </c:pt>
                <c:pt idx="658">
                  <c:v>823</c:v>
                </c:pt>
                <c:pt idx="659">
                  <c:v>801</c:v>
                </c:pt>
                <c:pt idx="660">
                  <c:v>792</c:v>
                </c:pt>
                <c:pt idx="661">
                  <c:v>792</c:v>
                </c:pt>
                <c:pt idx="662">
                  <c:v>822</c:v>
                </c:pt>
                <c:pt idx="663">
                  <c:v>805</c:v>
                </c:pt>
                <c:pt idx="664">
                  <c:v>803</c:v>
                </c:pt>
                <c:pt idx="665">
                  <c:v>802</c:v>
                </c:pt>
                <c:pt idx="666">
                  <c:v>820</c:v>
                </c:pt>
                <c:pt idx="667">
                  <c:v>849</c:v>
                </c:pt>
                <c:pt idx="668">
                  <c:v>799</c:v>
                </c:pt>
                <c:pt idx="669">
                  <c:v>812</c:v>
                </c:pt>
                <c:pt idx="670">
                  <c:v>837</c:v>
                </c:pt>
                <c:pt idx="671">
                  <c:v>851</c:v>
                </c:pt>
                <c:pt idx="672">
                  <c:v>854</c:v>
                </c:pt>
                <c:pt idx="673">
                  <c:v>886</c:v>
                </c:pt>
                <c:pt idx="674">
                  <c:v>876</c:v>
                </c:pt>
                <c:pt idx="675">
                  <c:v>887</c:v>
                </c:pt>
                <c:pt idx="676">
                  <c:v>882</c:v>
                </c:pt>
                <c:pt idx="677">
                  <c:v>920</c:v>
                </c:pt>
                <c:pt idx="678">
                  <c:v>938</c:v>
                </c:pt>
                <c:pt idx="679">
                  <c:v>889</c:v>
                </c:pt>
                <c:pt idx="680">
                  <c:v>911</c:v>
                </c:pt>
                <c:pt idx="681">
                  <c:v>928</c:v>
                </c:pt>
                <c:pt idx="682">
                  <c:v>922</c:v>
                </c:pt>
                <c:pt idx="683">
                  <c:v>916</c:v>
                </c:pt>
                <c:pt idx="684">
                  <c:v>986</c:v>
                </c:pt>
                <c:pt idx="685">
                  <c:v>969</c:v>
                </c:pt>
                <c:pt idx="686">
                  <c:v>949</c:v>
                </c:pt>
                <c:pt idx="687">
                  <c:v>961</c:v>
                </c:pt>
                <c:pt idx="688">
                  <c:v>997</c:v>
                </c:pt>
                <c:pt idx="689">
                  <c:v>991</c:v>
                </c:pt>
                <c:pt idx="690">
                  <c:v>947</c:v>
                </c:pt>
                <c:pt idx="691">
                  <c:v>954</c:v>
                </c:pt>
                <c:pt idx="692">
                  <c:v>941</c:v>
                </c:pt>
                <c:pt idx="693">
                  <c:v>928</c:v>
                </c:pt>
                <c:pt idx="694">
                  <c:v>892</c:v>
                </c:pt>
                <c:pt idx="695">
                  <c:v>927</c:v>
                </c:pt>
                <c:pt idx="696">
                  <c:v>926</c:v>
                </c:pt>
                <c:pt idx="697">
                  <c:v>918</c:v>
                </c:pt>
                <c:pt idx="698">
                  <c:v>925</c:v>
                </c:pt>
                <c:pt idx="699">
                  <c:v>954</c:v>
                </c:pt>
                <c:pt idx="700">
                  <c:v>971</c:v>
                </c:pt>
                <c:pt idx="701">
                  <c:v>949</c:v>
                </c:pt>
                <c:pt idx="702">
                  <c:v>947</c:v>
                </c:pt>
                <c:pt idx="703">
                  <c:v>912</c:v>
                </c:pt>
                <c:pt idx="704">
                  <c:v>887</c:v>
                </c:pt>
                <c:pt idx="705">
                  <c:v>888</c:v>
                </c:pt>
                <c:pt idx="706">
                  <c:v>880</c:v>
                </c:pt>
                <c:pt idx="707">
                  <c:v>843</c:v>
                </c:pt>
                <c:pt idx="708">
                  <c:v>863</c:v>
                </c:pt>
                <c:pt idx="709">
                  <c:v>903</c:v>
                </c:pt>
                <c:pt idx="710">
                  <c:v>911</c:v>
                </c:pt>
                <c:pt idx="711">
                  <c:v>889</c:v>
                </c:pt>
                <c:pt idx="712">
                  <c:v>867</c:v>
                </c:pt>
                <c:pt idx="713">
                  <c:v>879</c:v>
                </c:pt>
                <c:pt idx="714">
                  <c:v>920</c:v>
                </c:pt>
                <c:pt idx="715">
                  <c:v>925</c:v>
                </c:pt>
                <c:pt idx="716">
                  <c:v>900</c:v>
                </c:pt>
                <c:pt idx="717">
                  <c:v>865</c:v>
                </c:pt>
                <c:pt idx="718">
                  <c:v>881</c:v>
                </c:pt>
                <c:pt idx="719">
                  <c:v>899</c:v>
                </c:pt>
                <c:pt idx="720">
                  <c:v>884</c:v>
                </c:pt>
                <c:pt idx="721">
                  <c:v>873</c:v>
                </c:pt>
                <c:pt idx="722">
                  <c:v>883</c:v>
                </c:pt>
                <c:pt idx="723">
                  <c:v>902</c:v>
                </c:pt>
                <c:pt idx="724">
                  <c:v>883</c:v>
                </c:pt>
                <c:pt idx="725">
                  <c:v>876</c:v>
                </c:pt>
                <c:pt idx="726">
                  <c:v>901</c:v>
                </c:pt>
                <c:pt idx="727">
                  <c:v>893</c:v>
                </c:pt>
                <c:pt idx="728">
                  <c:v>905</c:v>
                </c:pt>
                <c:pt idx="729">
                  <c:v>922</c:v>
                </c:pt>
                <c:pt idx="730">
                  <c:v>924</c:v>
                </c:pt>
                <c:pt idx="731">
                  <c:v>959</c:v>
                </c:pt>
                <c:pt idx="732">
                  <c:v>953</c:v>
                </c:pt>
                <c:pt idx="733">
                  <c:v>938</c:v>
                </c:pt>
                <c:pt idx="734">
                  <c:v>938</c:v>
                </c:pt>
                <c:pt idx="735">
                  <c:v>938</c:v>
                </c:pt>
                <c:pt idx="736">
                  <c:v>939</c:v>
                </c:pt>
                <c:pt idx="737">
                  <c:v>952</c:v>
                </c:pt>
                <c:pt idx="738">
                  <c:v>1005</c:v>
                </c:pt>
                <c:pt idx="739">
                  <c:v>1049</c:v>
                </c:pt>
                <c:pt idx="740">
                  <c:v>1010</c:v>
                </c:pt>
                <c:pt idx="741">
                  <c:v>985</c:v>
                </c:pt>
                <c:pt idx="742">
                  <c:v>1012</c:v>
                </c:pt>
                <c:pt idx="743">
                  <c:v>1052</c:v>
                </c:pt>
                <c:pt idx="744">
                  <c:v>1044</c:v>
                </c:pt>
                <c:pt idx="745">
                  <c:v>1010</c:v>
                </c:pt>
                <c:pt idx="746">
                  <c:v>1034</c:v>
                </c:pt>
                <c:pt idx="747">
                  <c:v>1040</c:v>
                </c:pt>
                <c:pt idx="748">
                  <c:v>1024</c:v>
                </c:pt>
                <c:pt idx="749">
                  <c:v>1026</c:v>
                </c:pt>
                <c:pt idx="750">
                  <c:v>1051</c:v>
                </c:pt>
                <c:pt idx="751">
                  <c:v>1038</c:v>
                </c:pt>
                <c:pt idx="752">
                  <c:v>1034</c:v>
                </c:pt>
                <c:pt idx="753">
                  <c:v>1004</c:v>
                </c:pt>
                <c:pt idx="754">
                  <c:v>1025</c:v>
                </c:pt>
                <c:pt idx="755">
                  <c:v>1013</c:v>
                </c:pt>
                <c:pt idx="756">
                  <c:v>1053</c:v>
                </c:pt>
                <c:pt idx="757">
                  <c:v>1101</c:v>
                </c:pt>
                <c:pt idx="758">
                  <c:v>1046</c:v>
                </c:pt>
                <c:pt idx="759">
                  <c:v>1064</c:v>
                </c:pt>
                <c:pt idx="760">
                  <c:v>1093</c:v>
                </c:pt>
                <c:pt idx="761">
                  <c:v>1128</c:v>
                </c:pt>
                <c:pt idx="762">
                  <c:v>1107</c:v>
                </c:pt>
                <c:pt idx="763">
                  <c:v>1092</c:v>
                </c:pt>
                <c:pt idx="764">
                  <c:v>1134</c:v>
                </c:pt>
                <c:pt idx="765">
                  <c:v>1141</c:v>
                </c:pt>
                <c:pt idx="766">
                  <c:v>1172</c:v>
                </c:pt>
                <c:pt idx="767">
                  <c:v>1176</c:v>
                </c:pt>
                <c:pt idx="768">
                  <c:v>1126</c:v>
                </c:pt>
                <c:pt idx="769">
                  <c:v>1137</c:v>
                </c:pt>
                <c:pt idx="770">
                  <c:v>1100</c:v>
                </c:pt>
                <c:pt idx="771">
                  <c:v>1081</c:v>
                </c:pt>
                <c:pt idx="772">
                  <c:v>1091</c:v>
                </c:pt>
                <c:pt idx="773">
                  <c:v>1070</c:v>
                </c:pt>
                <c:pt idx="774">
                  <c:v>1064</c:v>
                </c:pt>
                <c:pt idx="775">
                  <c:v>1064</c:v>
                </c:pt>
                <c:pt idx="776">
                  <c:v>1046</c:v>
                </c:pt>
                <c:pt idx="777">
                  <c:v>1040</c:v>
                </c:pt>
                <c:pt idx="778">
                  <c:v>1051</c:v>
                </c:pt>
                <c:pt idx="779">
                  <c:v>1073</c:v>
                </c:pt>
                <c:pt idx="780">
                  <c:v>1050</c:v>
                </c:pt>
                <c:pt idx="781">
                  <c:v>1033</c:v>
                </c:pt>
                <c:pt idx="782">
                  <c:v>1030</c:v>
                </c:pt>
                <c:pt idx="783">
                  <c:v>1033</c:v>
                </c:pt>
                <c:pt idx="784">
                  <c:v>1032</c:v>
                </c:pt>
                <c:pt idx="785">
                  <c:v>1039</c:v>
                </c:pt>
                <c:pt idx="786">
                  <c:v>1060</c:v>
                </c:pt>
                <c:pt idx="787">
                  <c:v>1067</c:v>
                </c:pt>
                <c:pt idx="788">
                  <c:v>1082</c:v>
                </c:pt>
                <c:pt idx="789">
                  <c:v>1100</c:v>
                </c:pt>
                <c:pt idx="790">
                  <c:v>1088</c:v>
                </c:pt>
                <c:pt idx="791">
                  <c:v>1126</c:v>
                </c:pt>
                <c:pt idx="792">
                  <c:v>1132</c:v>
                </c:pt>
                <c:pt idx="793">
                  <c:v>1146</c:v>
                </c:pt>
                <c:pt idx="794">
                  <c:v>1193</c:v>
                </c:pt>
                <c:pt idx="795">
                  <c:v>1186</c:v>
                </c:pt>
                <c:pt idx="796">
                  <c:v>1197</c:v>
                </c:pt>
                <c:pt idx="797">
                  <c:v>1200</c:v>
                </c:pt>
                <c:pt idx="798">
                  <c:v>1217</c:v>
                </c:pt>
                <c:pt idx="799">
                  <c:v>1200</c:v>
                </c:pt>
                <c:pt idx="800">
                  <c:v>1240</c:v>
                </c:pt>
                <c:pt idx="801">
                  <c:v>1282</c:v>
                </c:pt>
                <c:pt idx="802">
                  <c:v>1279</c:v>
                </c:pt>
                <c:pt idx="803">
                  <c:v>1287</c:v>
                </c:pt>
                <c:pt idx="804">
                  <c:v>1319</c:v>
                </c:pt>
                <c:pt idx="805">
                  <c:v>1298</c:v>
                </c:pt>
                <c:pt idx="806">
                  <c:v>1300</c:v>
                </c:pt>
                <c:pt idx="807">
                  <c:v>1289</c:v>
                </c:pt>
                <c:pt idx="808">
                  <c:v>1300</c:v>
                </c:pt>
                <c:pt idx="809">
                  <c:v>1347</c:v>
                </c:pt>
                <c:pt idx="810">
                  <c:v>1349</c:v>
                </c:pt>
                <c:pt idx="811">
                  <c:v>1399</c:v>
                </c:pt>
                <c:pt idx="812">
                  <c:v>1465</c:v>
                </c:pt>
                <c:pt idx="813">
                  <c:v>1468</c:v>
                </c:pt>
                <c:pt idx="814">
                  <c:v>1467</c:v>
                </c:pt>
                <c:pt idx="815">
                  <c:v>1475</c:v>
                </c:pt>
                <c:pt idx="816">
                  <c:v>1479</c:v>
                </c:pt>
                <c:pt idx="817">
                  <c:v>1473</c:v>
                </c:pt>
                <c:pt idx="818">
                  <c:v>1491</c:v>
                </c:pt>
                <c:pt idx="819">
                  <c:v>1550</c:v>
                </c:pt>
                <c:pt idx="820">
                  <c:v>1605</c:v>
                </c:pt>
                <c:pt idx="821">
                  <c:v>1617</c:v>
                </c:pt>
                <c:pt idx="822">
                  <c:v>1613</c:v>
                </c:pt>
                <c:pt idx="823">
                  <c:v>1641</c:v>
                </c:pt>
                <c:pt idx="824">
                  <c:v>1635</c:v>
                </c:pt>
                <c:pt idx="825">
                  <c:v>1652</c:v>
                </c:pt>
                <c:pt idx="826">
                  <c:v>1694</c:v>
                </c:pt>
                <c:pt idx="827">
                  <c:v>1699</c:v>
                </c:pt>
                <c:pt idx="828">
                  <c:v>1757</c:v>
                </c:pt>
                <c:pt idx="829">
                  <c:v>1806</c:v>
                </c:pt>
                <c:pt idx="830">
                  <c:v>1793</c:v>
                </c:pt>
                <c:pt idx="831">
                  <c:v>1785</c:v>
                </c:pt>
                <c:pt idx="832">
                  <c:v>1831</c:v>
                </c:pt>
                <c:pt idx="833">
                  <c:v>1879</c:v>
                </c:pt>
                <c:pt idx="834">
                  <c:v>1854</c:v>
                </c:pt>
                <c:pt idx="835">
                  <c:v>1826</c:v>
                </c:pt>
                <c:pt idx="836">
                  <c:v>1878</c:v>
                </c:pt>
                <c:pt idx="837">
                  <c:v>1928</c:v>
                </c:pt>
                <c:pt idx="838">
                  <c:v>1950</c:v>
                </c:pt>
                <c:pt idx="839">
                  <c:v>1966</c:v>
                </c:pt>
                <c:pt idx="840">
                  <c:v>1952</c:v>
                </c:pt>
                <c:pt idx="841">
                  <c:v>1970</c:v>
                </c:pt>
                <c:pt idx="842">
                  <c:v>1996</c:v>
                </c:pt>
                <c:pt idx="843">
                  <c:v>2018</c:v>
                </c:pt>
                <c:pt idx="844">
                  <c:v>2040</c:v>
                </c:pt>
                <c:pt idx="845">
                  <c:v>2038</c:v>
                </c:pt>
                <c:pt idx="846">
                  <c:v>2021</c:v>
                </c:pt>
                <c:pt idx="847">
                  <c:v>2028</c:v>
                </c:pt>
                <c:pt idx="848">
                  <c:v>2118</c:v>
                </c:pt>
                <c:pt idx="849">
                  <c:v>2141</c:v>
                </c:pt>
                <c:pt idx="850">
                  <c:v>2133</c:v>
                </c:pt>
                <c:pt idx="851">
                  <c:v>2178</c:v>
                </c:pt>
                <c:pt idx="852">
                  <c:v>2181</c:v>
                </c:pt>
                <c:pt idx="853">
                  <c:v>2208</c:v>
                </c:pt>
                <c:pt idx="854">
                  <c:v>2193</c:v>
                </c:pt>
                <c:pt idx="855">
                  <c:v>2195</c:v>
                </c:pt>
                <c:pt idx="856">
                  <c:v>2248</c:v>
                </c:pt>
                <c:pt idx="857">
                  <c:v>2273</c:v>
                </c:pt>
                <c:pt idx="858">
                  <c:v>2310</c:v>
                </c:pt>
                <c:pt idx="859">
                  <c:v>2350</c:v>
                </c:pt>
                <c:pt idx="860">
                  <c:v>2375</c:v>
                </c:pt>
                <c:pt idx="861">
                  <c:v>2348</c:v>
                </c:pt>
                <c:pt idx="862">
                  <c:v>2352</c:v>
                </c:pt>
                <c:pt idx="863">
                  <c:v>2367</c:v>
                </c:pt>
                <c:pt idx="864">
                  <c:v>2342</c:v>
                </c:pt>
                <c:pt idx="865">
                  <c:v>2392</c:v>
                </c:pt>
                <c:pt idx="866">
                  <c:v>2481</c:v>
                </c:pt>
                <c:pt idx="867">
                  <c:v>2489</c:v>
                </c:pt>
                <c:pt idx="868">
                  <c:v>2537</c:v>
                </c:pt>
                <c:pt idx="869">
                  <c:v>2613</c:v>
                </c:pt>
                <c:pt idx="870">
                  <c:v>2727</c:v>
                </c:pt>
                <c:pt idx="871">
                  <c:v>2806</c:v>
                </c:pt>
                <c:pt idx="872">
                  <c:v>2873</c:v>
                </c:pt>
                <c:pt idx="873">
                  <c:v>2964</c:v>
                </c:pt>
                <c:pt idx="874">
                  <c:v>3163</c:v>
                </c:pt>
                <c:pt idx="875">
                  <c:v>3302</c:v>
                </c:pt>
                <c:pt idx="876">
                  <c:v>3371</c:v>
                </c:pt>
                <c:pt idx="877">
                  <c:v>3606</c:v>
                </c:pt>
                <c:pt idx="878">
                  <c:v>3771</c:v>
                </c:pt>
                <c:pt idx="879">
                  <c:v>3965</c:v>
                </c:pt>
                <c:pt idx="880">
                  <c:v>4239</c:v>
                </c:pt>
                <c:pt idx="881">
                  <c:v>4443</c:v>
                </c:pt>
                <c:pt idx="882">
                  <c:v>4630</c:v>
                </c:pt>
                <c:pt idx="883">
                  <c:v>4966</c:v>
                </c:pt>
                <c:pt idx="884">
                  <c:v>5245</c:v>
                </c:pt>
                <c:pt idx="885">
                  <c:v>5362</c:v>
                </c:pt>
                <c:pt idx="886">
                  <c:v>5531</c:v>
                </c:pt>
                <c:pt idx="887">
                  <c:v>5726</c:v>
                </c:pt>
                <c:pt idx="888">
                  <c:v>5765</c:v>
                </c:pt>
                <c:pt idx="889">
                  <c:v>5824</c:v>
                </c:pt>
                <c:pt idx="890">
                  <c:v>5763</c:v>
                </c:pt>
                <c:pt idx="891">
                  <c:v>5638</c:v>
                </c:pt>
                <c:pt idx="892">
                  <c:v>5563</c:v>
                </c:pt>
                <c:pt idx="893">
                  <c:v>5501</c:v>
                </c:pt>
                <c:pt idx="894">
                  <c:v>5334</c:v>
                </c:pt>
                <c:pt idx="895">
                  <c:v>5223</c:v>
                </c:pt>
                <c:pt idx="896">
                  <c:v>5092</c:v>
                </c:pt>
                <c:pt idx="897">
                  <c:v>4961</c:v>
                </c:pt>
                <c:pt idx="898">
                  <c:v>4920</c:v>
                </c:pt>
                <c:pt idx="899">
                  <c:v>4859</c:v>
                </c:pt>
                <c:pt idx="900">
                  <c:v>4814</c:v>
                </c:pt>
                <c:pt idx="901">
                  <c:v>4713</c:v>
                </c:pt>
                <c:pt idx="902">
                  <c:v>4681</c:v>
                </c:pt>
                <c:pt idx="903">
                  <c:v>4626</c:v>
                </c:pt>
                <c:pt idx="904">
                  <c:v>4534</c:v>
                </c:pt>
                <c:pt idx="905">
                  <c:v>4518</c:v>
                </c:pt>
                <c:pt idx="906">
                  <c:v>4440</c:v>
                </c:pt>
                <c:pt idx="907">
                  <c:v>4424</c:v>
                </c:pt>
                <c:pt idx="908">
                  <c:v>4369</c:v>
                </c:pt>
                <c:pt idx="909">
                  <c:v>4287</c:v>
                </c:pt>
                <c:pt idx="910">
                  <c:v>4285</c:v>
                </c:pt>
                <c:pt idx="911">
                  <c:v>4271</c:v>
                </c:pt>
                <c:pt idx="912">
                  <c:v>4367</c:v>
                </c:pt>
                <c:pt idx="913">
                  <c:v>4440</c:v>
                </c:pt>
                <c:pt idx="914">
                  <c:v>4407</c:v>
                </c:pt>
                <c:pt idx="915">
                  <c:v>4404</c:v>
                </c:pt>
                <c:pt idx="916">
                  <c:v>4404</c:v>
                </c:pt>
                <c:pt idx="917">
                  <c:v>4461</c:v>
                </c:pt>
                <c:pt idx="918">
                  <c:v>4428</c:v>
                </c:pt>
                <c:pt idx="919">
                  <c:v>4438</c:v>
                </c:pt>
                <c:pt idx="920">
                  <c:v>4454</c:v>
                </c:pt>
                <c:pt idx="921">
                  <c:v>4440</c:v>
                </c:pt>
                <c:pt idx="922">
                  <c:v>4453</c:v>
                </c:pt>
                <c:pt idx="923">
                  <c:v>4427</c:v>
                </c:pt>
                <c:pt idx="924">
                  <c:v>4439</c:v>
                </c:pt>
                <c:pt idx="925">
                  <c:v>4479</c:v>
                </c:pt>
                <c:pt idx="926">
                  <c:v>4463</c:v>
                </c:pt>
                <c:pt idx="927">
                  <c:v>4517</c:v>
                </c:pt>
                <c:pt idx="928">
                  <c:v>4549</c:v>
                </c:pt>
                <c:pt idx="929">
                  <c:v>4585</c:v>
                </c:pt>
                <c:pt idx="930">
                  <c:v>4618</c:v>
                </c:pt>
                <c:pt idx="931">
                  <c:v>4700</c:v>
                </c:pt>
                <c:pt idx="932">
                  <c:v>4748</c:v>
                </c:pt>
                <c:pt idx="933">
                  <c:v>4730</c:v>
                </c:pt>
                <c:pt idx="934">
                  <c:v>4816</c:v>
                </c:pt>
                <c:pt idx="935">
                  <c:v>4857</c:v>
                </c:pt>
                <c:pt idx="936">
                  <c:v>4916</c:v>
                </c:pt>
                <c:pt idx="937">
                  <c:v>4997</c:v>
                </c:pt>
                <c:pt idx="938">
                  <c:v>5144</c:v>
                </c:pt>
                <c:pt idx="939">
                  <c:v>5114</c:v>
                </c:pt>
                <c:pt idx="940">
                  <c:v>5144</c:v>
                </c:pt>
                <c:pt idx="941">
                  <c:v>5251</c:v>
                </c:pt>
                <c:pt idx="942">
                  <c:v>5407</c:v>
                </c:pt>
                <c:pt idx="943">
                  <c:v>5372</c:v>
                </c:pt>
                <c:pt idx="944">
                  <c:v>5268</c:v>
                </c:pt>
                <c:pt idx="945">
                  <c:v>5394</c:v>
                </c:pt>
                <c:pt idx="946">
                  <c:v>5417</c:v>
                </c:pt>
                <c:pt idx="947">
                  <c:v>5431</c:v>
                </c:pt>
                <c:pt idx="948">
                  <c:v>5375</c:v>
                </c:pt>
                <c:pt idx="949">
                  <c:v>5421</c:v>
                </c:pt>
                <c:pt idx="950">
                  <c:v>5438</c:v>
                </c:pt>
                <c:pt idx="951">
                  <c:v>5506</c:v>
                </c:pt>
                <c:pt idx="952">
                  <c:v>5537</c:v>
                </c:pt>
                <c:pt idx="953">
                  <c:v>5518</c:v>
                </c:pt>
                <c:pt idx="954">
                  <c:v>5578</c:v>
                </c:pt>
                <c:pt idx="955">
                  <c:v>5692</c:v>
                </c:pt>
                <c:pt idx="956">
                  <c:v>5795</c:v>
                </c:pt>
                <c:pt idx="957">
                  <c:v>5833</c:v>
                </c:pt>
                <c:pt idx="958">
                  <c:v>5936</c:v>
                </c:pt>
                <c:pt idx="959">
                  <c:v>6024</c:v>
                </c:pt>
                <c:pt idx="960">
                  <c:v>6166</c:v>
                </c:pt>
                <c:pt idx="961">
                  <c:v>6184</c:v>
                </c:pt>
                <c:pt idx="962">
                  <c:v>6251</c:v>
                </c:pt>
                <c:pt idx="963">
                  <c:v>6409</c:v>
                </c:pt>
                <c:pt idx="964">
                  <c:v>6456</c:v>
                </c:pt>
                <c:pt idx="965">
                  <c:v>6618</c:v>
                </c:pt>
                <c:pt idx="966">
                  <c:v>6717</c:v>
                </c:pt>
                <c:pt idx="967">
                  <c:v>6752</c:v>
                </c:pt>
                <c:pt idx="968">
                  <c:v>7011</c:v>
                </c:pt>
                <c:pt idx="969">
                  <c:v>7198</c:v>
                </c:pt>
                <c:pt idx="970">
                  <c:v>7258</c:v>
                </c:pt>
                <c:pt idx="971">
                  <c:v>7415</c:v>
                </c:pt>
                <c:pt idx="972">
                  <c:v>7628</c:v>
                </c:pt>
                <c:pt idx="973">
                  <c:v>7943</c:v>
                </c:pt>
                <c:pt idx="974">
                  <c:v>8017</c:v>
                </c:pt>
                <c:pt idx="975">
                  <c:v>8219</c:v>
                </c:pt>
                <c:pt idx="976">
                  <c:v>8490</c:v>
                </c:pt>
                <c:pt idx="977">
                  <c:v>8743</c:v>
                </c:pt>
                <c:pt idx="978">
                  <c:v>8971</c:v>
                </c:pt>
                <c:pt idx="979">
                  <c:v>9276</c:v>
                </c:pt>
                <c:pt idx="980">
                  <c:v>9431</c:v>
                </c:pt>
                <c:pt idx="981">
                  <c:v>9885</c:v>
                </c:pt>
                <c:pt idx="982">
                  <c:v>10371</c:v>
                </c:pt>
                <c:pt idx="983">
                  <c:v>10585</c:v>
                </c:pt>
                <c:pt idx="984">
                  <c:v>10956</c:v>
                </c:pt>
                <c:pt idx="985">
                  <c:v>11379</c:v>
                </c:pt>
                <c:pt idx="986">
                  <c:v>11878</c:v>
                </c:pt>
                <c:pt idx="987">
                  <c:v>12512</c:v>
                </c:pt>
                <c:pt idx="988">
                  <c:v>13078</c:v>
                </c:pt>
                <c:pt idx="989">
                  <c:v>13358</c:v>
                </c:pt>
                <c:pt idx="990">
                  <c:v>13813</c:v>
                </c:pt>
                <c:pt idx="991">
                  <c:v>14414</c:v>
                </c:pt>
                <c:pt idx="992">
                  <c:v>14830</c:v>
                </c:pt>
                <c:pt idx="993">
                  <c:v>14980</c:v>
                </c:pt>
                <c:pt idx="994">
                  <c:v>15271</c:v>
                </c:pt>
                <c:pt idx="995">
                  <c:v>15679</c:v>
                </c:pt>
                <c:pt idx="996">
                  <c:v>15751</c:v>
                </c:pt>
                <c:pt idx="997">
                  <c:v>15710</c:v>
                </c:pt>
                <c:pt idx="998">
                  <c:v>15592</c:v>
                </c:pt>
                <c:pt idx="999">
                  <c:v>15217</c:v>
                </c:pt>
                <c:pt idx="1000">
                  <c:v>14705</c:v>
                </c:pt>
                <c:pt idx="1001">
                  <c:v>14085</c:v>
                </c:pt>
                <c:pt idx="1002">
                  <c:v>13315</c:v>
                </c:pt>
                <c:pt idx="1003">
                  <c:v>12460</c:v>
                </c:pt>
                <c:pt idx="1004">
                  <c:v>11666</c:v>
                </c:pt>
                <c:pt idx="1005">
                  <c:v>10787</c:v>
                </c:pt>
                <c:pt idx="1006">
                  <c:v>10015</c:v>
                </c:pt>
                <c:pt idx="1007">
                  <c:v>9182</c:v>
                </c:pt>
                <c:pt idx="1008">
                  <c:v>8639</c:v>
                </c:pt>
                <c:pt idx="1009">
                  <c:v>8053</c:v>
                </c:pt>
                <c:pt idx="1010">
                  <c:v>7577</c:v>
                </c:pt>
                <c:pt idx="1011">
                  <c:v>7169</c:v>
                </c:pt>
                <c:pt idx="1012">
                  <c:v>6891</c:v>
                </c:pt>
                <c:pt idx="1013">
                  <c:v>6642</c:v>
                </c:pt>
                <c:pt idx="1014">
                  <c:v>6252</c:v>
                </c:pt>
                <c:pt idx="1015">
                  <c:v>6251</c:v>
                </c:pt>
                <c:pt idx="1016">
                  <c:v>5984</c:v>
                </c:pt>
                <c:pt idx="1017">
                  <c:v>5685</c:v>
                </c:pt>
                <c:pt idx="1018">
                  <c:v>5608</c:v>
                </c:pt>
                <c:pt idx="1019">
                  <c:v>5538</c:v>
                </c:pt>
                <c:pt idx="1020">
                  <c:v>5267</c:v>
                </c:pt>
                <c:pt idx="1021">
                  <c:v>5099</c:v>
                </c:pt>
                <c:pt idx="1022">
                  <c:v>4993</c:v>
                </c:pt>
                <c:pt idx="1023">
                  <c:v>4869</c:v>
                </c:pt>
                <c:pt idx="1024">
                  <c:v>4786</c:v>
                </c:pt>
                <c:pt idx="1025">
                  <c:v>4660</c:v>
                </c:pt>
                <c:pt idx="1026">
                  <c:v>4504</c:v>
                </c:pt>
                <c:pt idx="1027">
                  <c:v>4436</c:v>
                </c:pt>
                <c:pt idx="1028">
                  <c:v>4301</c:v>
                </c:pt>
                <c:pt idx="1029">
                  <c:v>4249</c:v>
                </c:pt>
                <c:pt idx="1030">
                  <c:v>4049</c:v>
                </c:pt>
                <c:pt idx="1031">
                  <c:v>4037</c:v>
                </c:pt>
                <c:pt idx="1032">
                  <c:v>3878</c:v>
                </c:pt>
                <c:pt idx="1033">
                  <c:v>3826</c:v>
                </c:pt>
                <c:pt idx="1034">
                  <c:v>3893</c:v>
                </c:pt>
                <c:pt idx="1035">
                  <c:v>3831</c:v>
                </c:pt>
                <c:pt idx="1036">
                  <c:v>3709</c:v>
                </c:pt>
                <c:pt idx="1037">
                  <c:v>3754</c:v>
                </c:pt>
                <c:pt idx="1038">
                  <c:v>3644</c:v>
                </c:pt>
                <c:pt idx="1039">
                  <c:v>3670</c:v>
                </c:pt>
                <c:pt idx="1040">
                  <c:v>3718</c:v>
                </c:pt>
                <c:pt idx="1041">
                  <c:v>3656</c:v>
                </c:pt>
                <c:pt idx="1042">
                  <c:v>3784</c:v>
                </c:pt>
                <c:pt idx="1043">
                  <c:v>3939</c:v>
                </c:pt>
                <c:pt idx="1044">
                  <c:v>3999</c:v>
                </c:pt>
                <c:pt idx="1045">
                  <c:v>4026</c:v>
                </c:pt>
                <c:pt idx="1046">
                  <c:v>3970</c:v>
                </c:pt>
                <c:pt idx="1047">
                  <c:v>3645</c:v>
                </c:pt>
                <c:pt idx="1048">
                  <c:v>3379</c:v>
                </c:pt>
                <c:pt idx="1049">
                  <c:v>3188</c:v>
                </c:pt>
                <c:pt idx="1050">
                  <c:v>3048</c:v>
                </c:pt>
                <c:pt idx="1051">
                  <c:v>2870</c:v>
                </c:pt>
                <c:pt idx="1052">
                  <c:v>2825</c:v>
                </c:pt>
                <c:pt idx="1053">
                  <c:v>2859</c:v>
                </c:pt>
                <c:pt idx="1054">
                  <c:v>2824</c:v>
                </c:pt>
                <c:pt idx="1055">
                  <c:v>2784</c:v>
                </c:pt>
                <c:pt idx="1056">
                  <c:v>2725</c:v>
                </c:pt>
                <c:pt idx="1057">
                  <c:v>2718</c:v>
                </c:pt>
                <c:pt idx="1058">
                  <c:v>2741</c:v>
                </c:pt>
                <c:pt idx="1059">
                  <c:v>2772</c:v>
                </c:pt>
                <c:pt idx="1060">
                  <c:v>2696</c:v>
                </c:pt>
                <c:pt idx="1061">
                  <c:v>2717</c:v>
                </c:pt>
                <c:pt idx="1062">
                  <c:v>2672</c:v>
                </c:pt>
                <c:pt idx="1063">
                  <c:v>2651</c:v>
                </c:pt>
                <c:pt idx="1064">
                  <c:v>2696</c:v>
                </c:pt>
                <c:pt idx="1065">
                  <c:v>2609</c:v>
                </c:pt>
                <c:pt idx="1066">
                  <c:v>2728</c:v>
                </c:pt>
                <c:pt idx="1067">
                  <c:v>2760</c:v>
                </c:pt>
                <c:pt idx="1068">
                  <c:v>2724</c:v>
                </c:pt>
                <c:pt idx="1069">
                  <c:v>2720</c:v>
                </c:pt>
                <c:pt idx="1070">
                  <c:v>2673</c:v>
                </c:pt>
                <c:pt idx="1071">
                  <c:v>2750</c:v>
                </c:pt>
                <c:pt idx="1072">
                  <c:v>2770</c:v>
                </c:pt>
                <c:pt idx="1073">
                  <c:v>2799</c:v>
                </c:pt>
                <c:pt idx="1074">
                  <c:v>2760</c:v>
                </c:pt>
                <c:pt idx="1075">
                  <c:v>2876</c:v>
                </c:pt>
                <c:pt idx="1076">
                  <c:v>2823</c:v>
                </c:pt>
                <c:pt idx="1077">
                  <c:v>2905</c:v>
                </c:pt>
                <c:pt idx="1078">
                  <c:v>2820</c:v>
                </c:pt>
                <c:pt idx="1079">
                  <c:v>2862</c:v>
                </c:pt>
                <c:pt idx="1080">
                  <c:v>2784</c:v>
                </c:pt>
                <c:pt idx="1081">
                  <c:v>2847</c:v>
                </c:pt>
                <c:pt idx="1082">
                  <c:v>2902</c:v>
                </c:pt>
                <c:pt idx="1083">
                  <c:v>2748</c:v>
                </c:pt>
                <c:pt idx="1084">
                  <c:v>2744</c:v>
                </c:pt>
                <c:pt idx="1085">
                  <c:v>2677</c:v>
                </c:pt>
                <c:pt idx="1086">
                  <c:v>2690</c:v>
                </c:pt>
                <c:pt idx="1087">
                  <c:v>2660</c:v>
                </c:pt>
                <c:pt idx="1088">
                  <c:v>2564</c:v>
                </c:pt>
                <c:pt idx="1089">
                  <c:v>2627</c:v>
                </c:pt>
                <c:pt idx="1090">
                  <c:v>2563</c:v>
                </c:pt>
                <c:pt idx="1091">
                  <c:v>2548</c:v>
                </c:pt>
                <c:pt idx="1092">
                  <c:v>2447</c:v>
                </c:pt>
                <c:pt idx="1093">
                  <c:v>2505</c:v>
                </c:pt>
                <c:pt idx="1094">
                  <c:v>2467</c:v>
                </c:pt>
                <c:pt idx="1095">
                  <c:v>2519</c:v>
                </c:pt>
                <c:pt idx="1096">
                  <c:v>2469</c:v>
                </c:pt>
                <c:pt idx="1097">
                  <c:v>2485</c:v>
                </c:pt>
                <c:pt idx="1098">
                  <c:v>2476</c:v>
                </c:pt>
                <c:pt idx="1099">
                  <c:v>2473</c:v>
                </c:pt>
                <c:pt idx="1100">
                  <c:v>2399</c:v>
                </c:pt>
                <c:pt idx="1101">
                  <c:v>2354</c:v>
                </c:pt>
                <c:pt idx="1102">
                  <c:v>2475</c:v>
                </c:pt>
                <c:pt idx="1103">
                  <c:v>2503</c:v>
                </c:pt>
                <c:pt idx="1104">
                  <c:v>2443</c:v>
                </c:pt>
                <c:pt idx="1105">
                  <c:v>2453</c:v>
                </c:pt>
                <c:pt idx="1106">
                  <c:v>2440</c:v>
                </c:pt>
                <c:pt idx="1107">
                  <c:v>2470</c:v>
                </c:pt>
                <c:pt idx="1108">
                  <c:v>2486</c:v>
                </c:pt>
                <c:pt idx="1109">
                  <c:v>2572</c:v>
                </c:pt>
                <c:pt idx="1110">
                  <c:v>2507</c:v>
                </c:pt>
                <c:pt idx="1111">
                  <c:v>2493</c:v>
                </c:pt>
                <c:pt idx="1112">
                  <c:v>2506</c:v>
                </c:pt>
                <c:pt idx="1113">
                  <c:v>2595</c:v>
                </c:pt>
                <c:pt idx="1114">
                  <c:v>2593</c:v>
                </c:pt>
                <c:pt idx="1115">
                  <c:v>2707</c:v>
                </c:pt>
                <c:pt idx="1116">
                  <c:v>2634</c:v>
                </c:pt>
                <c:pt idx="1117">
                  <c:v>2670</c:v>
                </c:pt>
                <c:pt idx="1118">
                  <c:v>2749</c:v>
                </c:pt>
                <c:pt idx="1119">
                  <c:v>2648</c:v>
                </c:pt>
                <c:pt idx="1120">
                  <c:v>2722</c:v>
                </c:pt>
                <c:pt idx="1121">
                  <c:v>2796</c:v>
                </c:pt>
                <c:pt idx="1122">
                  <c:v>2773</c:v>
                </c:pt>
                <c:pt idx="1123">
                  <c:v>2764</c:v>
                </c:pt>
                <c:pt idx="1124">
                  <c:v>2602</c:v>
                </c:pt>
                <c:pt idx="1125">
                  <c:v>2748</c:v>
                </c:pt>
                <c:pt idx="1126">
                  <c:v>2820</c:v>
                </c:pt>
                <c:pt idx="1127">
                  <c:v>2712</c:v>
                </c:pt>
                <c:pt idx="1128">
                  <c:v>2594</c:v>
                </c:pt>
                <c:pt idx="1129">
                  <c:v>2680</c:v>
                </c:pt>
                <c:pt idx="1130">
                  <c:v>2607</c:v>
                </c:pt>
                <c:pt idx="1131">
                  <c:v>2667</c:v>
                </c:pt>
                <c:pt idx="1132">
                  <c:v>2604</c:v>
                </c:pt>
                <c:pt idx="1133">
                  <c:v>2717</c:v>
                </c:pt>
                <c:pt idx="1134">
                  <c:v>2621</c:v>
                </c:pt>
                <c:pt idx="1135">
                  <c:v>2593</c:v>
                </c:pt>
                <c:pt idx="1136">
                  <c:v>2612</c:v>
                </c:pt>
                <c:pt idx="1137">
                  <c:v>2511</c:v>
                </c:pt>
                <c:pt idx="1138">
                  <c:v>2493</c:v>
                </c:pt>
                <c:pt idx="1139">
                  <c:v>2542</c:v>
                </c:pt>
                <c:pt idx="1140">
                  <c:v>2465</c:v>
                </c:pt>
                <c:pt idx="1141">
                  <c:v>2460</c:v>
                </c:pt>
                <c:pt idx="1142">
                  <c:v>2555</c:v>
                </c:pt>
                <c:pt idx="1143">
                  <c:v>2466</c:v>
                </c:pt>
                <c:pt idx="1144">
                  <c:v>2547</c:v>
                </c:pt>
                <c:pt idx="1145">
                  <c:v>2548</c:v>
                </c:pt>
                <c:pt idx="1146">
                  <c:v>2418</c:v>
                </c:pt>
                <c:pt idx="1147">
                  <c:v>2457</c:v>
                </c:pt>
                <c:pt idx="1148">
                  <c:v>2373</c:v>
                </c:pt>
                <c:pt idx="1149">
                  <c:v>2434</c:v>
                </c:pt>
                <c:pt idx="1150">
                  <c:v>2436</c:v>
                </c:pt>
                <c:pt idx="1151">
                  <c:v>2381</c:v>
                </c:pt>
                <c:pt idx="1152">
                  <c:v>2469</c:v>
                </c:pt>
                <c:pt idx="1153">
                  <c:v>2390</c:v>
                </c:pt>
                <c:pt idx="1154">
                  <c:v>2418</c:v>
                </c:pt>
                <c:pt idx="1155">
                  <c:v>2370</c:v>
                </c:pt>
                <c:pt idx="1156">
                  <c:v>2295</c:v>
                </c:pt>
                <c:pt idx="1157">
                  <c:v>2372</c:v>
                </c:pt>
                <c:pt idx="1158">
                  <c:v>2280</c:v>
                </c:pt>
                <c:pt idx="1159">
                  <c:v>2280</c:v>
                </c:pt>
                <c:pt idx="1160">
                  <c:v>2354</c:v>
                </c:pt>
                <c:pt idx="1161">
                  <c:v>2275</c:v>
                </c:pt>
                <c:pt idx="1162">
                  <c:v>2303</c:v>
                </c:pt>
                <c:pt idx="1163">
                  <c:v>2255</c:v>
                </c:pt>
                <c:pt idx="1164">
                  <c:v>2222</c:v>
                </c:pt>
                <c:pt idx="1165">
                  <c:v>2204</c:v>
                </c:pt>
                <c:pt idx="1166">
                  <c:v>2215</c:v>
                </c:pt>
                <c:pt idx="1167">
                  <c:v>2130</c:v>
                </c:pt>
                <c:pt idx="1168">
                  <c:v>2192</c:v>
                </c:pt>
                <c:pt idx="1169">
                  <c:v>2073</c:v>
                </c:pt>
                <c:pt idx="1170">
                  <c:v>2168</c:v>
                </c:pt>
                <c:pt idx="1171">
                  <c:v>2139</c:v>
                </c:pt>
                <c:pt idx="1172">
                  <c:v>2125</c:v>
                </c:pt>
                <c:pt idx="1173">
                  <c:v>2142</c:v>
                </c:pt>
                <c:pt idx="1174">
                  <c:v>2120</c:v>
                </c:pt>
                <c:pt idx="1175">
                  <c:v>2126</c:v>
                </c:pt>
                <c:pt idx="1176">
                  <c:v>2134</c:v>
                </c:pt>
                <c:pt idx="1177">
                  <c:v>1990</c:v>
                </c:pt>
                <c:pt idx="1178">
                  <c:v>2075</c:v>
                </c:pt>
                <c:pt idx="1179">
                  <c:v>2123</c:v>
                </c:pt>
                <c:pt idx="1180">
                  <c:v>2073</c:v>
                </c:pt>
                <c:pt idx="1181">
                  <c:v>2107</c:v>
                </c:pt>
                <c:pt idx="1182">
                  <c:v>2152</c:v>
                </c:pt>
                <c:pt idx="1183">
                  <c:v>2207</c:v>
                </c:pt>
                <c:pt idx="1184">
                  <c:v>2208</c:v>
                </c:pt>
                <c:pt idx="1185">
                  <c:v>2213</c:v>
                </c:pt>
                <c:pt idx="1186">
                  <c:v>2046</c:v>
                </c:pt>
                <c:pt idx="1187">
                  <c:v>2187</c:v>
                </c:pt>
                <c:pt idx="1188">
                  <c:v>2072</c:v>
                </c:pt>
                <c:pt idx="1189">
                  <c:v>2096</c:v>
                </c:pt>
                <c:pt idx="1190">
                  <c:v>2056</c:v>
                </c:pt>
                <c:pt idx="1191">
                  <c:v>2039</c:v>
                </c:pt>
                <c:pt idx="1192">
                  <c:v>2077</c:v>
                </c:pt>
                <c:pt idx="1193">
                  <c:v>1959</c:v>
                </c:pt>
                <c:pt idx="1194">
                  <c:v>1947</c:v>
                </c:pt>
                <c:pt idx="1195">
                  <c:v>2001</c:v>
                </c:pt>
                <c:pt idx="1196">
                  <c:v>2058</c:v>
                </c:pt>
                <c:pt idx="1197">
                  <c:v>1944</c:v>
                </c:pt>
                <c:pt idx="1198">
                  <c:v>2023</c:v>
                </c:pt>
                <c:pt idx="1199">
                  <c:v>2058</c:v>
                </c:pt>
                <c:pt idx="1200">
                  <c:v>2003</c:v>
                </c:pt>
                <c:pt idx="1201">
                  <c:v>2019</c:v>
                </c:pt>
                <c:pt idx="1202">
                  <c:v>2058</c:v>
                </c:pt>
                <c:pt idx="1203">
                  <c:v>2041</c:v>
                </c:pt>
                <c:pt idx="1204">
                  <c:v>2077</c:v>
                </c:pt>
                <c:pt idx="1205">
                  <c:v>2012</c:v>
                </c:pt>
                <c:pt idx="1206">
                  <c:v>1948</c:v>
                </c:pt>
                <c:pt idx="1207">
                  <c:v>2005</c:v>
                </c:pt>
                <c:pt idx="1208">
                  <c:v>2014</c:v>
                </c:pt>
                <c:pt idx="1209">
                  <c:v>1993</c:v>
                </c:pt>
                <c:pt idx="1210">
                  <c:v>2009</c:v>
                </c:pt>
                <c:pt idx="1211">
                  <c:v>2000</c:v>
                </c:pt>
                <c:pt idx="1212">
                  <c:v>2065</c:v>
                </c:pt>
                <c:pt idx="1213">
                  <c:v>2049</c:v>
                </c:pt>
                <c:pt idx="1214">
                  <c:v>2156</c:v>
                </c:pt>
                <c:pt idx="1215">
                  <c:v>2104</c:v>
                </c:pt>
                <c:pt idx="1216">
                  <c:v>2186</c:v>
                </c:pt>
                <c:pt idx="1217">
                  <c:v>2150</c:v>
                </c:pt>
                <c:pt idx="1218">
                  <c:v>2268</c:v>
                </c:pt>
                <c:pt idx="1219">
                  <c:v>2318</c:v>
                </c:pt>
                <c:pt idx="1220">
                  <c:v>2312</c:v>
                </c:pt>
                <c:pt idx="1221">
                  <c:v>2453</c:v>
                </c:pt>
                <c:pt idx="1222">
                  <c:v>2532</c:v>
                </c:pt>
                <c:pt idx="1223">
                  <c:v>2622</c:v>
                </c:pt>
                <c:pt idx="1224">
                  <c:v>2676</c:v>
                </c:pt>
                <c:pt idx="1225">
                  <c:v>2769</c:v>
                </c:pt>
                <c:pt idx="1226">
                  <c:v>2843</c:v>
                </c:pt>
                <c:pt idx="1227">
                  <c:v>2876</c:v>
                </c:pt>
                <c:pt idx="1228">
                  <c:v>2909</c:v>
                </c:pt>
                <c:pt idx="1229">
                  <c:v>2973</c:v>
                </c:pt>
                <c:pt idx="1230">
                  <c:v>3032</c:v>
                </c:pt>
                <c:pt idx="1231">
                  <c:v>3031</c:v>
                </c:pt>
                <c:pt idx="1232">
                  <c:v>3109</c:v>
                </c:pt>
                <c:pt idx="1233">
                  <c:v>3148</c:v>
                </c:pt>
                <c:pt idx="1234">
                  <c:v>3089</c:v>
                </c:pt>
                <c:pt idx="1235">
                  <c:v>2954</c:v>
                </c:pt>
                <c:pt idx="1236">
                  <c:v>2904</c:v>
                </c:pt>
                <c:pt idx="1237">
                  <c:v>2829</c:v>
                </c:pt>
                <c:pt idx="1238">
                  <c:v>2675</c:v>
                </c:pt>
                <c:pt idx="1239">
                  <c:v>2601</c:v>
                </c:pt>
                <c:pt idx="1240">
                  <c:v>2448</c:v>
                </c:pt>
                <c:pt idx="1241">
                  <c:v>2346</c:v>
                </c:pt>
                <c:pt idx="1242">
                  <c:v>2259</c:v>
                </c:pt>
                <c:pt idx="1243">
                  <c:v>2252</c:v>
                </c:pt>
                <c:pt idx="1244">
                  <c:v>2221</c:v>
                </c:pt>
                <c:pt idx="1245">
                  <c:v>2181</c:v>
                </c:pt>
                <c:pt idx="1246">
                  <c:v>2098</c:v>
                </c:pt>
                <c:pt idx="1247">
                  <c:v>2046</c:v>
                </c:pt>
                <c:pt idx="1248">
                  <c:v>2006</c:v>
                </c:pt>
                <c:pt idx="1249">
                  <c:v>1957</c:v>
                </c:pt>
                <c:pt idx="1250">
                  <c:v>1996</c:v>
                </c:pt>
                <c:pt idx="1251">
                  <c:v>2029</c:v>
                </c:pt>
                <c:pt idx="1252">
                  <c:v>2082</c:v>
                </c:pt>
                <c:pt idx="1253">
                  <c:v>2068</c:v>
                </c:pt>
                <c:pt idx="1254">
                  <c:v>2072</c:v>
                </c:pt>
                <c:pt idx="1255">
                  <c:v>2021</c:v>
                </c:pt>
                <c:pt idx="1256">
                  <c:v>2062</c:v>
                </c:pt>
                <c:pt idx="1257">
                  <c:v>2064</c:v>
                </c:pt>
                <c:pt idx="1258">
                  <c:v>2045</c:v>
                </c:pt>
                <c:pt idx="1259">
                  <c:v>2115</c:v>
                </c:pt>
                <c:pt idx="1260">
                  <c:v>2100</c:v>
                </c:pt>
                <c:pt idx="1261">
                  <c:v>2120</c:v>
                </c:pt>
                <c:pt idx="1262">
                  <c:v>2088</c:v>
                </c:pt>
                <c:pt idx="1263">
                  <c:v>2097</c:v>
                </c:pt>
                <c:pt idx="1264">
                  <c:v>2109</c:v>
                </c:pt>
                <c:pt idx="1265">
                  <c:v>2128</c:v>
                </c:pt>
                <c:pt idx="1266">
                  <c:v>2110</c:v>
                </c:pt>
                <c:pt idx="1267">
                  <c:v>2073</c:v>
                </c:pt>
                <c:pt idx="1268">
                  <c:v>2138</c:v>
                </c:pt>
                <c:pt idx="1269">
                  <c:v>2138</c:v>
                </c:pt>
                <c:pt idx="1270">
                  <c:v>2108</c:v>
                </c:pt>
                <c:pt idx="1271">
                  <c:v>2165</c:v>
                </c:pt>
                <c:pt idx="1272">
                  <c:v>2203</c:v>
                </c:pt>
                <c:pt idx="1273">
                  <c:v>2226</c:v>
                </c:pt>
                <c:pt idx="1274">
                  <c:v>2236</c:v>
                </c:pt>
                <c:pt idx="1275">
                  <c:v>2241</c:v>
                </c:pt>
                <c:pt idx="1276">
                  <c:v>2266</c:v>
                </c:pt>
                <c:pt idx="1277">
                  <c:v>2337</c:v>
                </c:pt>
                <c:pt idx="1278">
                  <c:v>2464</c:v>
                </c:pt>
                <c:pt idx="1279">
                  <c:v>2591</c:v>
                </c:pt>
                <c:pt idx="1280">
                  <c:v>2790</c:v>
                </c:pt>
                <c:pt idx="1281">
                  <c:v>3142</c:v>
                </c:pt>
                <c:pt idx="1282">
                  <c:v>3642</c:v>
                </c:pt>
                <c:pt idx="1283">
                  <c:v>4220</c:v>
                </c:pt>
                <c:pt idx="1284">
                  <c:v>4539</c:v>
                </c:pt>
                <c:pt idx="1285">
                  <c:v>4744</c:v>
                </c:pt>
                <c:pt idx="1286">
                  <c:v>4970</c:v>
                </c:pt>
                <c:pt idx="1287">
                  <c:v>4763</c:v>
                </c:pt>
                <c:pt idx="1288">
                  <c:v>4287</c:v>
                </c:pt>
                <c:pt idx="1289">
                  <c:v>3954</c:v>
                </c:pt>
                <c:pt idx="1290">
                  <c:v>3685</c:v>
                </c:pt>
                <c:pt idx="1291">
                  <c:v>3355</c:v>
                </c:pt>
                <c:pt idx="1292">
                  <c:v>3000</c:v>
                </c:pt>
                <c:pt idx="1293">
                  <c:v>2784</c:v>
                </c:pt>
                <c:pt idx="1294">
                  <c:v>2751</c:v>
                </c:pt>
                <c:pt idx="1295">
                  <c:v>2651</c:v>
                </c:pt>
                <c:pt idx="1296">
                  <c:v>2560</c:v>
                </c:pt>
                <c:pt idx="1297">
                  <c:v>2542</c:v>
                </c:pt>
                <c:pt idx="1298">
                  <c:v>2549</c:v>
                </c:pt>
                <c:pt idx="1299">
                  <c:v>2580</c:v>
                </c:pt>
                <c:pt idx="1300">
                  <c:v>2585</c:v>
                </c:pt>
                <c:pt idx="1301">
                  <c:v>2603</c:v>
                </c:pt>
                <c:pt idx="1302">
                  <c:v>2579</c:v>
                </c:pt>
                <c:pt idx="1303">
                  <c:v>2567</c:v>
                </c:pt>
                <c:pt idx="1304">
                  <c:v>2548</c:v>
                </c:pt>
                <c:pt idx="1305">
                  <c:v>2538</c:v>
                </c:pt>
                <c:pt idx="1306">
                  <c:v>2521</c:v>
                </c:pt>
                <c:pt idx="1307">
                  <c:v>2459</c:v>
                </c:pt>
                <c:pt idx="1308">
                  <c:v>2478</c:v>
                </c:pt>
                <c:pt idx="1309">
                  <c:v>2488</c:v>
                </c:pt>
                <c:pt idx="1310">
                  <c:v>2466</c:v>
                </c:pt>
                <c:pt idx="1311">
                  <c:v>2498</c:v>
                </c:pt>
                <c:pt idx="1312">
                  <c:v>2442</c:v>
                </c:pt>
                <c:pt idx="1313">
                  <c:v>2471</c:v>
                </c:pt>
                <c:pt idx="1314">
                  <c:v>2510</c:v>
                </c:pt>
                <c:pt idx="1315">
                  <c:v>2555</c:v>
                </c:pt>
                <c:pt idx="1316">
                  <c:v>2544</c:v>
                </c:pt>
                <c:pt idx="1317">
                  <c:v>2572</c:v>
                </c:pt>
                <c:pt idx="1318">
                  <c:v>2557</c:v>
                </c:pt>
                <c:pt idx="1319">
                  <c:v>2580</c:v>
                </c:pt>
                <c:pt idx="1320">
                  <c:v>2567</c:v>
                </c:pt>
                <c:pt idx="1321">
                  <c:v>2548</c:v>
                </c:pt>
                <c:pt idx="1322">
                  <c:v>2500</c:v>
                </c:pt>
                <c:pt idx="1323">
                  <c:v>2516</c:v>
                </c:pt>
                <c:pt idx="1324">
                  <c:v>2449</c:v>
                </c:pt>
                <c:pt idx="1325">
                  <c:v>2383</c:v>
                </c:pt>
                <c:pt idx="1326">
                  <c:v>2429</c:v>
                </c:pt>
                <c:pt idx="1327">
                  <c:v>2337</c:v>
                </c:pt>
                <c:pt idx="1328">
                  <c:v>2203</c:v>
                </c:pt>
                <c:pt idx="1329">
                  <c:v>2220</c:v>
                </c:pt>
                <c:pt idx="1330">
                  <c:v>2172</c:v>
                </c:pt>
                <c:pt idx="1331">
                  <c:v>2151</c:v>
                </c:pt>
                <c:pt idx="1332">
                  <c:v>2092</c:v>
                </c:pt>
                <c:pt idx="1333">
                  <c:v>2023</c:v>
                </c:pt>
                <c:pt idx="1334">
                  <c:v>1989</c:v>
                </c:pt>
                <c:pt idx="1335">
                  <c:v>1952</c:v>
                </c:pt>
                <c:pt idx="1336">
                  <c:v>1922</c:v>
                </c:pt>
                <c:pt idx="1337">
                  <c:v>1919</c:v>
                </c:pt>
                <c:pt idx="1338">
                  <c:v>1907</c:v>
                </c:pt>
                <c:pt idx="1339">
                  <c:v>1819</c:v>
                </c:pt>
                <c:pt idx="1340">
                  <c:v>1772</c:v>
                </c:pt>
                <c:pt idx="1341">
                  <c:v>1793</c:v>
                </c:pt>
                <c:pt idx="1342">
                  <c:v>1784</c:v>
                </c:pt>
                <c:pt idx="1343">
                  <c:v>1801</c:v>
                </c:pt>
                <c:pt idx="1344">
                  <c:v>1871</c:v>
                </c:pt>
                <c:pt idx="1345">
                  <c:v>1840</c:v>
                </c:pt>
                <c:pt idx="1346">
                  <c:v>1796</c:v>
                </c:pt>
                <c:pt idx="1347">
                  <c:v>1751</c:v>
                </c:pt>
                <c:pt idx="1348">
                  <c:v>1787</c:v>
                </c:pt>
                <c:pt idx="1349">
                  <c:v>1841</c:v>
                </c:pt>
                <c:pt idx="1350">
                  <c:v>1825</c:v>
                </c:pt>
                <c:pt idx="1351">
                  <c:v>1808</c:v>
                </c:pt>
                <c:pt idx="1352">
                  <c:v>1807</c:v>
                </c:pt>
                <c:pt idx="1353">
                  <c:v>1812</c:v>
                </c:pt>
                <c:pt idx="1354">
                  <c:v>1786</c:v>
                </c:pt>
                <c:pt idx="1355">
                  <c:v>1717</c:v>
                </c:pt>
                <c:pt idx="1356">
                  <c:v>1749</c:v>
                </c:pt>
                <c:pt idx="1357">
                  <c:v>1805</c:v>
                </c:pt>
                <c:pt idx="1358">
                  <c:v>1787</c:v>
                </c:pt>
                <c:pt idx="1359">
                  <c:v>1798</c:v>
                </c:pt>
                <c:pt idx="1360">
                  <c:v>1806</c:v>
                </c:pt>
                <c:pt idx="1361">
                  <c:v>1761</c:v>
                </c:pt>
                <c:pt idx="1362">
                  <c:v>1767</c:v>
                </c:pt>
                <c:pt idx="1363">
                  <c:v>1753</c:v>
                </c:pt>
                <c:pt idx="1364">
                  <c:v>1793</c:v>
                </c:pt>
                <c:pt idx="1365">
                  <c:v>1804</c:v>
                </c:pt>
                <c:pt idx="1366">
                  <c:v>1828</c:v>
                </c:pt>
                <c:pt idx="1367">
                  <c:v>1892</c:v>
                </c:pt>
                <c:pt idx="1368">
                  <c:v>1868</c:v>
                </c:pt>
                <c:pt idx="1369">
                  <c:v>1858</c:v>
                </c:pt>
                <c:pt idx="1370">
                  <c:v>1868</c:v>
                </c:pt>
                <c:pt idx="1371">
                  <c:v>1887</c:v>
                </c:pt>
                <c:pt idx="1372">
                  <c:v>1974</c:v>
                </c:pt>
                <c:pt idx="1373">
                  <c:v>2021</c:v>
                </c:pt>
                <c:pt idx="1374">
                  <c:v>2134</c:v>
                </c:pt>
                <c:pt idx="1375">
                  <c:v>2225</c:v>
                </c:pt>
                <c:pt idx="1376">
                  <c:v>2279</c:v>
                </c:pt>
                <c:pt idx="1377">
                  <c:v>2271</c:v>
                </c:pt>
                <c:pt idx="1378">
                  <c:v>2212</c:v>
                </c:pt>
                <c:pt idx="1379">
                  <c:v>2227</c:v>
                </c:pt>
                <c:pt idx="1380">
                  <c:v>2256</c:v>
                </c:pt>
                <c:pt idx="1381">
                  <c:v>2245</c:v>
                </c:pt>
                <c:pt idx="1382">
                  <c:v>2193</c:v>
                </c:pt>
                <c:pt idx="1383">
                  <c:v>2172</c:v>
                </c:pt>
                <c:pt idx="1384">
                  <c:v>2153</c:v>
                </c:pt>
                <c:pt idx="1385">
                  <c:v>2182</c:v>
                </c:pt>
                <c:pt idx="1386">
                  <c:v>2128</c:v>
                </c:pt>
                <c:pt idx="1387">
                  <c:v>2032</c:v>
                </c:pt>
                <c:pt idx="1388">
                  <c:v>2034</c:v>
                </c:pt>
                <c:pt idx="1389">
                  <c:v>2021</c:v>
                </c:pt>
                <c:pt idx="1390">
                  <c:v>2009</c:v>
                </c:pt>
                <c:pt idx="1391">
                  <c:v>2024</c:v>
                </c:pt>
                <c:pt idx="1392">
                  <c:v>2058</c:v>
                </c:pt>
                <c:pt idx="1393">
                  <c:v>2079</c:v>
                </c:pt>
                <c:pt idx="1394">
                  <c:v>2081</c:v>
                </c:pt>
                <c:pt idx="1395">
                  <c:v>2125</c:v>
                </c:pt>
                <c:pt idx="1396">
                  <c:v>2152</c:v>
                </c:pt>
                <c:pt idx="1397">
                  <c:v>2101</c:v>
                </c:pt>
                <c:pt idx="1398">
                  <c:v>2054</c:v>
                </c:pt>
                <c:pt idx="1399">
                  <c:v>2061</c:v>
                </c:pt>
                <c:pt idx="1400">
                  <c:v>2082</c:v>
                </c:pt>
                <c:pt idx="1401">
                  <c:v>2086</c:v>
                </c:pt>
                <c:pt idx="1402">
                  <c:v>2026</c:v>
                </c:pt>
                <c:pt idx="1403">
                  <c:v>1994</c:v>
                </c:pt>
                <c:pt idx="1404">
                  <c:v>2014</c:v>
                </c:pt>
                <c:pt idx="1405">
                  <c:v>1994</c:v>
                </c:pt>
                <c:pt idx="1406">
                  <c:v>1940</c:v>
                </c:pt>
                <c:pt idx="1407">
                  <c:v>1882</c:v>
                </c:pt>
                <c:pt idx="1408">
                  <c:v>1840</c:v>
                </c:pt>
                <c:pt idx="1409">
                  <c:v>1794</c:v>
                </c:pt>
                <c:pt idx="1410">
                  <c:v>1791</c:v>
                </c:pt>
                <c:pt idx="1411">
                  <c:v>1808</c:v>
                </c:pt>
                <c:pt idx="1412">
                  <c:v>1823</c:v>
                </c:pt>
                <c:pt idx="1413">
                  <c:v>1861</c:v>
                </c:pt>
                <c:pt idx="1414">
                  <c:v>1850</c:v>
                </c:pt>
                <c:pt idx="1415">
                  <c:v>1786</c:v>
                </c:pt>
                <c:pt idx="1416">
                  <c:v>1767</c:v>
                </c:pt>
                <c:pt idx="1417">
                  <c:v>1804</c:v>
                </c:pt>
                <c:pt idx="1418">
                  <c:v>1801</c:v>
                </c:pt>
                <c:pt idx="1419">
                  <c:v>1722</c:v>
                </c:pt>
                <c:pt idx="1420">
                  <c:v>1663</c:v>
                </c:pt>
                <c:pt idx="1421">
                  <c:v>1662</c:v>
                </c:pt>
                <c:pt idx="1422">
                  <c:v>1585</c:v>
                </c:pt>
                <c:pt idx="1423">
                  <c:v>1533</c:v>
                </c:pt>
                <c:pt idx="1424">
                  <c:v>1526</c:v>
                </c:pt>
                <c:pt idx="1425">
                  <c:v>1522</c:v>
                </c:pt>
                <c:pt idx="1426">
                  <c:v>1565</c:v>
                </c:pt>
                <c:pt idx="1427">
                  <c:v>1546</c:v>
                </c:pt>
                <c:pt idx="1428">
                  <c:v>1519</c:v>
                </c:pt>
                <c:pt idx="1429">
                  <c:v>1521</c:v>
                </c:pt>
                <c:pt idx="1430">
                  <c:v>1523</c:v>
                </c:pt>
                <c:pt idx="1431">
                  <c:v>1487</c:v>
                </c:pt>
                <c:pt idx="1432">
                  <c:v>1479</c:v>
                </c:pt>
                <c:pt idx="1433">
                  <c:v>1497</c:v>
                </c:pt>
                <c:pt idx="1434">
                  <c:v>1516</c:v>
                </c:pt>
                <c:pt idx="1435">
                  <c:v>1493</c:v>
                </c:pt>
                <c:pt idx="1436">
                  <c:v>1442</c:v>
                </c:pt>
                <c:pt idx="1437">
                  <c:v>1456</c:v>
                </c:pt>
                <c:pt idx="1438">
                  <c:v>1487</c:v>
                </c:pt>
                <c:pt idx="1439">
                  <c:v>1475</c:v>
                </c:pt>
                <c:pt idx="1440">
                  <c:v>1491</c:v>
                </c:pt>
                <c:pt idx="1441">
                  <c:v>1484</c:v>
                </c:pt>
                <c:pt idx="1442">
                  <c:v>1435</c:v>
                </c:pt>
                <c:pt idx="1443">
                  <c:v>1437</c:v>
                </c:pt>
                <c:pt idx="1444">
                  <c:v>1526</c:v>
                </c:pt>
                <c:pt idx="1445">
                  <c:v>1548</c:v>
                </c:pt>
                <c:pt idx="1446">
                  <c:v>1547</c:v>
                </c:pt>
                <c:pt idx="1447">
                  <c:v>1548</c:v>
                </c:pt>
                <c:pt idx="1448">
                  <c:v>1535</c:v>
                </c:pt>
                <c:pt idx="1449">
                  <c:v>1573</c:v>
                </c:pt>
                <c:pt idx="1450">
                  <c:v>1591</c:v>
                </c:pt>
                <c:pt idx="1451">
                  <c:v>1568</c:v>
                </c:pt>
                <c:pt idx="1452">
                  <c:v>1562</c:v>
                </c:pt>
                <c:pt idx="1453">
                  <c:v>1558</c:v>
                </c:pt>
                <c:pt idx="1454">
                  <c:v>1557</c:v>
                </c:pt>
                <c:pt idx="1455">
                  <c:v>1594</c:v>
                </c:pt>
                <c:pt idx="1456">
                  <c:v>1585</c:v>
                </c:pt>
                <c:pt idx="1457">
                  <c:v>1597</c:v>
                </c:pt>
                <c:pt idx="1458">
                  <c:v>1617</c:v>
                </c:pt>
                <c:pt idx="1459">
                  <c:v>1627</c:v>
                </c:pt>
                <c:pt idx="1460">
                  <c:v>1665</c:v>
                </c:pt>
                <c:pt idx="1461">
                  <c:v>1674</c:v>
                </c:pt>
                <c:pt idx="1462">
                  <c:v>1691</c:v>
                </c:pt>
                <c:pt idx="1463">
                  <c:v>1728</c:v>
                </c:pt>
                <c:pt idx="1464">
                  <c:v>1795</c:v>
                </c:pt>
                <c:pt idx="1465">
                  <c:v>1859</c:v>
                </c:pt>
                <c:pt idx="1466">
                  <c:v>1937</c:v>
                </c:pt>
                <c:pt idx="1467">
                  <c:v>2032</c:v>
                </c:pt>
                <c:pt idx="1468">
                  <c:v>2038</c:v>
                </c:pt>
                <c:pt idx="1469">
                  <c:v>1982</c:v>
                </c:pt>
                <c:pt idx="1470">
                  <c:v>2000</c:v>
                </c:pt>
                <c:pt idx="1471">
                  <c:v>2034</c:v>
                </c:pt>
                <c:pt idx="1472">
                  <c:v>1988</c:v>
                </c:pt>
                <c:pt idx="1473">
                  <c:v>1964</c:v>
                </c:pt>
                <c:pt idx="1474">
                  <c:v>1943</c:v>
                </c:pt>
                <c:pt idx="1475">
                  <c:v>1875</c:v>
                </c:pt>
                <c:pt idx="1476">
                  <c:v>1863</c:v>
                </c:pt>
                <c:pt idx="1477">
                  <c:v>1834</c:v>
                </c:pt>
                <c:pt idx="1478">
                  <c:v>1812</c:v>
                </c:pt>
                <c:pt idx="1479">
                  <c:v>1722</c:v>
                </c:pt>
                <c:pt idx="1480">
                  <c:v>1664</c:v>
                </c:pt>
                <c:pt idx="1481">
                  <c:v>1626</c:v>
                </c:pt>
                <c:pt idx="1482">
                  <c:v>1602</c:v>
                </c:pt>
                <c:pt idx="1483">
                  <c:v>1580</c:v>
                </c:pt>
                <c:pt idx="1484">
                  <c:v>1521</c:v>
                </c:pt>
                <c:pt idx="1485">
                  <c:v>1461</c:v>
                </c:pt>
                <c:pt idx="1486">
                  <c:v>1520</c:v>
                </c:pt>
                <c:pt idx="1487">
                  <c:v>1495</c:v>
                </c:pt>
                <c:pt idx="1488">
                  <c:v>1478</c:v>
                </c:pt>
                <c:pt idx="1489">
                  <c:v>1469</c:v>
                </c:pt>
                <c:pt idx="1490">
                  <c:v>1421</c:v>
                </c:pt>
                <c:pt idx="1491">
                  <c:v>1447</c:v>
                </c:pt>
                <c:pt idx="1492">
                  <c:v>1451</c:v>
                </c:pt>
                <c:pt idx="1493">
                  <c:v>1443</c:v>
                </c:pt>
                <c:pt idx="1494">
                  <c:v>1496</c:v>
                </c:pt>
                <c:pt idx="1495">
                  <c:v>1428</c:v>
                </c:pt>
                <c:pt idx="1496">
                  <c:v>1389</c:v>
                </c:pt>
                <c:pt idx="1497">
                  <c:v>1394</c:v>
                </c:pt>
                <c:pt idx="1498">
                  <c:v>1483</c:v>
                </c:pt>
                <c:pt idx="1499">
                  <c:v>1471</c:v>
                </c:pt>
                <c:pt idx="1500">
                  <c:v>1423</c:v>
                </c:pt>
                <c:pt idx="1501">
                  <c:v>1412</c:v>
                </c:pt>
                <c:pt idx="1502">
                  <c:v>1424</c:v>
                </c:pt>
                <c:pt idx="1503">
                  <c:v>1445</c:v>
                </c:pt>
                <c:pt idx="1504">
                  <c:v>1393</c:v>
                </c:pt>
                <c:pt idx="1505">
                  <c:v>1331</c:v>
                </c:pt>
                <c:pt idx="1506">
                  <c:v>1344</c:v>
                </c:pt>
                <c:pt idx="1507">
                  <c:v>1257</c:v>
                </c:pt>
                <c:pt idx="1508">
                  <c:v>1222</c:v>
                </c:pt>
                <c:pt idx="1509">
                  <c:v>1221</c:v>
                </c:pt>
                <c:pt idx="1510">
                  <c:v>1262</c:v>
                </c:pt>
                <c:pt idx="1511">
                  <c:v>1225</c:v>
                </c:pt>
                <c:pt idx="1512">
                  <c:v>1202</c:v>
                </c:pt>
                <c:pt idx="1513">
                  <c:v>1207</c:v>
                </c:pt>
                <c:pt idx="1514">
                  <c:v>1204</c:v>
                </c:pt>
                <c:pt idx="1515">
                  <c:v>1166</c:v>
                </c:pt>
                <c:pt idx="1516">
                  <c:v>1174</c:v>
                </c:pt>
                <c:pt idx="1517">
                  <c:v>1219</c:v>
                </c:pt>
                <c:pt idx="1518">
                  <c:v>1223</c:v>
                </c:pt>
                <c:pt idx="1519">
                  <c:v>1242</c:v>
                </c:pt>
                <c:pt idx="1520">
                  <c:v>1208</c:v>
                </c:pt>
                <c:pt idx="1521">
                  <c:v>1185</c:v>
                </c:pt>
                <c:pt idx="1522">
                  <c:v>1217</c:v>
                </c:pt>
                <c:pt idx="1523">
                  <c:v>1169</c:v>
                </c:pt>
                <c:pt idx="1524">
                  <c:v>1150</c:v>
                </c:pt>
                <c:pt idx="1525">
                  <c:v>1131</c:v>
                </c:pt>
                <c:pt idx="1526">
                  <c:v>1151</c:v>
                </c:pt>
                <c:pt idx="1527">
                  <c:v>1146</c:v>
                </c:pt>
                <c:pt idx="1528">
                  <c:v>1153</c:v>
                </c:pt>
                <c:pt idx="1529">
                  <c:v>1112</c:v>
                </c:pt>
                <c:pt idx="1530">
                  <c:v>1115</c:v>
                </c:pt>
                <c:pt idx="1531">
                  <c:v>1154</c:v>
                </c:pt>
                <c:pt idx="1532">
                  <c:v>1167</c:v>
                </c:pt>
                <c:pt idx="1533">
                  <c:v>1176</c:v>
                </c:pt>
                <c:pt idx="1534">
                  <c:v>1166</c:v>
                </c:pt>
                <c:pt idx="1535">
                  <c:v>1156</c:v>
                </c:pt>
                <c:pt idx="1536">
                  <c:v>1203</c:v>
                </c:pt>
                <c:pt idx="1537">
                  <c:v>1190</c:v>
                </c:pt>
                <c:pt idx="1538">
                  <c:v>1183</c:v>
                </c:pt>
                <c:pt idx="1539">
                  <c:v>1234</c:v>
                </c:pt>
                <c:pt idx="1540">
                  <c:v>1173</c:v>
                </c:pt>
                <c:pt idx="1541">
                  <c:v>1123</c:v>
                </c:pt>
                <c:pt idx="1542">
                  <c:v>1172</c:v>
                </c:pt>
                <c:pt idx="1543">
                  <c:v>1155</c:v>
                </c:pt>
                <c:pt idx="1544">
                  <c:v>1165</c:v>
                </c:pt>
                <c:pt idx="1545">
                  <c:v>1119</c:v>
                </c:pt>
                <c:pt idx="1546">
                  <c:v>1117</c:v>
                </c:pt>
                <c:pt idx="1547">
                  <c:v>1108</c:v>
                </c:pt>
                <c:pt idx="1548">
                  <c:v>1138</c:v>
                </c:pt>
                <c:pt idx="1549">
                  <c:v>1123</c:v>
                </c:pt>
                <c:pt idx="1550">
                  <c:v>1078</c:v>
                </c:pt>
                <c:pt idx="1551">
                  <c:v>1103</c:v>
                </c:pt>
                <c:pt idx="1552">
                  <c:v>1110</c:v>
                </c:pt>
                <c:pt idx="1553">
                  <c:v>1127</c:v>
                </c:pt>
                <c:pt idx="1554">
                  <c:v>1045</c:v>
                </c:pt>
                <c:pt idx="1555">
                  <c:v>1066</c:v>
                </c:pt>
                <c:pt idx="1556">
                  <c:v>1007</c:v>
                </c:pt>
                <c:pt idx="1557">
                  <c:v>1029</c:v>
                </c:pt>
                <c:pt idx="1558">
                  <c:v>1009</c:v>
                </c:pt>
                <c:pt idx="1559">
                  <c:v>1050</c:v>
                </c:pt>
                <c:pt idx="1560">
                  <c:v>1027</c:v>
                </c:pt>
                <c:pt idx="1561">
                  <c:v>1010</c:v>
                </c:pt>
                <c:pt idx="1562">
                  <c:v>1041</c:v>
                </c:pt>
                <c:pt idx="1563">
                  <c:v>1009</c:v>
                </c:pt>
                <c:pt idx="1564">
                  <c:v>1014</c:v>
                </c:pt>
                <c:pt idx="1565">
                  <c:v>990</c:v>
                </c:pt>
                <c:pt idx="1566">
                  <c:v>999</c:v>
                </c:pt>
                <c:pt idx="1567">
                  <c:v>1040</c:v>
                </c:pt>
                <c:pt idx="1568">
                  <c:v>1041</c:v>
                </c:pt>
                <c:pt idx="1569">
                  <c:v>1024</c:v>
                </c:pt>
                <c:pt idx="1570">
                  <c:v>1064</c:v>
                </c:pt>
                <c:pt idx="1571">
                  <c:v>1047</c:v>
                </c:pt>
                <c:pt idx="1572">
                  <c:v>1085</c:v>
                </c:pt>
                <c:pt idx="1573">
                  <c:v>1032</c:v>
                </c:pt>
                <c:pt idx="1574">
                  <c:v>1037</c:v>
                </c:pt>
                <c:pt idx="1575">
                  <c:v>1017</c:v>
                </c:pt>
                <c:pt idx="1576">
                  <c:v>1027</c:v>
                </c:pt>
                <c:pt idx="1577">
                  <c:v>1042</c:v>
                </c:pt>
                <c:pt idx="1578">
                  <c:v>1017</c:v>
                </c:pt>
                <c:pt idx="1579">
                  <c:v>998</c:v>
                </c:pt>
                <c:pt idx="1580">
                  <c:v>1050</c:v>
                </c:pt>
                <c:pt idx="1581">
                  <c:v>1065</c:v>
                </c:pt>
                <c:pt idx="1582">
                  <c:v>1035</c:v>
                </c:pt>
                <c:pt idx="1583">
                  <c:v>1030</c:v>
                </c:pt>
                <c:pt idx="1584">
                  <c:v>1040</c:v>
                </c:pt>
                <c:pt idx="1585">
                  <c:v>1045</c:v>
                </c:pt>
                <c:pt idx="1586">
                  <c:v>1058</c:v>
                </c:pt>
                <c:pt idx="1587">
                  <c:v>1049</c:v>
                </c:pt>
                <c:pt idx="1588">
                  <c:v>1021</c:v>
                </c:pt>
                <c:pt idx="1589">
                  <c:v>1040</c:v>
                </c:pt>
                <c:pt idx="1590">
                  <c:v>1030</c:v>
                </c:pt>
                <c:pt idx="1591">
                  <c:v>1007</c:v>
                </c:pt>
                <c:pt idx="1592">
                  <c:v>1036</c:v>
                </c:pt>
                <c:pt idx="1593">
                  <c:v>1045</c:v>
                </c:pt>
                <c:pt idx="1594">
                  <c:v>994</c:v>
                </c:pt>
                <c:pt idx="1595">
                  <c:v>1051</c:v>
                </c:pt>
                <c:pt idx="1596">
                  <c:v>1037</c:v>
                </c:pt>
                <c:pt idx="1597">
                  <c:v>1059</c:v>
                </c:pt>
                <c:pt idx="1598">
                  <c:v>1049</c:v>
                </c:pt>
                <c:pt idx="1599">
                  <c:v>994</c:v>
                </c:pt>
                <c:pt idx="1600">
                  <c:v>1061</c:v>
                </c:pt>
                <c:pt idx="1601">
                  <c:v>1067</c:v>
                </c:pt>
                <c:pt idx="1602">
                  <c:v>1150</c:v>
                </c:pt>
                <c:pt idx="1603">
                  <c:v>1147</c:v>
                </c:pt>
                <c:pt idx="1604">
                  <c:v>1108</c:v>
                </c:pt>
                <c:pt idx="1605">
                  <c:v>1167</c:v>
                </c:pt>
                <c:pt idx="1606">
                  <c:v>1178</c:v>
                </c:pt>
                <c:pt idx="1607">
                  <c:v>1130</c:v>
                </c:pt>
                <c:pt idx="1608">
                  <c:v>1154</c:v>
                </c:pt>
                <c:pt idx="1609">
                  <c:v>1171</c:v>
                </c:pt>
                <c:pt idx="1610">
                  <c:v>1173</c:v>
                </c:pt>
                <c:pt idx="1611">
                  <c:v>1168</c:v>
                </c:pt>
                <c:pt idx="1612">
                  <c:v>1277</c:v>
                </c:pt>
                <c:pt idx="1613">
                  <c:v>1185</c:v>
                </c:pt>
                <c:pt idx="1614">
                  <c:v>1146</c:v>
                </c:pt>
                <c:pt idx="1615">
                  <c:v>1223</c:v>
                </c:pt>
                <c:pt idx="1616">
                  <c:v>1266</c:v>
                </c:pt>
                <c:pt idx="1617">
                  <c:v>1247</c:v>
                </c:pt>
                <c:pt idx="1618">
                  <c:v>1309</c:v>
                </c:pt>
                <c:pt idx="1619">
                  <c:v>1256</c:v>
                </c:pt>
                <c:pt idx="1620">
                  <c:v>1359</c:v>
                </c:pt>
                <c:pt idx="1621">
                  <c:v>1346</c:v>
                </c:pt>
                <c:pt idx="1622">
                  <c:v>1385</c:v>
                </c:pt>
                <c:pt idx="1623">
                  <c:v>1448</c:v>
                </c:pt>
                <c:pt idx="1624">
                  <c:v>1494</c:v>
                </c:pt>
                <c:pt idx="1625">
                  <c:v>1571</c:v>
                </c:pt>
                <c:pt idx="1626">
                  <c:v>1623</c:v>
                </c:pt>
                <c:pt idx="1627">
                  <c:v>1695</c:v>
                </c:pt>
                <c:pt idx="1628">
                  <c:v>1766</c:v>
                </c:pt>
                <c:pt idx="1629">
                  <c:v>1860</c:v>
                </c:pt>
                <c:pt idx="1630">
                  <c:v>1894</c:v>
                </c:pt>
                <c:pt idx="1631">
                  <c:v>1905</c:v>
                </c:pt>
                <c:pt idx="1632">
                  <c:v>1966</c:v>
                </c:pt>
                <c:pt idx="1633">
                  <c:v>1979</c:v>
                </c:pt>
                <c:pt idx="1634">
                  <c:v>2094</c:v>
                </c:pt>
                <c:pt idx="1635">
                  <c:v>2082</c:v>
                </c:pt>
                <c:pt idx="1636">
                  <c:v>2191</c:v>
                </c:pt>
                <c:pt idx="1637">
                  <c:v>2138</c:v>
                </c:pt>
                <c:pt idx="1638">
                  <c:v>2222</c:v>
                </c:pt>
                <c:pt idx="1639">
                  <c:v>2209</c:v>
                </c:pt>
                <c:pt idx="1640">
                  <c:v>2329</c:v>
                </c:pt>
                <c:pt idx="1641">
                  <c:v>2223</c:v>
                </c:pt>
                <c:pt idx="1642">
                  <c:v>2162</c:v>
                </c:pt>
                <c:pt idx="1643">
                  <c:v>2283</c:v>
                </c:pt>
                <c:pt idx="1644">
                  <c:v>2341</c:v>
                </c:pt>
                <c:pt idx="1645">
                  <c:v>2341</c:v>
                </c:pt>
                <c:pt idx="1646">
                  <c:v>2243</c:v>
                </c:pt>
                <c:pt idx="1647">
                  <c:v>2328</c:v>
                </c:pt>
                <c:pt idx="1648">
                  <c:v>2415</c:v>
                </c:pt>
                <c:pt idx="1649">
                  <c:v>2321</c:v>
                </c:pt>
                <c:pt idx="1650">
                  <c:v>2297</c:v>
                </c:pt>
                <c:pt idx="1651">
                  <c:v>2357</c:v>
                </c:pt>
                <c:pt idx="1652">
                  <c:v>2411</c:v>
                </c:pt>
                <c:pt idx="1653">
                  <c:v>2346</c:v>
                </c:pt>
                <c:pt idx="1654">
                  <c:v>2329</c:v>
                </c:pt>
                <c:pt idx="1655">
                  <c:v>2340</c:v>
                </c:pt>
                <c:pt idx="1656">
                  <c:v>2378</c:v>
                </c:pt>
                <c:pt idx="1657">
                  <c:v>2361</c:v>
                </c:pt>
                <c:pt idx="1658">
                  <c:v>2447</c:v>
                </c:pt>
                <c:pt idx="1659">
                  <c:v>2434</c:v>
                </c:pt>
                <c:pt idx="1660">
                  <c:v>2411</c:v>
                </c:pt>
                <c:pt idx="1661">
                  <c:v>2484</c:v>
                </c:pt>
                <c:pt idx="1662">
                  <c:v>2393</c:v>
                </c:pt>
                <c:pt idx="1663">
                  <c:v>2416</c:v>
                </c:pt>
                <c:pt idx="1664">
                  <c:v>2393</c:v>
                </c:pt>
                <c:pt idx="1665">
                  <c:v>2444</c:v>
                </c:pt>
                <c:pt idx="1666">
                  <c:v>2405</c:v>
                </c:pt>
                <c:pt idx="1667">
                  <c:v>2400</c:v>
                </c:pt>
                <c:pt idx="1668">
                  <c:v>2433</c:v>
                </c:pt>
                <c:pt idx="1669">
                  <c:v>2536</c:v>
                </c:pt>
                <c:pt idx="1670">
                  <c:v>2478</c:v>
                </c:pt>
                <c:pt idx="1671">
                  <c:v>2492</c:v>
                </c:pt>
                <c:pt idx="1672">
                  <c:v>2562</c:v>
                </c:pt>
                <c:pt idx="1673">
                  <c:v>2635</c:v>
                </c:pt>
                <c:pt idx="1674">
                  <c:v>2652</c:v>
                </c:pt>
                <c:pt idx="1675">
                  <c:v>2689</c:v>
                </c:pt>
                <c:pt idx="1676">
                  <c:v>2576</c:v>
                </c:pt>
                <c:pt idx="1677">
                  <c:v>2639</c:v>
                </c:pt>
                <c:pt idx="1678">
                  <c:v>2547</c:v>
                </c:pt>
                <c:pt idx="1679">
                  <c:v>2734</c:v>
                </c:pt>
                <c:pt idx="1680">
                  <c:v>2790</c:v>
                </c:pt>
                <c:pt idx="1681">
                  <c:v>2742</c:v>
                </c:pt>
                <c:pt idx="1682">
                  <c:v>2815</c:v>
                </c:pt>
                <c:pt idx="1683">
                  <c:v>2792</c:v>
                </c:pt>
                <c:pt idx="1684">
                  <c:v>2850</c:v>
                </c:pt>
                <c:pt idx="1685">
                  <c:v>2854</c:v>
                </c:pt>
                <c:pt idx="1686">
                  <c:v>2849</c:v>
                </c:pt>
                <c:pt idx="1687">
                  <c:v>2955</c:v>
                </c:pt>
                <c:pt idx="1688">
                  <c:v>3004</c:v>
                </c:pt>
                <c:pt idx="1689">
                  <c:v>3012</c:v>
                </c:pt>
                <c:pt idx="1690">
                  <c:v>3050</c:v>
                </c:pt>
                <c:pt idx="1691">
                  <c:v>3138</c:v>
                </c:pt>
                <c:pt idx="1692">
                  <c:v>3164</c:v>
                </c:pt>
                <c:pt idx="1693">
                  <c:v>3243</c:v>
                </c:pt>
                <c:pt idx="1694">
                  <c:v>3400</c:v>
                </c:pt>
                <c:pt idx="1695">
                  <c:v>3481</c:v>
                </c:pt>
                <c:pt idx="1696">
                  <c:v>3644</c:v>
                </c:pt>
                <c:pt idx="1697">
                  <c:v>3695</c:v>
                </c:pt>
                <c:pt idx="1698">
                  <c:v>3865</c:v>
                </c:pt>
                <c:pt idx="1699">
                  <c:v>3926</c:v>
                </c:pt>
                <c:pt idx="1700">
                  <c:v>3918</c:v>
                </c:pt>
                <c:pt idx="1701">
                  <c:v>3983</c:v>
                </c:pt>
                <c:pt idx="1702">
                  <c:v>4065</c:v>
                </c:pt>
                <c:pt idx="1703">
                  <c:v>4041</c:v>
                </c:pt>
                <c:pt idx="1704">
                  <c:v>3970</c:v>
                </c:pt>
                <c:pt idx="1705">
                  <c:v>4048</c:v>
                </c:pt>
                <c:pt idx="1706">
                  <c:v>4131</c:v>
                </c:pt>
                <c:pt idx="1707">
                  <c:v>3984</c:v>
                </c:pt>
                <c:pt idx="1708">
                  <c:v>3944</c:v>
                </c:pt>
                <c:pt idx="1709">
                  <c:v>3945</c:v>
                </c:pt>
                <c:pt idx="1710">
                  <c:v>3894</c:v>
                </c:pt>
                <c:pt idx="1711">
                  <c:v>3714</c:v>
                </c:pt>
                <c:pt idx="1712">
                  <c:v>3587</c:v>
                </c:pt>
                <c:pt idx="1713">
                  <c:v>3507</c:v>
                </c:pt>
                <c:pt idx="1714">
                  <c:v>3402</c:v>
                </c:pt>
                <c:pt idx="1715">
                  <c:v>3278</c:v>
                </c:pt>
                <c:pt idx="1716">
                  <c:v>3267</c:v>
                </c:pt>
                <c:pt idx="1717">
                  <c:v>3259</c:v>
                </c:pt>
                <c:pt idx="1718">
                  <c:v>3043</c:v>
                </c:pt>
                <c:pt idx="1719">
                  <c:v>3006</c:v>
                </c:pt>
                <c:pt idx="1720">
                  <c:v>3001</c:v>
                </c:pt>
                <c:pt idx="1721">
                  <c:v>2839</c:v>
                </c:pt>
                <c:pt idx="1722">
                  <c:v>2790</c:v>
                </c:pt>
                <c:pt idx="1723">
                  <c:v>2732</c:v>
                </c:pt>
                <c:pt idx="1724">
                  <c:v>2658</c:v>
                </c:pt>
                <c:pt idx="1725">
                  <c:v>2622</c:v>
                </c:pt>
                <c:pt idx="1726">
                  <c:v>2556</c:v>
                </c:pt>
                <c:pt idx="1727">
                  <c:v>2533</c:v>
                </c:pt>
                <c:pt idx="1728">
                  <c:v>2488</c:v>
                </c:pt>
                <c:pt idx="1729">
                  <c:v>2422</c:v>
                </c:pt>
                <c:pt idx="1730">
                  <c:v>2350</c:v>
                </c:pt>
                <c:pt idx="1731">
                  <c:v>2448</c:v>
                </c:pt>
                <c:pt idx="1732">
                  <c:v>2331</c:v>
                </c:pt>
                <c:pt idx="1733">
                  <c:v>2268</c:v>
                </c:pt>
                <c:pt idx="1734">
                  <c:v>2214</c:v>
                </c:pt>
                <c:pt idx="1735">
                  <c:v>2232</c:v>
                </c:pt>
                <c:pt idx="1736">
                  <c:v>2194</c:v>
                </c:pt>
                <c:pt idx="1737">
                  <c:v>2115</c:v>
                </c:pt>
                <c:pt idx="1738">
                  <c:v>2098</c:v>
                </c:pt>
                <c:pt idx="1739">
                  <c:v>2097</c:v>
                </c:pt>
                <c:pt idx="1740">
                  <c:v>2052</c:v>
                </c:pt>
                <c:pt idx="1741">
                  <c:v>1977</c:v>
                </c:pt>
                <c:pt idx="1742">
                  <c:v>2066</c:v>
                </c:pt>
                <c:pt idx="1743">
                  <c:v>2001</c:v>
                </c:pt>
                <c:pt idx="1744">
                  <c:v>1976</c:v>
                </c:pt>
                <c:pt idx="1745">
                  <c:v>1921</c:v>
                </c:pt>
                <c:pt idx="1746">
                  <c:v>1892</c:v>
                </c:pt>
                <c:pt idx="1747">
                  <c:v>2011</c:v>
                </c:pt>
                <c:pt idx="1748">
                  <c:v>1993</c:v>
                </c:pt>
                <c:pt idx="1749">
                  <c:v>1883</c:v>
                </c:pt>
                <c:pt idx="1750">
                  <c:v>1897</c:v>
                </c:pt>
                <c:pt idx="1751">
                  <c:v>1907</c:v>
                </c:pt>
                <c:pt idx="1752">
                  <c:v>1857</c:v>
                </c:pt>
                <c:pt idx="1753">
                  <c:v>1885</c:v>
                </c:pt>
                <c:pt idx="1754">
                  <c:v>1821</c:v>
                </c:pt>
                <c:pt idx="1755">
                  <c:v>1766</c:v>
                </c:pt>
                <c:pt idx="1756">
                  <c:v>1799</c:v>
                </c:pt>
                <c:pt idx="1757">
                  <c:v>1823</c:v>
                </c:pt>
                <c:pt idx="1758">
                  <c:v>1743</c:v>
                </c:pt>
                <c:pt idx="1759">
                  <c:v>1761</c:v>
                </c:pt>
                <c:pt idx="1760">
                  <c:v>1723</c:v>
                </c:pt>
                <c:pt idx="1761">
                  <c:v>1675</c:v>
                </c:pt>
                <c:pt idx="1762">
                  <c:v>1670</c:v>
                </c:pt>
                <c:pt idx="1763">
                  <c:v>1651</c:v>
                </c:pt>
                <c:pt idx="1764">
                  <c:v>1621</c:v>
                </c:pt>
                <c:pt idx="1765">
                  <c:v>1629</c:v>
                </c:pt>
                <c:pt idx="1766">
                  <c:v>1570</c:v>
                </c:pt>
                <c:pt idx="1767">
                  <c:v>1633</c:v>
                </c:pt>
                <c:pt idx="1768">
                  <c:v>1621</c:v>
                </c:pt>
                <c:pt idx="1769">
                  <c:v>1514</c:v>
                </c:pt>
                <c:pt idx="1770">
                  <c:v>1621</c:v>
                </c:pt>
                <c:pt idx="1771">
                  <c:v>1594</c:v>
                </c:pt>
                <c:pt idx="1772">
                  <c:v>1544</c:v>
                </c:pt>
                <c:pt idx="1773">
                  <c:v>1559</c:v>
                </c:pt>
                <c:pt idx="1774">
                  <c:v>1517</c:v>
                </c:pt>
                <c:pt idx="1775">
                  <c:v>1520</c:v>
                </c:pt>
                <c:pt idx="1776">
                  <c:v>1524</c:v>
                </c:pt>
                <c:pt idx="1777">
                  <c:v>1515</c:v>
                </c:pt>
                <c:pt idx="1778">
                  <c:v>1556</c:v>
                </c:pt>
                <c:pt idx="1779">
                  <c:v>1530</c:v>
                </c:pt>
                <c:pt idx="1780">
                  <c:v>1472</c:v>
                </c:pt>
                <c:pt idx="1781">
                  <c:v>1522</c:v>
                </c:pt>
                <c:pt idx="1782">
                  <c:v>1505</c:v>
                </c:pt>
                <c:pt idx="1783">
                  <c:v>1541</c:v>
                </c:pt>
                <c:pt idx="1784">
                  <c:v>1559</c:v>
                </c:pt>
                <c:pt idx="1785">
                  <c:v>1472</c:v>
                </c:pt>
                <c:pt idx="1786">
                  <c:v>1512</c:v>
                </c:pt>
                <c:pt idx="1787">
                  <c:v>1525</c:v>
                </c:pt>
                <c:pt idx="1788">
                  <c:v>1527</c:v>
                </c:pt>
                <c:pt idx="1789">
                  <c:v>1453</c:v>
                </c:pt>
                <c:pt idx="1790">
                  <c:v>1541</c:v>
                </c:pt>
                <c:pt idx="1791">
                  <c:v>1493</c:v>
                </c:pt>
                <c:pt idx="1792">
                  <c:v>1521</c:v>
                </c:pt>
                <c:pt idx="1793">
                  <c:v>1519</c:v>
                </c:pt>
                <c:pt idx="1794">
                  <c:v>1529</c:v>
                </c:pt>
                <c:pt idx="1795">
                  <c:v>1531</c:v>
                </c:pt>
                <c:pt idx="1796">
                  <c:v>1541</c:v>
                </c:pt>
                <c:pt idx="1797">
                  <c:v>1534</c:v>
                </c:pt>
                <c:pt idx="1798">
                  <c:v>1485</c:v>
                </c:pt>
                <c:pt idx="1799">
                  <c:v>1554</c:v>
                </c:pt>
                <c:pt idx="1800">
                  <c:v>1572</c:v>
                </c:pt>
                <c:pt idx="1801">
                  <c:v>1548</c:v>
                </c:pt>
                <c:pt idx="1802">
                  <c:v>1431</c:v>
                </c:pt>
                <c:pt idx="1803">
                  <c:v>1448</c:v>
                </c:pt>
                <c:pt idx="1804">
                  <c:v>1474</c:v>
                </c:pt>
                <c:pt idx="1805">
                  <c:v>1447</c:v>
                </c:pt>
                <c:pt idx="1806">
                  <c:v>1414</c:v>
                </c:pt>
                <c:pt idx="1807">
                  <c:v>1409</c:v>
                </c:pt>
                <c:pt idx="1808">
                  <c:v>1407</c:v>
                </c:pt>
                <c:pt idx="1809">
                  <c:v>1406</c:v>
                </c:pt>
                <c:pt idx="1810">
                  <c:v>1348</c:v>
                </c:pt>
                <c:pt idx="1811">
                  <c:v>1350</c:v>
                </c:pt>
                <c:pt idx="1812">
                  <c:v>1324</c:v>
                </c:pt>
                <c:pt idx="1813">
                  <c:v>1370</c:v>
                </c:pt>
                <c:pt idx="1814">
                  <c:v>1321</c:v>
                </c:pt>
                <c:pt idx="1815">
                  <c:v>1339</c:v>
                </c:pt>
                <c:pt idx="1816">
                  <c:v>1366</c:v>
                </c:pt>
                <c:pt idx="1817">
                  <c:v>1319</c:v>
                </c:pt>
                <c:pt idx="1818">
                  <c:v>1360</c:v>
                </c:pt>
                <c:pt idx="1819">
                  <c:v>1315</c:v>
                </c:pt>
                <c:pt idx="1820">
                  <c:v>1298</c:v>
                </c:pt>
                <c:pt idx="1821">
                  <c:v>1351</c:v>
                </c:pt>
                <c:pt idx="1822">
                  <c:v>1362</c:v>
                </c:pt>
                <c:pt idx="1823">
                  <c:v>1316</c:v>
                </c:pt>
                <c:pt idx="1824">
                  <c:v>1350</c:v>
                </c:pt>
                <c:pt idx="1825">
                  <c:v>1340</c:v>
                </c:pt>
                <c:pt idx="1826">
                  <c:v>1327</c:v>
                </c:pt>
                <c:pt idx="1827">
                  <c:v>1304</c:v>
                </c:pt>
                <c:pt idx="1828">
                  <c:v>1365</c:v>
                </c:pt>
                <c:pt idx="1829">
                  <c:v>1311</c:v>
                </c:pt>
                <c:pt idx="1830">
                  <c:v>1295</c:v>
                </c:pt>
                <c:pt idx="1831">
                  <c:v>1309</c:v>
                </c:pt>
                <c:pt idx="1832">
                  <c:v>1242</c:v>
                </c:pt>
                <c:pt idx="1833">
                  <c:v>1293</c:v>
                </c:pt>
                <c:pt idx="1834">
                  <c:v>1255</c:v>
                </c:pt>
                <c:pt idx="1835">
                  <c:v>1277</c:v>
                </c:pt>
                <c:pt idx="1836">
                  <c:v>1267</c:v>
                </c:pt>
                <c:pt idx="1837">
                  <c:v>1307</c:v>
                </c:pt>
                <c:pt idx="1838">
                  <c:v>1302</c:v>
                </c:pt>
                <c:pt idx="1839">
                  <c:v>1293</c:v>
                </c:pt>
                <c:pt idx="1840">
                  <c:v>1307</c:v>
                </c:pt>
                <c:pt idx="1841">
                  <c:v>1234</c:v>
                </c:pt>
                <c:pt idx="1842">
                  <c:v>1286</c:v>
                </c:pt>
                <c:pt idx="1843">
                  <c:v>1247</c:v>
                </c:pt>
                <c:pt idx="1844">
                  <c:v>1249</c:v>
                </c:pt>
                <c:pt idx="1845">
                  <c:v>1308</c:v>
                </c:pt>
                <c:pt idx="1846">
                  <c:v>1295</c:v>
                </c:pt>
                <c:pt idx="1847">
                  <c:v>1269</c:v>
                </c:pt>
                <c:pt idx="1848">
                  <c:v>1247</c:v>
                </c:pt>
                <c:pt idx="1849">
                  <c:v>1290</c:v>
                </c:pt>
                <c:pt idx="1850">
                  <c:v>1242</c:v>
                </c:pt>
                <c:pt idx="1851">
                  <c:v>1229</c:v>
                </c:pt>
                <c:pt idx="1852">
                  <c:v>1279</c:v>
                </c:pt>
                <c:pt idx="1853">
                  <c:v>1248</c:v>
                </c:pt>
                <c:pt idx="1854">
                  <c:v>1249</c:v>
                </c:pt>
                <c:pt idx="1855">
                  <c:v>1265</c:v>
                </c:pt>
                <c:pt idx="1856">
                  <c:v>1225</c:v>
                </c:pt>
                <c:pt idx="1857">
                  <c:v>1226</c:v>
                </c:pt>
                <c:pt idx="1858">
                  <c:v>1262</c:v>
                </c:pt>
                <c:pt idx="1859">
                  <c:v>1273</c:v>
                </c:pt>
                <c:pt idx="1860">
                  <c:v>1275</c:v>
                </c:pt>
                <c:pt idx="1861">
                  <c:v>1268</c:v>
                </c:pt>
                <c:pt idx="1862">
                  <c:v>1186</c:v>
                </c:pt>
                <c:pt idx="1863">
                  <c:v>1235</c:v>
                </c:pt>
                <c:pt idx="1864">
                  <c:v>1255</c:v>
                </c:pt>
                <c:pt idx="1865">
                  <c:v>1325</c:v>
                </c:pt>
                <c:pt idx="1866">
                  <c:v>1396</c:v>
                </c:pt>
                <c:pt idx="1867">
                  <c:v>1440</c:v>
                </c:pt>
                <c:pt idx="1868">
                  <c:v>1460</c:v>
                </c:pt>
                <c:pt idx="1869">
                  <c:v>1489</c:v>
                </c:pt>
                <c:pt idx="1870">
                  <c:v>1458</c:v>
                </c:pt>
                <c:pt idx="1871">
                  <c:v>1435</c:v>
                </c:pt>
                <c:pt idx="1872">
                  <c:v>1435</c:v>
                </c:pt>
                <c:pt idx="1873">
                  <c:v>1379</c:v>
                </c:pt>
                <c:pt idx="1874">
                  <c:v>1365</c:v>
                </c:pt>
                <c:pt idx="1875">
                  <c:v>1417</c:v>
                </c:pt>
                <c:pt idx="1876">
                  <c:v>1375</c:v>
                </c:pt>
                <c:pt idx="1877">
                  <c:v>1306</c:v>
                </c:pt>
                <c:pt idx="1878">
                  <c:v>1297</c:v>
                </c:pt>
                <c:pt idx="1879">
                  <c:v>1285</c:v>
                </c:pt>
                <c:pt idx="1880">
                  <c:v>1220</c:v>
                </c:pt>
                <c:pt idx="1881">
                  <c:v>1255</c:v>
                </c:pt>
                <c:pt idx="1882">
                  <c:v>1254</c:v>
                </c:pt>
                <c:pt idx="1883">
                  <c:v>1280</c:v>
                </c:pt>
                <c:pt idx="1884">
                  <c:v>1261</c:v>
                </c:pt>
                <c:pt idx="1885">
                  <c:v>1260</c:v>
                </c:pt>
                <c:pt idx="1886">
                  <c:v>1239</c:v>
                </c:pt>
                <c:pt idx="1887">
                  <c:v>1220</c:v>
                </c:pt>
                <c:pt idx="1888">
                  <c:v>1190</c:v>
                </c:pt>
                <c:pt idx="1889">
                  <c:v>1226</c:v>
                </c:pt>
                <c:pt idx="1890">
                  <c:v>1248</c:v>
                </c:pt>
                <c:pt idx="1891">
                  <c:v>1213</c:v>
                </c:pt>
                <c:pt idx="1892">
                  <c:v>1170</c:v>
                </c:pt>
                <c:pt idx="1893">
                  <c:v>1174</c:v>
                </c:pt>
                <c:pt idx="1894">
                  <c:v>1210</c:v>
                </c:pt>
                <c:pt idx="1895">
                  <c:v>1160</c:v>
                </c:pt>
                <c:pt idx="1896">
                  <c:v>1198</c:v>
                </c:pt>
                <c:pt idx="1897">
                  <c:v>1244</c:v>
                </c:pt>
                <c:pt idx="1898">
                  <c:v>1212</c:v>
                </c:pt>
                <c:pt idx="1899">
                  <c:v>1226</c:v>
                </c:pt>
                <c:pt idx="1900">
                  <c:v>1261</c:v>
                </c:pt>
                <c:pt idx="1901">
                  <c:v>1271</c:v>
                </c:pt>
                <c:pt idx="1902">
                  <c:v>1293</c:v>
                </c:pt>
                <c:pt idx="1903">
                  <c:v>1277</c:v>
                </c:pt>
                <c:pt idx="1904">
                  <c:v>1283</c:v>
                </c:pt>
                <c:pt idx="1905">
                  <c:v>1272</c:v>
                </c:pt>
                <c:pt idx="1906">
                  <c:v>1272</c:v>
                </c:pt>
                <c:pt idx="1907">
                  <c:v>1288</c:v>
                </c:pt>
                <c:pt idx="1908">
                  <c:v>1284</c:v>
                </c:pt>
                <c:pt idx="1909">
                  <c:v>1277</c:v>
                </c:pt>
                <c:pt idx="1910">
                  <c:v>1302</c:v>
                </c:pt>
                <c:pt idx="1911">
                  <c:v>1329</c:v>
                </c:pt>
                <c:pt idx="1912">
                  <c:v>1319</c:v>
                </c:pt>
                <c:pt idx="1913">
                  <c:v>1303</c:v>
                </c:pt>
                <c:pt idx="1914">
                  <c:v>1263</c:v>
                </c:pt>
                <c:pt idx="1915">
                  <c:v>1272</c:v>
                </c:pt>
                <c:pt idx="1916">
                  <c:v>1303</c:v>
                </c:pt>
                <c:pt idx="1917">
                  <c:v>1280</c:v>
                </c:pt>
                <c:pt idx="1918">
                  <c:v>1275</c:v>
                </c:pt>
                <c:pt idx="1919">
                  <c:v>1281</c:v>
                </c:pt>
                <c:pt idx="1920">
                  <c:v>1321</c:v>
                </c:pt>
                <c:pt idx="1921">
                  <c:v>1308</c:v>
                </c:pt>
                <c:pt idx="1922">
                  <c:v>1289</c:v>
                </c:pt>
                <c:pt idx="1923">
                  <c:v>1315</c:v>
                </c:pt>
                <c:pt idx="1924">
                  <c:v>1252</c:v>
                </c:pt>
                <c:pt idx="1925">
                  <c:v>1257</c:v>
                </c:pt>
                <c:pt idx="1926">
                  <c:v>1286</c:v>
                </c:pt>
                <c:pt idx="1927">
                  <c:v>1296</c:v>
                </c:pt>
                <c:pt idx="1928">
                  <c:v>1295</c:v>
                </c:pt>
                <c:pt idx="1929">
                  <c:v>1306</c:v>
                </c:pt>
                <c:pt idx="1930">
                  <c:v>1287</c:v>
                </c:pt>
                <c:pt idx="1931">
                  <c:v>1279</c:v>
                </c:pt>
                <c:pt idx="1932">
                  <c:v>1274</c:v>
                </c:pt>
                <c:pt idx="1933">
                  <c:v>1264</c:v>
                </c:pt>
                <c:pt idx="1934">
                  <c:v>1258</c:v>
                </c:pt>
                <c:pt idx="1935">
                  <c:v>1207</c:v>
                </c:pt>
                <c:pt idx="1936">
                  <c:v>1236</c:v>
                </c:pt>
                <c:pt idx="1937">
                  <c:v>1249</c:v>
                </c:pt>
                <c:pt idx="1938">
                  <c:v>1255</c:v>
                </c:pt>
                <c:pt idx="1939">
                  <c:v>1231</c:v>
                </c:pt>
                <c:pt idx="1940">
                  <c:v>1165</c:v>
                </c:pt>
                <c:pt idx="1941">
                  <c:v>1182</c:v>
                </c:pt>
                <c:pt idx="1942">
                  <c:v>1192</c:v>
                </c:pt>
                <c:pt idx="1943">
                  <c:v>1186</c:v>
                </c:pt>
                <c:pt idx="1944">
                  <c:v>1213</c:v>
                </c:pt>
                <c:pt idx="1945">
                  <c:v>1160</c:v>
                </c:pt>
                <c:pt idx="1946">
                  <c:v>1129</c:v>
                </c:pt>
                <c:pt idx="1947">
                  <c:v>1152</c:v>
                </c:pt>
                <c:pt idx="1948">
                  <c:v>1139</c:v>
                </c:pt>
                <c:pt idx="1949">
                  <c:v>1155</c:v>
                </c:pt>
                <c:pt idx="1950">
                  <c:v>1211</c:v>
                </c:pt>
                <c:pt idx="1951">
                  <c:v>1190</c:v>
                </c:pt>
                <c:pt idx="1952">
                  <c:v>1143</c:v>
                </c:pt>
                <c:pt idx="1953">
                  <c:v>1134</c:v>
                </c:pt>
                <c:pt idx="1954">
                  <c:v>1173</c:v>
                </c:pt>
                <c:pt idx="1955">
                  <c:v>1163</c:v>
                </c:pt>
                <c:pt idx="1956">
                  <c:v>1128</c:v>
                </c:pt>
                <c:pt idx="1957">
                  <c:v>1152</c:v>
                </c:pt>
                <c:pt idx="1958">
                  <c:v>1141</c:v>
                </c:pt>
                <c:pt idx="1959">
                  <c:v>1146</c:v>
                </c:pt>
                <c:pt idx="1960">
                  <c:v>1193</c:v>
                </c:pt>
                <c:pt idx="1961">
                  <c:v>1177</c:v>
                </c:pt>
                <c:pt idx="1962">
                  <c:v>1133</c:v>
                </c:pt>
                <c:pt idx="1963">
                  <c:v>1168</c:v>
                </c:pt>
                <c:pt idx="1964">
                  <c:v>1178</c:v>
                </c:pt>
                <c:pt idx="1965">
                  <c:v>1158</c:v>
                </c:pt>
                <c:pt idx="1966">
                  <c:v>1202</c:v>
                </c:pt>
                <c:pt idx="1967">
                  <c:v>1195</c:v>
                </c:pt>
                <c:pt idx="1968">
                  <c:v>1187</c:v>
                </c:pt>
                <c:pt idx="1969">
                  <c:v>1205</c:v>
                </c:pt>
                <c:pt idx="1970">
                  <c:v>1155</c:v>
                </c:pt>
                <c:pt idx="1971">
                  <c:v>1192</c:v>
                </c:pt>
                <c:pt idx="1972">
                  <c:v>1216</c:v>
                </c:pt>
                <c:pt idx="1973">
                  <c:v>1217</c:v>
                </c:pt>
                <c:pt idx="1974">
                  <c:v>1227</c:v>
                </c:pt>
                <c:pt idx="1975">
                  <c:v>1227</c:v>
                </c:pt>
                <c:pt idx="1976">
                  <c:v>1208</c:v>
                </c:pt>
                <c:pt idx="1977">
                  <c:v>1198</c:v>
                </c:pt>
                <c:pt idx="1978">
                  <c:v>1228</c:v>
                </c:pt>
                <c:pt idx="1979">
                  <c:v>1245</c:v>
                </c:pt>
                <c:pt idx="1980">
                  <c:v>1243</c:v>
                </c:pt>
                <c:pt idx="1981">
                  <c:v>1266</c:v>
                </c:pt>
                <c:pt idx="1982">
                  <c:v>1261</c:v>
                </c:pt>
                <c:pt idx="1983">
                  <c:v>1213</c:v>
                </c:pt>
                <c:pt idx="1984">
                  <c:v>1210</c:v>
                </c:pt>
                <c:pt idx="1985">
                  <c:v>1214</c:v>
                </c:pt>
                <c:pt idx="1986">
                  <c:v>1168</c:v>
                </c:pt>
                <c:pt idx="1987">
                  <c:v>1191</c:v>
                </c:pt>
                <c:pt idx="1988">
                  <c:v>1185</c:v>
                </c:pt>
                <c:pt idx="1989">
                  <c:v>1196</c:v>
                </c:pt>
                <c:pt idx="1990">
                  <c:v>1194</c:v>
                </c:pt>
                <c:pt idx="1991">
                  <c:v>1180</c:v>
                </c:pt>
                <c:pt idx="1992">
                  <c:v>1202</c:v>
                </c:pt>
                <c:pt idx="1993">
                  <c:v>1185</c:v>
                </c:pt>
                <c:pt idx="1994">
                  <c:v>1147</c:v>
                </c:pt>
                <c:pt idx="1995">
                  <c:v>1140</c:v>
                </c:pt>
                <c:pt idx="1996">
                  <c:v>1154</c:v>
                </c:pt>
                <c:pt idx="1997">
                  <c:v>1147</c:v>
                </c:pt>
                <c:pt idx="1998">
                  <c:v>1175</c:v>
                </c:pt>
                <c:pt idx="1999">
                  <c:v>1196</c:v>
                </c:pt>
                <c:pt idx="2000">
                  <c:v>1182</c:v>
                </c:pt>
                <c:pt idx="2001">
                  <c:v>1197</c:v>
                </c:pt>
                <c:pt idx="2002">
                  <c:v>1187</c:v>
                </c:pt>
                <c:pt idx="2003">
                  <c:v>1193</c:v>
                </c:pt>
                <c:pt idx="2004">
                  <c:v>1220</c:v>
                </c:pt>
                <c:pt idx="2005">
                  <c:v>1222</c:v>
                </c:pt>
                <c:pt idx="2006">
                  <c:v>1206</c:v>
                </c:pt>
                <c:pt idx="2007">
                  <c:v>1252</c:v>
                </c:pt>
                <c:pt idx="2008">
                  <c:v>1262</c:v>
                </c:pt>
                <c:pt idx="2009">
                  <c:v>1256</c:v>
                </c:pt>
                <c:pt idx="2010">
                  <c:v>1253</c:v>
                </c:pt>
                <c:pt idx="2011">
                  <c:v>1267</c:v>
                </c:pt>
                <c:pt idx="2012">
                  <c:v>1287</c:v>
                </c:pt>
                <c:pt idx="2013">
                  <c:v>1281</c:v>
                </c:pt>
                <c:pt idx="2014">
                  <c:v>1295</c:v>
                </c:pt>
                <c:pt idx="2015">
                  <c:v>1295</c:v>
                </c:pt>
                <c:pt idx="2016">
                  <c:v>1282</c:v>
                </c:pt>
                <c:pt idx="2017">
                  <c:v>1300</c:v>
                </c:pt>
                <c:pt idx="2018">
                  <c:v>1319</c:v>
                </c:pt>
                <c:pt idx="2019">
                  <c:v>1330</c:v>
                </c:pt>
                <c:pt idx="2020">
                  <c:v>1335</c:v>
                </c:pt>
                <c:pt idx="2021">
                  <c:v>1354</c:v>
                </c:pt>
                <c:pt idx="2022">
                  <c:v>1369</c:v>
                </c:pt>
                <c:pt idx="2023">
                  <c:v>1377</c:v>
                </c:pt>
                <c:pt idx="2024">
                  <c:v>1431</c:v>
                </c:pt>
                <c:pt idx="2025">
                  <c:v>1455</c:v>
                </c:pt>
                <c:pt idx="2026">
                  <c:v>1450</c:v>
                </c:pt>
                <c:pt idx="2027">
                  <c:v>1471</c:v>
                </c:pt>
                <c:pt idx="2028">
                  <c:v>1527</c:v>
                </c:pt>
                <c:pt idx="2029">
                  <c:v>1499</c:v>
                </c:pt>
                <c:pt idx="2030">
                  <c:v>1469</c:v>
                </c:pt>
                <c:pt idx="2031">
                  <c:v>1452</c:v>
                </c:pt>
                <c:pt idx="2032">
                  <c:v>1457</c:v>
                </c:pt>
                <c:pt idx="2033">
                  <c:v>1503</c:v>
                </c:pt>
                <c:pt idx="2034">
                  <c:v>1485</c:v>
                </c:pt>
                <c:pt idx="2035">
                  <c:v>1467</c:v>
                </c:pt>
                <c:pt idx="2036">
                  <c:v>1470</c:v>
                </c:pt>
                <c:pt idx="2037">
                  <c:v>1394</c:v>
                </c:pt>
                <c:pt idx="2038">
                  <c:v>1416</c:v>
                </c:pt>
                <c:pt idx="2039">
                  <c:v>1424</c:v>
                </c:pt>
                <c:pt idx="2040">
                  <c:v>1356</c:v>
                </c:pt>
                <c:pt idx="2041">
                  <c:v>1340</c:v>
                </c:pt>
                <c:pt idx="2042">
                  <c:v>1336</c:v>
                </c:pt>
                <c:pt idx="2043">
                  <c:v>1323</c:v>
                </c:pt>
                <c:pt idx="2044">
                  <c:v>1246</c:v>
                </c:pt>
                <c:pt idx="2045">
                  <c:v>1221</c:v>
                </c:pt>
                <c:pt idx="2046">
                  <c:v>1229</c:v>
                </c:pt>
                <c:pt idx="2047">
                  <c:v>1216</c:v>
                </c:pt>
                <c:pt idx="2048">
                  <c:v>1181</c:v>
                </c:pt>
                <c:pt idx="2049">
                  <c:v>1159</c:v>
                </c:pt>
                <c:pt idx="2050">
                  <c:v>1137</c:v>
                </c:pt>
                <c:pt idx="2051">
                  <c:v>1134</c:v>
                </c:pt>
                <c:pt idx="2052">
                  <c:v>1162</c:v>
                </c:pt>
                <c:pt idx="2053">
                  <c:v>1159</c:v>
                </c:pt>
                <c:pt idx="2054">
                  <c:v>1168</c:v>
                </c:pt>
                <c:pt idx="2055">
                  <c:v>1181</c:v>
                </c:pt>
                <c:pt idx="2056">
                  <c:v>1150</c:v>
                </c:pt>
                <c:pt idx="2057">
                  <c:v>1169</c:v>
                </c:pt>
                <c:pt idx="2058">
                  <c:v>1212</c:v>
                </c:pt>
                <c:pt idx="2059">
                  <c:v>1157</c:v>
                </c:pt>
                <c:pt idx="2060">
                  <c:v>1119</c:v>
                </c:pt>
                <c:pt idx="2061">
                  <c:v>1149</c:v>
                </c:pt>
                <c:pt idx="2062">
                  <c:v>1138</c:v>
                </c:pt>
                <c:pt idx="2063">
                  <c:v>1112</c:v>
                </c:pt>
                <c:pt idx="2064">
                  <c:v>1115</c:v>
                </c:pt>
                <c:pt idx="2065">
                  <c:v>1127</c:v>
                </c:pt>
                <c:pt idx="2066">
                  <c:v>1128</c:v>
                </c:pt>
                <c:pt idx="2067">
                  <c:v>1137</c:v>
                </c:pt>
                <c:pt idx="2068">
                  <c:v>1151</c:v>
                </c:pt>
                <c:pt idx="2069">
                  <c:v>1123</c:v>
                </c:pt>
                <c:pt idx="2070">
                  <c:v>1097</c:v>
                </c:pt>
                <c:pt idx="2071">
                  <c:v>1090</c:v>
                </c:pt>
                <c:pt idx="2072">
                  <c:v>1099</c:v>
                </c:pt>
                <c:pt idx="2073">
                  <c:v>1084</c:v>
                </c:pt>
                <c:pt idx="2074">
                  <c:v>1073</c:v>
                </c:pt>
                <c:pt idx="2075">
                  <c:v>1099</c:v>
                </c:pt>
                <c:pt idx="2076">
                  <c:v>1106</c:v>
                </c:pt>
                <c:pt idx="2077">
                  <c:v>1088</c:v>
                </c:pt>
                <c:pt idx="2078">
                  <c:v>1076</c:v>
                </c:pt>
                <c:pt idx="2079">
                  <c:v>1076</c:v>
                </c:pt>
                <c:pt idx="2080">
                  <c:v>1134</c:v>
                </c:pt>
                <c:pt idx="2081">
                  <c:v>1146</c:v>
                </c:pt>
                <c:pt idx="2082">
                  <c:v>1076</c:v>
                </c:pt>
                <c:pt idx="2083">
                  <c:v>1050</c:v>
                </c:pt>
                <c:pt idx="2084">
                  <c:v>1055</c:v>
                </c:pt>
                <c:pt idx="2085">
                  <c:v>1066</c:v>
                </c:pt>
                <c:pt idx="2086">
                  <c:v>1078</c:v>
                </c:pt>
                <c:pt idx="2087">
                  <c:v>1067</c:v>
                </c:pt>
                <c:pt idx="2088">
                  <c:v>1044</c:v>
                </c:pt>
                <c:pt idx="2089">
                  <c:v>1038</c:v>
                </c:pt>
                <c:pt idx="2090">
                  <c:v>1051</c:v>
                </c:pt>
                <c:pt idx="2091">
                  <c:v>1089</c:v>
                </c:pt>
                <c:pt idx="2092">
                  <c:v>1116</c:v>
                </c:pt>
                <c:pt idx="2093">
                  <c:v>1109</c:v>
                </c:pt>
                <c:pt idx="2094">
                  <c:v>1129</c:v>
                </c:pt>
                <c:pt idx="2095">
                  <c:v>1127</c:v>
                </c:pt>
                <c:pt idx="2096">
                  <c:v>1085</c:v>
                </c:pt>
                <c:pt idx="2097">
                  <c:v>1108</c:v>
                </c:pt>
                <c:pt idx="2098">
                  <c:v>1124</c:v>
                </c:pt>
                <c:pt idx="2099">
                  <c:v>1121</c:v>
                </c:pt>
                <c:pt idx="2100">
                  <c:v>1116</c:v>
                </c:pt>
                <c:pt idx="2101">
                  <c:v>1139</c:v>
                </c:pt>
                <c:pt idx="2102">
                  <c:v>1160</c:v>
                </c:pt>
                <c:pt idx="2103">
                  <c:v>1129</c:v>
                </c:pt>
                <c:pt idx="2104">
                  <c:v>1105</c:v>
                </c:pt>
                <c:pt idx="2105">
                  <c:v>1139</c:v>
                </c:pt>
                <c:pt idx="2106">
                  <c:v>1184</c:v>
                </c:pt>
                <c:pt idx="2107">
                  <c:v>1166</c:v>
                </c:pt>
                <c:pt idx="2108">
                  <c:v>1135</c:v>
                </c:pt>
                <c:pt idx="2109">
                  <c:v>1129</c:v>
                </c:pt>
                <c:pt idx="2110">
                  <c:v>1129</c:v>
                </c:pt>
                <c:pt idx="2111">
                  <c:v>1141</c:v>
                </c:pt>
                <c:pt idx="2112">
                  <c:v>1180</c:v>
                </c:pt>
                <c:pt idx="2113">
                  <c:v>1176</c:v>
                </c:pt>
                <c:pt idx="2114">
                  <c:v>1188</c:v>
                </c:pt>
                <c:pt idx="2115">
                  <c:v>1180</c:v>
                </c:pt>
                <c:pt idx="2116">
                  <c:v>1144</c:v>
                </c:pt>
                <c:pt idx="2117">
                  <c:v>1133</c:v>
                </c:pt>
                <c:pt idx="2118">
                  <c:v>1186</c:v>
                </c:pt>
                <c:pt idx="2119">
                  <c:v>1222</c:v>
                </c:pt>
                <c:pt idx="2120">
                  <c:v>1216</c:v>
                </c:pt>
                <c:pt idx="2121">
                  <c:v>1225</c:v>
                </c:pt>
                <c:pt idx="2122">
                  <c:v>1238</c:v>
                </c:pt>
                <c:pt idx="2123">
                  <c:v>1249</c:v>
                </c:pt>
                <c:pt idx="2124">
                  <c:v>1224</c:v>
                </c:pt>
                <c:pt idx="2125">
                  <c:v>1247</c:v>
                </c:pt>
                <c:pt idx="2126">
                  <c:v>1289</c:v>
                </c:pt>
                <c:pt idx="2127">
                  <c:v>1317</c:v>
                </c:pt>
                <c:pt idx="2128">
                  <c:v>1296</c:v>
                </c:pt>
                <c:pt idx="2129">
                  <c:v>1304</c:v>
                </c:pt>
                <c:pt idx="2130">
                  <c:v>1324</c:v>
                </c:pt>
                <c:pt idx="2131">
                  <c:v>1309</c:v>
                </c:pt>
                <c:pt idx="2132">
                  <c:v>1342</c:v>
                </c:pt>
                <c:pt idx="2133">
                  <c:v>1363</c:v>
                </c:pt>
                <c:pt idx="2134">
                  <c:v>1368</c:v>
                </c:pt>
                <c:pt idx="2135">
                  <c:v>1385</c:v>
                </c:pt>
                <c:pt idx="2136">
                  <c:v>1408</c:v>
                </c:pt>
                <c:pt idx="2137">
                  <c:v>1435</c:v>
                </c:pt>
                <c:pt idx="2138">
                  <c:v>1415</c:v>
                </c:pt>
                <c:pt idx="2139">
                  <c:v>1398</c:v>
                </c:pt>
                <c:pt idx="2140">
                  <c:v>1457</c:v>
                </c:pt>
                <c:pt idx="2141">
                  <c:v>1453</c:v>
                </c:pt>
                <c:pt idx="2142">
                  <c:v>1438</c:v>
                </c:pt>
                <c:pt idx="2143">
                  <c:v>1426</c:v>
                </c:pt>
                <c:pt idx="2144">
                  <c:v>1439</c:v>
                </c:pt>
                <c:pt idx="2145">
                  <c:v>1429</c:v>
                </c:pt>
                <c:pt idx="2146">
                  <c:v>1390</c:v>
                </c:pt>
                <c:pt idx="2147">
                  <c:v>1406</c:v>
                </c:pt>
                <c:pt idx="2148">
                  <c:v>1343</c:v>
                </c:pt>
                <c:pt idx="2149">
                  <c:v>1348</c:v>
                </c:pt>
                <c:pt idx="2150">
                  <c:v>1380</c:v>
                </c:pt>
                <c:pt idx="2151">
                  <c:v>1339</c:v>
                </c:pt>
                <c:pt idx="2152">
                  <c:v>1274</c:v>
                </c:pt>
                <c:pt idx="2153">
                  <c:v>1231</c:v>
                </c:pt>
                <c:pt idx="2154">
                  <c:v>1208</c:v>
                </c:pt>
                <c:pt idx="2155">
                  <c:v>1180</c:v>
                </c:pt>
                <c:pt idx="2156">
                  <c:v>1179</c:v>
                </c:pt>
                <c:pt idx="2157">
                  <c:v>1164</c:v>
                </c:pt>
                <c:pt idx="2158">
                  <c:v>1149</c:v>
                </c:pt>
                <c:pt idx="2159">
                  <c:v>1138</c:v>
                </c:pt>
                <c:pt idx="2160">
                  <c:v>1142</c:v>
                </c:pt>
                <c:pt idx="2161">
                  <c:v>1102</c:v>
                </c:pt>
                <c:pt idx="2162">
                  <c:v>1084</c:v>
                </c:pt>
                <c:pt idx="2163">
                  <c:v>1096</c:v>
                </c:pt>
                <c:pt idx="2164">
                  <c:v>1124</c:v>
                </c:pt>
                <c:pt idx="2165">
                  <c:v>1110</c:v>
                </c:pt>
                <c:pt idx="2166">
                  <c:v>1061</c:v>
                </c:pt>
                <c:pt idx="2167">
                  <c:v>1074</c:v>
                </c:pt>
                <c:pt idx="2168">
                  <c:v>1063</c:v>
                </c:pt>
                <c:pt idx="2169">
                  <c:v>1099</c:v>
                </c:pt>
                <c:pt idx="2170">
                  <c:v>1145</c:v>
                </c:pt>
                <c:pt idx="2171">
                  <c:v>1129</c:v>
                </c:pt>
                <c:pt idx="2172">
                  <c:v>1095</c:v>
                </c:pt>
                <c:pt idx="2173">
                  <c:v>1047</c:v>
                </c:pt>
                <c:pt idx="2174">
                  <c:v>1073</c:v>
                </c:pt>
                <c:pt idx="2175">
                  <c:v>1090</c:v>
                </c:pt>
                <c:pt idx="2176">
                  <c:v>1071</c:v>
                </c:pt>
                <c:pt idx="2177">
                  <c:v>1097</c:v>
                </c:pt>
                <c:pt idx="2178">
                  <c:v>1101</c:v>
                </c:pt>
                <c:pt idx="2179">
                  <c:v>1049</c:v>
                </c:pt>
                <c:pt idx="2180">
                  <c:v>1068</c:v>
                </c:pt>
                <c:pt idx="2181">
                  <c:v>1067</c:v>
                </c:pt>
                <c:pt idx="2182">
                  <c:v>1057</c:v>
                </c:pt>
                <c:pt idx="2183">
                  <c:v>1058</c:v>
                </c:pt>
                <c:pt idx="2184">
                  <c:v>1031</c:v>
                </c:pt>
                <c:pt idx="2185">
                  <c:v>1033</c:v>
                </c:pt>
                <c:pt idx="2186">
                  <c:v>1067</c:v>
                </c:pt>
                <c:pt idx="2187">
                  <c:v>1078</c:v>
                </c:pt>
                <c:pt idx="2188">
                  <c:v>1039</c:v>
                </c:pt>
                <c:pt idx="2189">
                  <c:v>1040</c:v>
                </c:pt>
                <c:pt idx="2190">
                  <c:v>1031</c:v>
                </c:pt>
                <c:pt idx="2191">
                  <c:v>996</c:v>
                </c:pt>
                <c:pt idx="2192">
                  <c:v>981</c:v>
                </c:pt>
                <c:pt idx="2193">
                  <c:v>1015</c:v>
                </c:pt>
                <c:pt idx="2194">
                  <c:v>1002</c:v>
                </c:pt>
                <c:pt idx="2195">
                  <c:v>968</c:v>
                </c:pt>
                <c:pt idx="2196">
                  <c:v>961</c:v>
                </c:pt>
                <c:pt idx="2197">
                  <c:v>997</c:v>
                </c:pt>
                <c:pt idx="2198">
                  <c:v>1015</c:v>
                </c:pt>
                <c:pt idx="2199">
                  <c:v>1011</c:v>
                </c:pt>
                <c:pt idx="2200">
                  <c:v>1030</c:v>
                </c:pt>
                <c:pt idx="2201">
                  <c:v>984</c:v>
                </c:pt>
                <c:pt idx="2202">
                  <c:v>983</c:v>
                </c:pt>
                <c:pt idx="2203">
                  <c:v>1007</c:v>
                </c:pt>
                <c:pt idx="2204">
                  <c:v>1001</c:v>
                </c:pt>
                <c:pt idx="2205">
                  <c:v>990</c:v>
                </c:pt>
                <c:pt idx="2206">
                  <c:v>984</c:v>
                </c:pt>
                <c:pt idx="2207">
                  <c:v>1032</c:v>
                </c:pt>
                <c:pt idx="2208">
                  <c:v>1046</c:v>
                </c:pt>
                <c:pt idx="2209">
                  <c:v>1028</c:v>
                </c:pt>
                <c:pt idx="2210">
                  <c:v>1014</c:v>
                </c:pt>
                <c:pt idx="2211">
                  <c:v>990</c:v>
                </c:pt>
                <c:pt idx="2212">
                  <c:v>974</c:v>
                </c:pt>
                <c:pt idx="2213">
                  <c:v>1024</c:v>
                </c:pt>
                <c:pt idx="2214">
                  <c:v>1024</c:v>
                </c:pt>
                <c:pt idx="2215">
                  <c:v>1016</c:v>
                </c:pt>
                <c:pt idx="2216">
                  <c:v>1054</c:v>
                </c:pt>
                <c:pt idx="2217">
                  <c:v>1084</c:v>
                </c:pt>
                <c:pt idx="2218">
                  <c:v>1049</c:v>
                </c:pt>
                <c:pt idx="2219">
                  <c:v>1025</c:v>
                </c:pt>
                <c:pt idx="2220">
                  <c:v>1023</c:v>
                </c:pt>
                <c:pt idx="2221">
                  <c:v>1025</c:v>
                </c:pt>
                <c:pt idx="2222">
                  <c:v>1040</c:v>
                </c:pt>
                <c:pt idx="2223">
                  <c:v>1003</c:v>
                </c:pt>
                <c:pt idx="2224">
                  <c:v>1018</c:v>
                </c:pt>
                <c:pt idx="2225">
                  <c:v>1021</c:v>
                </c:pt>
                <c:pt idx="2226">
                  <c:v>1024</c:v>
                </c:pt>
                <c:pt idx="2227">
                  <c:v>1018</c:v>
                </c:pt>
                <c:pt idx="2228">
                  <c:v>1000</c:v>
                </c:pt>
                <c:pt idx="2229">
                  <c:v>1039</c:v>
                </c:pt>
                <c:pt idx="2230">
                  <c:v>1025</c:v>
                </c:pt>
                <c:pt idx="2231">
                  <c:v>1045</c:v>
                </c:pt>
                <c:pt idx="2232">
                  <c:v>1036</c:v>
                </c:pt>
                <c:pt idx="2233">
                  <c:v>1043</c:v>
                </c:pt>
                <c:pt idx="2234">
                  <c:v>1054</c:v>
                </c:pt>
                <c:pt idx="2235">
                  <c:v>1048</c:v>
                </c:pt>
                <c:pt idx="2236">
                  <c:v>1083</c:v>
                </c:pt>
                <c:pt idx="2237">
                  <c:v>1093</c:v>
                </c:pt>
                <c:pt idx="2238">
                  <c:v>1052</c:v>
                </c:pt>
                <c:pt idx="2239">
                  <c:v>1105</c:v>
                </c:pt>
                <c:pt idx="2240">
                  <c:v>1134</c:v>
                </c:pt>
                <c:pt idx="2241">
                  <c:v>1128</c:v>
                </c:pt>
                <c:pt idx="2242">
                  <c:v>1104</c:v>
                </c:pt>
                <c:pt idx="2243">
                  <c:v>1143</c:v>
                </c:pt>
                <c:pt idx="2244">
                  <c:v>1183</c:v>
                </c:pt>
                <c:pt idx="2245">
                  <c:v>1204</c:v>
                </c:pt>
                <c:pt idx="2246">
                  <c:v>1190</c:v>
                </c:pt>
                <c:pt idx="2247">
                  <c:v>1177</c:v>
                </c:pt>
                <c:pt idx="2248">
                  <c:v>1221</c:v>
                </c:pt>
                <c:pt idx="2249">
                  <c:v>1231</c:v>
                </c:pt>
                <c:pt idx="2250">
                  <c:v>1226</c:v>
                </c:pt>
                <c:pt idx="2251">
                  <c:v>1219</c:v>
                </c:pt>
                <c:pt idx="2252">
                  <c:v>1202</c:v>
                </c:pt>
                <c:pt idx="2253">
                  <c:v>1195</c:v>
                </c:pt>
                <c:pt idx="2254">
                  <c:v>1226</c:v>
                </c:pt>
                <c:pt idx="2255">
                  <c:v>1206</c:v>
                </c:pt>
                <c:pt idx="2256">
                  <c:v>1204</c:v>
                </c:pt>
                <c:pt idx="2257">
                  <c:v>1209</c:v>
                </c:pt>
                <c:pt idx="2258">
                  <c:v>1230</c:v>
                </c:pt>
                <c:pt idx="2259">
                  <c:v>1204</c:v>
                </c:pt>
                <c:pt idx="2260">
                  <c:v>1222</c:v>
                </c:pt>
                <c:pt idx="2261">
                  <c:v>1212</c:v>
                </c:pt>
                <c:pt idx="2262">
                  <c:v>1136</c:v>
                </c:pt>
                <c:pt idx="2263">
                  <c:v>1112</c:v>
                </c:pt>
                <c:pt idx="2264">
                  <c:v>1056</c:v>
                </c:pt>
                <c:pt idx="2265">
                  <c:v>1066</c:v>
                </c:pt>
                <c:pt idx="2266">
                  <c:v>1045</c:v>
                </c:pt>
                <c:pt idx="2267">
                  <c:v>1019</c:v>
                </c:pt>
                <c:pt idx="2268">
                  <c:v>1031</c:v>
                </c:pt>
                <c:pt idx="2269">
                  <c:v>972</c:v>
                </c:pt>
                <c:pt idx="2270">
                  <c:v>981</c:v>
                </c:pt>
                <c:pt idx="2271">
                  <c:v>970</c:v>
                </c:pt>
                <c:pt idx="2272">
                  <c:v>977</c:v>
                </c:pt>
                <c:pt idx="2273">
                  <c:v>933</c:v>
                </c:pt>
                <c:pt idx="2274">
                  <c:v>935</c:v>
                </c:pt>
                <c:pt idx="2275">
                  <c:v>912</c:v>
                </c:pt>
                <c:pt idx="2276">
                  <c:v>921</c:v>
                </c:pt>
                <c:pt idx="2277">
                  <c:v>920</c:v>
                </c:pt>
                <c:pt idx="2278">
                  <c:v>904</c:v>
                </c:pt>
                <c:pt idx="2279">
                  <c:v>923</c:v>
                </c:pt>
                <c:pt idx="2280">
                  <c:v>938</c:v>
                </c:pt>
                <c:pt idx="2281">
                  <c:v>918</c:v>
                </c:pt>
                <c:pt idx="2282">
                  <c:v>940</c:v>
                </c:pt>
                <c:pt idx="2283">
                  <c:v>915</c:v>
                </c:pt>
                <c:pt idx="2284">
                  <c:v>888</c:v>
                </c:pt>
                <c:pt idx="2285">
                  <c:v>876</c:v>
                </c:pt>
                <c:pt idx="2286">
                  <c:v>922</c:v>
                </c:pt>
                <c:pt idx="2287">
                  <c:v>927</c:v>
                </c:pt>
                <c:pt idx="2288">
                  <c:v>887</c:v>
                </c:pt>
                <c:pt idx="2289">
                  <c:v>869</c:v>
                </c:pt>
                <c:pt idx="2290">
                  <c:v>863</c:v>
                </c:pt>
                <c:pt idx="2291">
                  <c:v>904</c:v>
                </c:pt>
                <c:pt idx="2292">
                  <c:v>898</c:v>
                </c:pt>
                <c:pt idx="2293">
                  <c:v>923</c:v>
                </c:pt>
                <c:pt idx="2294">
                  <c:v>923</c:v>
                </c:pt>
                <c:pt idx="2295">
                  <c:v>899</c:v>
                </c:pt>
                <c:pt idx="2296">
                  <c:v>910</c:v>
                </c:pt>
                <c:pt idx="2297">
                  <c:v>898</c:v>
                </c:pt>
                <c:pt idx="2298">
                  <c:v>925</c:v>
                </c:pt>
                <c:pt idx="2299">
                  <c:v>943</c:v>
                </c:pt>
                <c:pt idx="2300">
                  <c:v>912</c:v>
                </c:pt>
                <c:pt idx="2301">
                  <c:v>882</c:v>
                </c:pt>
                <c:pt idx="2302">
                  <c:v>889</c:v>
                </c:pt>
                <c:pt idx="2303">
                  <c:v>920</c:v>
                </c:pt>
                <c:pt idx="2304">
                  <c:v>958</c:v>
                </c:pt>
                <c:pt idx="2305">
                  <c:v>969</c:v>
                </c:pt>
                <c:pt idx="2306">
                  <c:v>962</c:v>
                </c:pt>
                <c:pt idx="2307">
                  <c:v>938</c:v>
                </c:pt>
                <c:pt idx="2308">
                  <c:v>919</c:v>
                </c:pt>
                <c:pt idx="2309">
                  <c:v>952</c:v>
                </c:pt>
                <c:pt idx="2310">
                  <c:v>950</c:v>
                </c:pt>
                <c:pt idx="2311">
                  <c:v>939</c:v>
                </c:pt>
                <c:pt idx="2312">
                  <c:v>919</c:v>
                </c:pt>
                <c:pt idx="2313">
                  <c:v>945</c:v>
                </c:pt>
                <c:pt idx="2314">
                  <c:v>974</c:v>
                </c:pt>
                <c:pt idx="2315">
                  <c:v>992</c:v>
                </c:pt>
                <c:pt idx="2316">
                  <c:v>1038</c:v>
                </c:pt>
                <c:pt idx="2317">
                  <c:v>1030</c:v>
                </c:pt>
                <c:pt idx="2318">
                  <c:v>1008</c:v>
                </c:pt>
                <c:pt idx="2319">
                  <c:v>1072</c:v>
                </c:pt>
                <c:pt idx="2320">
                  <c:v>1107</c:v>
                </c:pt>
                <c:pt idx="2321">
                  <c:v>1125</c:v>
                </c:pt>
                <c:pt idx="2322">
                  <c:v>1101</c:v>
                </c:pt>
                <c:pt idx="2323">
                  <c:v>1153</c:v>
                </c:pt>
                <c:pt idx="2324">
                  <c:v>1116</c:v>
                </c:pt>
                <c:pt idx="2325">
                  <c:v>1166</c:v>
                </c:pt>
                <c:pt idx="2326">
                  <c:v>1130</c:v>
                </c:pt>
                <c:pt idx="2327">
                  <c:v>1156</c:v>
                </c:pt>
                <c:pt idx="2328">
                  <c:v>1187</c:v>
                </c:pt>
                <c:pt idx="2329">
                  <c:v>1211</c:v>
                </c:pt>
                <c:pt idx="2330">
                  <c:v>1201</c:v>
                </c:pt>
                <c:pt idx="2331">
                  <c:v>1221</c:v>
                </c:pt>
                <c:pt idx="2332">
                  <c:v>1161</c:v>
                </c:pt>
                <c:pt idx="2333">
                  <c:v>1184</c:v>
                </c:pt>
                <c:pt idx="2334">
                  <c:v>1188</c:v>
                </c:pt>
                <c:pt idx="2335">
                  <c:v>1128</c:v>
                </c:pt>
                <c:pt idx="2336">
                  <c:v>1159</c:v>
                </c:pt>
                <c:pt idx="2337">
                  <c:v>1157</c:v>
                </c:pt>
                <c:pt idx="2338">
                  <c:v>1127</c:v>
                </c:pt>
                <c:pt idx="2339">
                  <c:v>1143</c:v>
                </c:pt>
                <c:pt idx="2340">
                  <c:v>1080</c:v>
                </c:pt>
                <c:pt idx="2341">
                  <c:v>1065</c:v>
                </c:pt>
                <c:pt idx="2342">
                  <c:v>1065</c:v>
                </c:pt>
                <c:pt idx="2343">
                  <c:v>1075</c:v>
                </c:pt>
                <c:pt idx="2344">
                  <c:v>991</c:v>
                </c:pt>
                <c:pt idx="2345">
                  <c:v>1024</c:v>
                </c:pt>
                <c:pt idx="2346">
                  <c:v>976</c:v>
                </c:pt>
                <c:pt idx="2347">
                  <c:v>958</c:v>
                </c:pt>
                <c:pt idx="2348">
                  <c:v>952</c:v>
                </c:pt>
                <c:pt idx="2349">
                  <c:v>912</c:v>
                </c:pt>
                <c:pt idx="2350">
                  <c:v>897</c:v>
                </c:pt>
                <c:pt idx="2351">
                  <c:v>930</c:v>
                </c:pt>
                <c:pt idx="2352">
                  <c:v>915</c:v>
                </c:pt>
                <c:pt idx="2353">
                  <c:v>924</c:v>
                </c:pt>
                <c:pt idx="2354">
                  <c:v>935</c:v>
                </c:pt>
                <c:pt idx="2355">
                  <c:v>924</c:v>
                </c:pt>
                <c:pt idx="2356">
                  <c:v>928</c:v>
                </c:pt>
                <c:pt idx="2357">
                  <c:v>969</c:v>
                </c:pt>
                <c:pt idx="2358">
                  <c:v>965</c:v>
                </c:pt>
                <c:pt idx="2359">
                  <c:v>977</c:v>
                </c:pt>
                <c:pt idx="2360">
                  <c:v>928</c:v>
                </c:pt>
                <c:pt idx="2361">
                  <c:v>932</c:v>
                </c:pt>
                <c:pt idx="2362">
                  <c:v>965</c:v>
                </c:pt>
                <c:pt idx="2363">
                  <c:v>975</c:v>
                </c:pt>
                <c:pt idx="2364">
                  <c:v>958</c:v>
                </c:pt>
                <c:pt idx="2365">
                  <c:v>928</c:v>
                </c:pt>
                <c:pt idx="2366">
                  <c:v>956</c:v>
                </c:pt>
                <c:pt idx="2367">
                  <c:v>960</c:v>
                </c:pt>
                <c:pt idx="2368">
                  <c:v>936</c:v>
                </c:pt>
                <c:pt idx="2369">
                  <c:v>903</c:v>
                </c:pt>
                <c:pt idx="2370">
                  <c:v>891</c:v>
                </c:pt>
                <c:pt idx="2371">
                  <c:v>917</c:v>
                </c:pt>
                <c:pt idx="2372">
                  <c:v>897</c:v>
                </c:pt>
                <c:pt idx="2373">
                  <c:v>877</c:v>
                </c:pt>
                <c:pt idx="2374">
                  <c:v>864</c:v>
                </c:pt>
                <c:pt idx="2375">
                  <c:v>866</c:v>
                </c:pt>
                <c:pt idx="2376">
                  <c:v>879</c:v>
                </c:pt>
                <c:pt idx="2377">
                  <c:v>878</c:v>
                </c:pt>
                <c:pt idx="2378">
                  <c:v>880</c:v>
                </c:pt>
                <c:pt idx="2379">
                  <c:v>890</c:v>
                </c:pt>
                <c:pt idx="2380">
                  <c:v>856</c:v>
                </c:pt>
                <c:pt idx="2381">
                  <c:v>887</c:v>
                </c:pt>
                <c:pt idx="2382">
                  <c:v>908</c:v>
                </c:pt>
                <c:pt idx="2383">
                  <c:v>872</c:v>
                </c:pt>
                <c:pt idx="2384">
                  <c:v>898</c:v>
                </c:pt>
                <c:pt idx="2385">
                  <c:v>952</c:v>
                </c:pt>
                <c:pt idx="2386">
                  <c:v>948</c:v>
                </c:pt>
                <c:pt idx="2387">
                  <c:v>902</c:v>
                </c:pt>
                <c:pt idx="2388">
                  <c:v>886</c:v>
                </c:pt>
                <c:pt idx="2389">
                  <c:v>915</c:v>
                </c:pt>
                <c:pt idx="2390">
                  <c:v>946</c:v>
                </c:pt>
                <c:pt idx="2391">
                  <c:v>991</c:v>
                </c:pt>
                <c:pt idx="2392">
                  <c:v>967</c:v>
                </c:pt>
                <c:pt idx="2393">
                  <c:v>993</c:v>
                </c:pt>
                <c:pt idx="2394">
                  <c:v>1027</c:v>
                </c:pt>
                <c:pt idx="2395">
                  <c:v>1005</c:v>
                </c:pt>
                <c:pt idx="2396">
                  <c:v>962</c:v>
                </c:pt>
                <c:pt idx="2397">
                  <c:v>999</c:v>
                </c:pt>
                <c:pt idx="2398">
                  <c:v>984</c:v>
                </c:pt>
                <c:pt idx="2399">
                  <c:v>996</c:v>
                </c:pt>
                <c:pt idx="2400">
                  <c:v>991</c:v>
                </c:pt>
                <c:pt idx="2401">
                  <c:v>1020</c:v>
                </c:pt>
                <c:pt idx="2402">
                  <c:v>1145</c:v>
                </c:pt>
                <c:pt idx="2403">
                  <c:v>1415</c:v>
                </c:pt>
                <c:pt idx="2404">
                  <c:v>1641</c:v>
                </c:pt>
                <c:pt idx="2405">
                  <c:v>1560</c:v>
                </c:pt>
                <c:pt idx="2406">
                  <c:v>1380</c:v>
                </c:pt>
                <c:pt idx="2407">
                  <c:v>1244</c:v>
                </c:pt>
                <c:pt idx="2408">
                  <c:v>1142</c:v>
                </c:pt>
                <c:pt idx="2409">
                  <c:v>1136</c:v>
                </c:pt>
                <c:pt idx="2410">
                  <c:v>1271</c:v>
                </c:pt>
                <c:pt idx="2411">
                  <c:v>1337</c:v>
                </c:pt>
                <c:pt idx="2412">
                  <c:v>1151</c:v>
                </c:pt>
                <c:pt idx="2413">
                  <c:v>1070</c:v>
                </c:pt>
                <c:pt idx="2414">
                  <c:v>990</c:v>
                </c:pt>
                <c:pt idx="2415">
                  <c:v>972</c:v>
                </c:pt>
                <c:pt idx="2416">
                  <c:v>897</c:v>
                </c:pt>
                <c:pt idx="2417">
                  <c:v>871</c:v>
                </c:pt>
                <c:pt idx="2418">
                  <c:v>884</c:v>
                </c:pt>
                <c:pt idx="2419">
                  <c:v>882</c:v>
                </c:pt>
                <c:pt idx="2420">
                  <c:v>857</c:v>
                </c:pt>
                <c:pt idx="2421">
                  <c:v>823</c:v>
                </c:pt>
                <c:pt idx="2422">
                  <c:v>842</c:v>
                </c:pt>
                <c:pt idx="2423">
                  <c:v>819</c:v>
                </c:pt>
                <c:pt idx="2424">
                  <c:v>839</c:v>
                </c:pt>
                <c:pt idx="2425">
                  <c:v>867</c:v>
                </c:pt>
                <c:pt idx="2426">
                  <c:v>863</c:v>
                </c:pt>
                <c:pt idx="2427">
                  <c:v>867</c:v>
                </c:pt>
                <c:pt idx="2428">
                  <c:v>841</c:v>
                </c:pt>
                <c:pt idx="2429">
                  <c:v>845</c:v>
                </c:pt>
                <c:pt idx="2430">
                  <c:v>876</c:v>
                </c:pt>
                <c:pt idx="2431">
                  <c:v>886</c:v>
                </c:pt>
                <c:pt idx="2432">
                  <c:v>908</c:v>
                </c:pt>
                <c:pt idx="2433">
                  <c:v>920</c:v>
                </c:pt>
                <c:pt idx="2434">
                  <c:v>914</c:v>
                </c:pt>
                <c:pt idx="2435">
                  <c:v>867</c:v>
                </c:pt>
                <c:pt idx="2436">
                  <c:v>920</c:v>
                </c:pt>
                <c:pt idx="2437">
                  <c:v>960</c:v>
                </c:pt>
                <c:pt idx="2438">
                  <c:v>952</c:v>
                </c:pt>
                <c:pt idx="2439">
                  <c:v>960</c:v>
                </c:pt>
                <c:pt idx="2440">
                  <c:v>958</c:v>
                </c:pt>
                <c:pt idx="2441">
                  <c:v>976</c:v>
                </c:pt>
                <c:pt idx="2442">
                  <c:v>1019</c:v>
                </c:pt>
                <c:pt idx="2443">
                  <c:v>971</c:v>
                </c:pt>
                <c:pt idx="2444">
                  <c:v>925</c:v>
                </c:pt>
                <c:pt idx="2445">
                  <c:v>905</c:v>
                </c:pt>
                <c:pt idx="2446">
                  <c:v>935</c:v>
                </c:pt>
                <c:pt idx="2447">
                  <c:v>980</c:v>
                </c:pt>
                <c:pt idx="2448">
                  <c:v>936</c:v>
                </c:pt>
                <c:pt idx="2449">
                  <c:v>902</c:v>
                </c:pt>
                <c:pt idx="2450">
                  <c:v>889</c:v>
                </c:pt>
                <c:pt idx="2451">
                  <c:v>871</c:v>
                </c:pt>
                <c:pt idx="2452">
                  <c:v>891</c:v>
                </c:pt>
                <c:pt idx="2453">
                  <c:v>893</c:v>
                </c:pt>
                <c:pt idx="2454">
                  <c:v>805</c:v>
                </c:pt>
                <c:pt idx="2455">
                  <c:v>830</c:v>
                </c:pt>
                <c:pt idx="2456">
                  <c:v>856</c:v>
                </c:pt>
                <c:pt idx="2457">
                  <c:v>802</c:v>
                </c:pt>
                <c:pt idx="2458">
                  <c:v>837</c:v>
                </c:pt>
                <c:pt idx="2459">
                  <c:v>838</c:v>
                </c:pt>
                <c:pt idx="2460">
                  <c:v>824</c:v>
                </c:pt>
                <c:pt idx="2461">
                  <c:v>839</c:v>
                </c:pt>
                <c:pt idx="2462">
                  <c:v>830</c:v>
                </c:pt>
                <c:pt idx="2463">
                  <c:v>835</c:v>
                </c:pt>
                <c:pt idx="2464">
                  <c:v>850</c:v>
                </c:pt>
                <c:pt idx="2465">
                  <c:v>858</c:v>
                </c:pt>
                <c:pt idx="2466">
                  <c:v>869</c:v>
                </c:pt>
                <c:pt idx="2467">
                  <c:v>875</c:v>
                </c:pt>
                <c:pt idx="2468">
                  <c:v>877</c:v>
                </c:pt>
                <c:pt idx="2469">
                  <c:v>875</c:v>
                </c:pt>
                <c:pt idx="2470">
                  <c:v>891</c:v>
                </c:pt>
                <c:pt idx="2471">
                  <c:v>931</c:v>
                </c:pt>
                <c:pt idx="2472">
                  <c:v>899</c:v>
                </c:pt>
                <c:pt idx="2473">
                  <c:v>873</c:v>
                </c:pt>
                <c:pt idx="2474">
                  <c:v>870</c:v>
                </c:pt>
                <c:pt idx="2475">
                  <c:v>880</c:v>
                </c:pt>
                <c:pt idx="2476">
                  <c:v>881</c:v>
                </c:pt>
                <c:pt idx="2477">
                  <c:v>879</c:v>
                </c:pt>
                <c:pt idx="2478">
                  <c:v>861</c:v>
                </c:pt>
                <c:pt idx="2479">
                  <c:v>866</c:v>
                </c:pt>
                <c:pt idx="2480">
                  <c:v>867</c:v>
                </c:pt>
                <c:pt idx="2481">
                  <c:v>878</c:v>
                </c:pt>
                <c:pt idx="2482">
                  <c:v>821</c:v>
                </c:pt>
                <c:pt idx="2483">
                  <c:v>890</c:v>
                </c:pt>
                <c:pt idx="2484">
                  <c:v>874</c:v>
                </c:pt>
                <c:pt idx="2485">
                  <c:v>864</c:v>
                </c:pt>
                <c:pt idx="2486">
                  <c:v>845</c:v>
                </c:pt>
                <c:pt idx="2487">
                  <c:v>874</c:v>
                </c:pt>
                <c:pt idx="2488">
                  <c:v>845</c:v>
                </c:pt>
                <c:pt idx="2489">
                  <c:v>822</c:v>
                </c:pt>
                <c:pt idx="2490">
                  <c:v>841</c:v>
                </c:pt>
                <c:pt idx="2491">
                  <c:v>840</c:v>
                </c:pt>
                <c:pt idx="2492">
                  <c:v>848</c:v>
                </c:pt>
                <c:pt idx="2493">
                  <c:v>883</c:v>
                </c:pt>
                <c:pt idx="2494">
                  <c:v>836</c:v>
                </c:pt>
                <c:pt idx="2495">
                  <c:v>860</c:v>
                </c:pt>
                <c:pt idx="2496">
                  <c:v>873</c:v>
                </c:pt>
                <c:pt idx="2497">
                  <c:v>862</c:v>
                </c:pt>
                <c:pt idx="2498">
                  <c:v>849</c:v>
                </c:pt>
                <c:pt idx="2499">
                  <c:v>878</c:v>
                </c:pt>
                <c:pt idx="2500">
                  <c:v>865</c:v>
                </c:pt>
                <c:pt idx="2501">
                  <c:v>829</c:v>
                </c:pt>
                <c:pt idx="2502">
                  <c:v>844</c:v>
                </c:pt>
                <c:pt idx="2503">
                  <c:v>855</c:v>
                </c:pt>
                <c:pt idx="2504">
                  <c:v>912</c:v>
                </c:pt>
                <c:pt idx="2505">
                  <c:v>854</c:v>
                </c:pt>
                <c:pt idx="2506">
                  <c:v>848</c:v>
                </c:pt>
                <c:pt idx="2507">
                  <c:v>868</c:v>
                </c:pt>
                <c:pt idx="2508">
                  <c:v>858</c:v>
                </c:pt>
                <c:pt idx="2509">
                  <c:v>856</c:v>
                </c:pt>
                <c:pt idx="2510">
                  <c:v>840</c:v>
                </c:pt>
                <c:pt idx="2511">
                  <c:v>851</c:v>
                </c:pt>
                <c:pt idx="2512">
                  <c:v>875</c:v>
                </c:pt>
                <c:pt idx="2513">
                  <c:v>882</c:v>
                </c:pt>
                <c:pt idx="2514">
                  <c:v>874</c:v>
                </c:pt>
                <c:pt idx="2515">
                  <c:v>850</c:v>
                </c:pt>
                <c:pt idx="2516">
                  <c:v>851</c:v>
                </c:pt>
                <c:pt idx="2517">
                  <c:v>874</c:v>
                </c:pt>
                <c:pt idx="2518">
                  <c:v>874</c:v>
                </c:pt>
                <c:pt idx="2519">
                  <c:v>886</c:v>
                </c:pt>
                <c:pt idx="2520">
                  <c:v>883</c:v>
                </c:pt>
                <c:pt idx="2521">
                  <c:v>899</c:v>
                </c:pt>
                <c:pt idx="2522">
                  <c:v>871</c:v>
                </c:pt>
                <c:pt idx="2523">
                  <c:v>871</c:v>
                </c:pt>
                <c:pt idx="2524">
                  <c:v>880</c:v>
                </c:pt>
                <c:pt idx="2525">
                  <c:v>841</c:v>
                </c:pt>
                <c:pt idx="2526">
                  <c:v>844</c:v>
                </c:pt>
                <c:pt idx="2527">
                  <c:v>859</c:v>
                </c:pt>
                <c:pt idx="2528">
                  <c:v>884</c:v>
                </c:pt>
                <c:pt idx="2529">
                  <c:v>842</c:v>
                </c:pt>
                <c:pt idx="2530">
                  <c:v>858</c:v>
                </c:pt>
                <c:pt idx="2531">
                  <c:v>838</c:v>
                </c:pt>
                <c:pt idx="2532">
                  <c:v>874</c:v>
                </c:pt>
                <c:pt idx="2533">
                  <c:v>888</c:v>
                </c:pt>
                <c:pt idx="2534">
                  <c:v>892</c:v>
                </c:pt>
                <c:pt idx="2535">
                  <c:v>915</c:v>
                </c:pt>
                <c:pt idx="2536">
                  <c:v>886</c:v>
                </c:pt>
                <c:pt idx="2537">
                  <c:v>858</c:v>
                </c:pt>
                <c:pt idx="2538">
                  <c:v>876</c:v>
                </c:pt>
                <c:pt idx="2539">
                  <c:v>912</c:v>
                </c:pt>
                <c:pt idx="2540">
                  <c:v>870</c:v>
                </c:pt>
                <c:pt idx="2541">
                  <c:v>833</c:v>
                </c:pt>
                <c:pt idx="2542">
                  <c:v>841</c:v>
                </c:pt>
                <c:pt idx="2543">
                  <c:v>872</c:v>
                </c:pt>
                <c:pt idx="2544">
                  <c:v>890</c:v>
                </c:pt>
                <c:pt idx="2545">
                  <c:v>890</c:v>
                </c:pt>
                <c:pt idx="2546">
                  <c:v>912</c:v>
                </c:pt>
                <c:pt idx="2547">
                  <c:v>895</c:v>
                </c:pt>
                <c:pt idx="2548">
                  <c:v>880</c:v>
                </c:pt>
                <c:pt idx="2549">
                  <c:v>916</c:v>
                </c:pt>
                <c:pt idx="2550">
                  <c:v>954</c:v>
                </c:pt>
                <c:pt idx="2551">
                  <c:v>908</c:v>
                </c:pt>
                <c:pt idx="2552">
                  <c:v>917</c:v>
                </c:pt>
                <c:pt idx="2553">
                  <c:v>884</c:v>
                </c:pt>
                <c:pt idx="2554">
                  <c:v>904</c:v>
                </c:pt>
                <c:pt idx="2555">
                  <c:v>916</c:v>
                </c:pt>
                <c:pt idx="2556">
                  <c:v>914</c:v>
                </c:pt>
                <c:pt idx="2557">
                  <c:v>931</c:v>
                </c:pt>
                <c:pt idx="2558">
                  <c:v>926</c:v>
                </c:pt>
                <c:pt idx="2559">
                  <c:v>906</c:v>
                </c:pt>
                <c:pt idx="2560">
                  <c:v>899</c:v>
                </c:pt>
                <c:pt idx="2561">
                  <c:v>909</c:v>
                </c:pt>
                <c:pt idx="2562">
                  <c:v>934</c:v>
                </c:pt>
                <c:pt idx="2563">
                  <c:v>942</c:v>
                </c:pt>
                <c:pt idx="2564">
                  <c:v>991</c:v>
                </c:pt>
                <c:pt idx="2565">
                  <c:v>958</c:v>
                </c:pt>
                <c:pt idx="2566">
                  <c:v>953</c:v>
                </c:pt>
                <c:pt idx="2567">
                  <c:v>940</c:v>
                </c:pt>
                <c:pt idx="2568">
                  <c:v>927</c:v>
                </c:pt>
                <c:pt idx="2569">
                  <c:v>915</c:v>
                </c:pt>
                <c:pt idx="2570">
                  <c:v>918</c:v>
                </c:pt>
                <c:pt idx="2571">
                  <c:v>922</c:v>
                </c:pt>
                <c:pt idx="2572">
                  <c:v>893</c:v>
                </c:pt>
                <c:pt idx="2573">
                  <c:v>942</c:v>
                </c:pt>
                <c:pt idx="2574">
                  <c:v>934</c:v>
                </c:pt>
                <c:pt idx="2575">
                  <c:v>933</c:v>
                </c:pt>
                <c:pt idx="2576">
                  <c:v>919</c:v>
                </c:pt>
                <c:pt idx="2577">
                  <c:v>936</c:v>
                </c:pt>
                <c:pt idx="2578">
                  <c:v>1001</c:v>
                </c:pt>
                <c:pt idx="2579">
                  <c:v>1000</c:v>
                </c:pt>
                <c:pt idx="2580">
                  <c:v>976</c:v>
                </c:pt>
                <c:pt idx="2581">
                  <c:v>1037</c:v>
                </c:pt>
                <c:pt idx="2582">
                  <c:v>1059</c:v>
                </c:pt>
                <c:pt idx="2583">
                  <c:v>1057</c:v>
                </c:pt>
                <c:pt idx="2584">
                  <c:v>1092</c:v>
                </c:pt>
                <c:pt idx="2585">
                  <c:v>1120</c:v>
                </c:pt>
                <c:pt idx="2586">
                  <c:v>1161</c:v>
                </c:pt>
                <c:pt idx="2587">
                  <c:v>1172</c:v>
                </c:pt>
                <c:pt idx="2588">
                  <c:v>1178</c:v>
                </c:pt>
                <c:pt idx="2589">
                  <c:v>1215</c:v>
                </c:pt>
                <c:pt idx="2590">
                  <c:v>1248</c:v>
                </c:pt>
                <c:pt idx="2591">
                  <c:v>1267</c:v>
                </c:pt>
                <c:pt idx="2592">
                  <c:v>1299</c:v>
                </c:pt>
                <c:pt idx="2593">
                  <c:v>1345</c:v>
                </c:pt>
                <c:pt idx="2594">
                  <c:v>1344</c:v>
                </c:pt>
                <c:pt idx="2595">
                  <c:v>1344</c:v>
                </c:pt>
                <c:pt idx="2596">
                  <c:v>1395</c:v>
                </c:pt>
                <c:pt idx="2597">
                  <c:v>1377</c:v>
                </c:pt>
                <c:pt idx="2598">
                  <c:v>1402</c:v>
                </c:pt>
                <c:pt idx="2599">
                  <c:v>1387</c:v>
                </c:pt>
                <c:pt idx="2600">
                  <c:v>1398</c:v>
                </c:pt>
                <c:pt idx="2601">
                  <c:v>1445</c:v>
                </c:pt>
                <c:pt idx="2602">
                  <c:v>1419</c:v>
                </c:pt>
                <c:pt idx="2603">
                  <c:v>1420</c:v>
                </c:pt>
                <c:pt idx="2604">
                  <c:v>1458</c:v>
                </c:pt>
                <c:pt idx="2605">
                  <c:v>1398</c:v>
                </c:pt>
                <c:pt idx="2606">
                  <c:v>1344</c:v>
                </c:pt>
                <c:pt idx="2607">
                  <c:v>1396</c:v>
                </c:pt>
                <c:pt idx="2608">
                  <c:v>1404</c:v>
                </c:pt>
                <c:pt idx="2609">
                  <c:v>1441</c:v>
                </c:pt>
                <c:pt idx="2610">
                  <c:v>1460</c:v>
                </c:pt>
                <c:pt idx="2611">
                  <c:v>1428</c:v>
                </c:pt>
                <c:pt idx="2612">
                  <c:v>1392</c:v>
                </c:pt>
                <c:pt idx="2613">
                  <c:v>1424</c:v>
                </c:pt>
                <c:pt idx="2614">
                  <c:v>1383</c:v>
                </c:pt>
                <c:pt idx="2615">
                  <c:v>1364</c:v>
                </c:pt>
                <c:pt idx="2616">
                  <c:v>1341</c:v>
                </c:pt>
                <c:pt idx="2617">
                  <c:v>1269</c:v>
                </c:pt>
                <c:pt idx="2618">
                  <c:v>1322</c:v>
                </c:pt>
                <c:pt idx="2619">
                  <c:v>1317</c:v>
                </c:pt>
                <c:pt idx="2620">
                  <c:v>1310</c:v>
                </c:pt>
                <c:pt idx="2621">
                  <c:v>1363</c:v>
                </c:pt>
                <c:pt idx="2622">
                  <c:v>1311</c:v>
                </c:pt>
                <c:pt idx="2623">
                  <c:v>1306</c:v>
                </c:pt>
                <c:pt idx="2624">
                  <c:v>1221</c:v>
                </c:pt>
                <c:pt idx="2625">
                  <c:v>1230</c:v>
                </c:pt>
                <c:pt idx="2626">
                  <c:v>1239</c:v>
                </c:pt>
                <c:pt idx="2627">
                  <c:v>1245</c:v>
                </c:pt>
                <c:pt idx="2628">
                  <c:v>1232</c:v>
                </c:pt>
                <c:pt idx="2629">
                  <c:v>1190</c:v>
                </c:pt>
                <c:pt idx="2630">
                  <c:v>1193</c:v>
                </c:pt>
                <c:pt idx="2631">
                  <c:v>1151</c:v>
                </c:pt>
                <c:pt idx="2632">
                  <c:v>1181</c:v>
                </c:pt>
                <c:pt idx="2633">
                  <c:v>1145</c:v>
                </c:pt>
                <c:pt idx="2634">
                  <c:v>1197</c:v>
                </c:pt>
                <c:pt idx="2635">
                  <c:v>1183</c:v>
                </c:pt>
                <c:pt idx="2636">
                  <c:v>1186</c:v>
                </c:pt>
                <c:pt idx="2637">
                  <c:v>1206</c:v>
                </c:pt>
                <c:pt idx="2638">
                  <c:v>1188</c:v>
                </c:pt>
                <c:pt idx="2639">
                  <c:v>1105</c:v>
                </c:pt>
                <c:pt idx="2640">
                  <c:v>1175</c:v>
                </c:pt>
                <c:pt idx="2641">
                  <c:v>1135</c:v>
                </c:pt>
                <c:pt idx="2642">
                  <c:v>1146</c:v>
                </c:pt>
                <c:pt idx="2643">
                  <c:v>1176</c:v>
                </c:pt>
                <c:pt idx="2644">
                  <c:v>1165</c:v>
                </c:pt>
                <c:pt idx="2645">
                  <c:v>1141</c:v>
                </c:pt>
                <c:pt idx="2646">
                  <c:v>1152</c:v>
                </c:pt>
                <c:pt idx="2647">
                  <c:v>1109</c:v>
                </c:pt>
                <c:pt idx="2648">
                  <c:v>1186</c:v>
                </c:pt>
                <c:pt idx="2649">
                  <c:v>1150</c:v>
                </c:pt>
                <c:pt idx="2650">
                  <c:v>1121</c:v>
                </c:pt>
                <c:pt idx="2651">
                  <c:v>1139</c:v>
                </c:pt>
                <c:pt idx="2652">
                  <c:v>1121</c:v>
                </c:pt>
                <c:pt idx="2653">
                  <c:v>1140</c:v>
                </c:pt>
                <c:pt idx="2654">
                  <c:v>1154</c:v>
                </c:pt>
                <c:pt idx="2655">
                  <c:v>1130</c:v>
                </c:pt>
                <c:pt idx="2656">
                  <c:v>1132</c:v>
                </c:pt>
                <c:pt idx="2657">
                  <c:v>1131</c:v>
                </c:pt>
                <c:pt idx="2658">
                  <c:v>1091</c:v>
                </c:pt>
                <c:pt idx="2659">
                  <c:v>1123</c:v>
                </c:pt>
                <c:pt idx="2660">
                  <c:v>1099</c:v>
                </c:pt>
                <c:pt idx="2661">
                  <c:v>1105</c:v>
                </c:pt>
                <c:pt idx="2662">
                  <c:v>1110</c:v>
                </c:pt>
                <c:pt idx="2663">
                  <c:v>1094</c:v>
                </c:pt>
                <c:pt idx="2664">
                  <c:v>1070</c:v>
                </c:pt>
                <c:pt idx="2665">
                  <c:v>1077</c:v>
                </c:pt>
                <c:pt idx="2666">
                  <c:v>1088</c:v>
                </c:pt>
                <c:pt idx="2667">
                  <c:v>1082</c:v>
                </c:pt>
                <c:pt idx="2668">
                  <c:v>1061</c:v>
                </c:pt>
                <c:pt idx="2669">
                  <c:v>1113</c:v>
                </c:pt>
                <c:pt idx="2670">
                  <c:v>1120</c:v>
                </c:pt>
                <c:pt idx="2671">
                  <c:v>1137</c:v>
                </c:pt>
                <c:pt idx="2672">
                  <c:v>1178</c:v>
                </c:pt>
                <c:pt idx="2673">
                  <c:v>1235</c:v>
                </c:pt>
                <c:pt idx="2674">
                  <c:v>1268</c:v>
                </c:pt>
                <c:pt idx="2675">
                  <c:v>1211</c:v>
                </c:pt>
                <c:pt idx="2676">
                  <c:v>1139</c:v>
                </c:pt>
                <c:pt idx="2677">
                  <c:v>1103</c:v>
                </c:pt>
                <c:pt idx="2678">
                  <c:v>1046</c:v>
                </c:pt>
                <c:pt idx="2679">
                  <c:v>1048</c:v>
                </c:pt>
                <c:pt idx="2680">
                  <c:v>1037</c:v>
                </c:pt>
                <c:pt idx="2681">
                  <c:v>1084</c:v>
                </c:pt>
                <c:pt idx="2682">
                  <c:v>1134</c:v>
                </c:pt>
                <c:pt idx="2683">
                  <c:v>1112</c:v>
                </c:pt>
                <c:pt idx="2684">
                  <c:v>1054</c:v>
                </c:pt>
                <c:pt idx="2685">
                  <c:v>1021</c:v>
                </c:pt>
                <c:pt idx="2686">
                  <c:v>1020</c:v>
                </c:pt>
                <c:pt idx="2687">
                  <c:v>1055</c:v>
                </c:pt>
                <c:pt idx="2688">
                  <c:v>1020</c:v>
                </c:pt>
                <c:pt idx="2689">
                  <c:v>1035</c:v>
                </c:pt>
                <c:pt idx="2690">
                  <c:v>994</c:v>
                </c:pt>
                <c:pt idx="2691">
                  <c:v>1035</c:v>
                </c:pt>
                <c:pt idx="2692">
                  <c:v>1044</c:v>
                </c:pt>
                <c:pt idx="2693">
                  <c:v>1029</c:v>
                </c:pt>
                <c:pt idx="2694">
                  <c:v>1063</c:v>
                </c:pt>
                <c:pt idx="2695">
                  <c:v>997</c:v>
                </c:pt>
                <c:pt idx="2696">
                  <c:v>1015</c:v>
                </c:pt>
                <c:pt idx="2697">
                  <c:v>1045</c:v>
                </c:pt>
                <c:pt idx="2698">
                  <c:v>1047</c:v>
                </c:pt>
                <c:pt idx="2699">
                  <c:v>1035</c:v>
                </c:pt>
                <c:pt idx="2700">
                  <c:v>1032</c:v>
                </c:pt>
                <c:pt idx="2701">
                  <c:v>1020</c:v>
                </c:pt>
                <c:pt idx="2702">
                  <c:v>1027</c:v>
                </c:pt>
                <c:pt idx="2703">
                  <c:v>1038</c:v>
                </c:pt>
                <c:pt idx="2704">
                  <c:v>1016</c:v>
                </c:pt>
                <c:pt idx="2705">
                  <c:v>1013</c:v>
                </c:pt>
                <c:pt idx="2706">
                  <c:v>1000</c:v>
                </c:pt>
                <c:pt idx="2707">
                  <c:v>1003</c:v>
                </c:pt>
                <c:pt idx="2708">
                  <c:v>1063</c:v>
                </c:pt>
                <c:pt idx="2709">
                  <c:v>1085</c:v>
                </c:pt>
                <c:pt idx="2710">
                  <c:v>1095</c:v>
                </c:pt>
                <c:pt idx="2711">
                  <c:v>1043</c:v>
                </c:pt>
                <c:pt idx="2712">
                  <c:v>1092</c:v>
                </c:pt>
                <c:pt idx="2713">
                  <c:v>1086</c:v>
                </c:pt>
                <c:pt idx="2714">
                  <c:v>1051</c:v>
                </c:pt>
                <c:pt idx="2715">
                  <c:v>1074</c:v>
                </c:pt>
                <c:pt idx="2716">
                  <c:v>1098</c:v>
                </c:pt>
                <c:pt idx="2717">
                  <c:v>1072</c:v>
                </c:pt>
                <c:pt idx="2718">
                  <c:v>1026</c:v>
                </c:pt>
                <c:pt idx="2719">
                  <c:v>1042</c:v>
                </c:pt>
                <c:pt idx="2720">
                  <c:v>1078</c:v>
                </c:pt>
                <c:pt idx="2721">
                  <c:v>1086</c:v>
                </c:pt>
                <c:pt idx="2722">
                  <c:v>1049</c:v>
                </c:pt>
                <c:pt idx="2723">
                  <c:v>1095</c:v>
                </c:pt>
                <c:pt idx="2724">
                  <c:v>1064</c:v>
                </c:pt>
                <c:pt idx="2725">
                  <c:v>1071</c:v>
                </c:pt>
                <c:pt idx="2726">
                  <c:v>1089</c:v>
                </c:pt>
                <c:pt idx="2727">
                  <c:v>1073</c:v>
                </c:pt>
                <c:pt idx="2728">
                  <c:v>1122</c:v>
                </c:pt>
                <c:pt idx="2729">
                  <c:v>1122</c:v>
                </c:pt>
                <c:pt idx="2730">
                  <c:v>1090</c:v>
                </c:pt>
                <c:pt idx="2731">
                  <c:v>1162</c:v>
                </c:pt>
                <c:pt idx="2732">
                  <c:v>1138</c:v>
                </c:pt>
                <c:pt idx="2733">
                  <c:v>1121</c:v>
                </c:pt>
                <c:pt idx="2734">
                  <c:v>1160</c:v>
                </c:pt>
                <c:pt idx="2735">
                  <c:v>1107</c:v>
                </c:pt>
                <c:pt idx="2736">
                  <c:v>1158</c:v>
                </c:pt>
                <c:pt idx="2737">
                  <c:v>1096</c:v>
                </c:pt>
                <c:pt idx="2738">
                  <c:v>1145</c:v>
                </c:pt>
                <c:pt idx="2739">
                  <c:v>1149</c:v>
                </c:pt>
                <c:pt idx="2740">
                  <c:v>1187</c:v>
                </c:pt>
                <c:pt idx="2741">
                  <c:v>1224</c:v>
                </c:pt>
                <c:pt idx="2742">
                  <c:v>1192</c:v>
                </c:pt>
                <c:pt idx="2743">
                  <c:v>1227</c:v>
                </c:pt>
                <c:pt idx="2744">
                  <c:v>1242</c:v>
                </c:pt>
                <c:pt idx="2745">
                  <c:v>1283</c:v>
                </c:pt>
                <c:pt idx="2746">
                  <c:v>1284</c:v>
                </c:pt>
                <c:pt idx="2747">
                  <c:v>1271</c:v>
                </c:pt>
                <c:pt idx="2748">
                  <c:v>1296</c:v>
                </c:pt>
                <c:pt idx="2749">
                  <c:v>1310</c:v>
                </c:pt>
                <c:pt idx="2750">
                  <c:v>1319</c:v>
                </c:pt>
                <c:pt idx="2751">
                  <c:v>1332</c:v>
                </c:pt>
                <c:pt idx="2752">
                  <c:v>1362</c:v>
                </c:pt>
                <c:pt idx="2753">
                  <c:v>1374</c:v>
                </c:pt>
                <c:pt idx="2754">
                  <c:v>1377</c:v>
                </c:pt>
                <c:pt idx="2755">
                  <c:v>1336</c:v>
                </c:pt>
                <c:pt idx="2756">
                  <c:v>1367</c:v>
                </c:pt>
                <c:pt idx="2757">
                  <c:v>1329</c:v>
                </c:pt>
                <c:pt idx="2758">
                  <c:v>1366</c:v>
                </c:pt>
                <c:pt idx="2759">
                  <c:v>1277</c:v>
                </c:pt>
                <c:pt idx="2760">
                  <c:v>1301</c:v>
                </c:pt>
                <c:pt idx="2761">
                  <c:v>1248</c:v>
                </c:pt>
                <c:pt idx="2762">
                  <c:v>1321</c:v>
                </c:pt>
                <c:pt idx="2763">
                  <c:v>1264</c:v>
                </c:pt>
                <c:pt idx="2764">
                  <c:v>1237</c:v>
                </c:pt>
                <c:pt idx="2765">
                  <c:v>1272</c:v>
                </c:pt>
                <c:pt idx="2766">
                  <c:v>1269</c:v>
                </c:pt>
                <c:pt idx="2767">
                  <c:v>1231</c:v>
                </c:pt>
                <c:pt idx="2768">
                  <c:v>1182</c:v>
                </c:pt>
                <c:pt idx="2769">
                  <c:v>1192</c:v>
                </c:pt>
                <c:pt idx="2770">
                  <c:v>1186</c:v>
                </c:pt>
                <c:pt idx="2771">
                  <c:v>1206</c:v>
                </c:pt>
                <c:pt idx="2772">
                  <c:v>1102</c:v>
                </c:pt>
                <c:pt idx="2773">
                  <c:v>1067</c:v>
                </c:pt>
                <c:pt idx="2774">
                  <c:v>1147</c:v>
                </c:pt>
                <c:pt idx="2775">
                  <c:v>1095</c:v>
                </c:pt>
                <c:pt idx="2776">
                  <c:v>1106</c:v>
                </c:pt>
                <c:pt idx="2777">
                  <c:v>1014</c:v>
                </c:pt>
                <c:pt idx="2778">
                  <c:v>1040</c:v>
                </c:pt>
                <c:pt idx="2779">
                  <c:v>1031</c:v>
                </c:pt>
                <c:pt idx="2780">
                  <c:v>1026</c:v>
                </c:pt>
                <c:pt idx="2781">
                  <c:v>1093</c:v>
                </c:pt>
                <c:pt idx="2782">
                  <c:v>1020</c:v>
                </c:pt>
                <c:pt idx="2783">
                  <c:v>1043</c:v>
                </c:pt>
                <c:pt idx="2784">
                  <c:v>982</c:v>
                </c:pt>
                <c:pt idx="2785">
                  <c:v>977</c:v>
                </c:pt>
                <c:pt idx="2786">
                  <c:v>1030</c:v>
                </c:pt>
                <c:pt idx="2787">
                  <c:v>953</c:v>
                </c:pt>
                <c:pt idx="2788">
                  <c:v>987</c:v>
                </c:pt>
                <c:pt idx="2789">
                  <c:v>1003</c:v>
                </c:pt>
                <c:pt idx="2790">
                  <c:v>1000</c:v>
                </c:pt>
                <c:pt idx="2791">
                  <c:v>915</c:v>
                </c:pt>
                <c:pt idx="2792">
                  <c:v>951</c:v>
                </c:pt>
                <c:pt idx="2793">
                  <c:v>1016</c:v>
                </c:pt>
                <c:pt idx="2794">
                  <c:v>935</c:v>
                </c:pt>
                <c:pt idx="2795">
                  <c:v>965</c:v>
                </c:pt>
                <c:pt idx="2796">
                  <c:v>965</c:v>
                </c:pt>
                <c:pt idx="2797">
                  <c:v>979</c:v>
                </c:pt>
                <c:pt idx="2798">
                  <c:v>1002</c:v>
                </c:pt>
                <c:pt idx="2799">
                  <c:v>994</c:v>
                </c:pt>
                <c:pt idx="2800">
                  <c:v>987</c:v>
                </c:pt>
                <c:pt idx="2801">
                  <c:v>980</c:v>
                </c:pt>
                <c:pt idx="2802">
                  <c:v>1000</c:v>
                </c:pt>
                <c:pt idx="2803">
                  <c:v>959</c:v>
                </c:pt>
                <c:pt idx="2804">
                  <c:v>977</c:v>
                </c:pt>
                <c:pt idx="2805">
                  <c:v>908</c:v>
                </c:pt>
                <c:pt idx="2806">
                  <c:v>906</c:v>
                </c:pt>
                <c:pt idx="2807">
                  <c:v>904</c:v>
                </c:pt>
                <c:pt idx="2808">
                  <c:v>932</c:v>
                </c:pt>
                <c:pt idx="2809">
                  <c:v>901</c:v>
                </c:pt>
                <c:pt idx="2810">
                  <c:v>889</c:v>
                </c:pt>
                <c:pt idx="2811">
                  <c:v>916</c:v>
                </c:pt>
                <c:pt idx="2812">
                  <c:v>917</c:v>
                </c:pt>
                <c:pt idx="2813">
                  <c:v>837</c:v>
                </c:pt>
                <c:pt idx="2814">
                  <c:v>920</c:v>
                </c:pt>
                <c:pt idx="2815">
                  <c:v>851</c:v>
                </c:pt>
                <c:pt idx="2816">
                  <c:v>869</c:v>
                </c:pt>
                <c:pt idx="2817">
                  <c:v>894</c:v>
                </c:pt>
                <c:pt idx="2818">
                  <c:v>909</c:v>
                </c:pt>
                <c:pt idx="2819">
                  <c:v>863</c:v>
                </c:pt>
                <c:pt idx="2820">
                  <c:v>863</c:v>
                </c:pt>
                <c:pt idx="2821">
                  <c:v>847</c:v>
                </c:pt>
                <c:pt idx="2822">
                  <c:v>887</c:v>
                </c:pt>
                <c:pt idx="2823">
                  <c:v>893</c:v>
                </c:pt>
                <c:pt idx="2824">
                  <c:v>937</c:v>
                </c:pt>
                <c:pt idx="2825">
                  <c:v>888</c:v>
                </c:pt>
                <c:pt idx="2826">
                  <c:v>864</c:v>
                </c:pt>
                <c:pt idx="2827">
                  <c:v>882</c:v>
                </c:pt>
                <c:pt idx="2828">
                  <c:v>891</c:v>
                </c:pt>
                <c:pt idx="2829">
                  <c:v>867</c:v>
                </c:pt>
                <c:pt idx="2830">
                  <c:v>822</c:v>
                </c:pt>
                <c:pt idx="2831">
                  <c:v>860</c:v>
                </c:pt>
                <c:pt idx="2832">
                  <c:v>860</c:v>
                </c:pt>
                <c:pt idx="2833">
                  <c:v>871</c:v>
                </c:pt>
                <c:pt idx="2834">
                  <c:v>863</c:v>
                </c:pt>
                <c:pt idx="2835">
                  <c:v>833</c:v>
                </c:pt>
                <c:pt idx="2836">
                  <c:v>879</c:v>
                </c:pt>
                <c:pt idx="2837">
                  <c:v>835</c:v>
                </c:pt>
                <c:pt idx="2838">
                  <c:v>898</c:v>
                </c:pt>
                <c:pt idx="2839">
                  <c:v>866</c:v>
                </c:pt>
                <c:pt idx="2840">
                  <c:v>849</c:v>
                </c:pt>
                <c:pt idx="2841">
                  <c:v>884</c:v>
                </c:pt>
                <c:pt idx="2842">
                  <c:v>851</c:v>
                </c:pt>
                <c:pt idx="2843">
                  <c:v>868</c:v>
                </c:pt>
                <c:pt idx="2844">
                  <c:v>864</c:v>
                </c:pt>
                <c:pt idx="2845">
                  <c:v>880</c:v>
                </c:pt>
                <c:pt idx="2846">
                  <c:v>840</c:v>
                </c:pt>
                <c:pt idx="2847">
                  <c:v>873</c:v>
                </c:pt>
                <c:pt idx="2848">
                  <c:v>903</c:v>
                </c:pt>
                <c:pt idx="2849">
                  <c:v>856</c:v>
                </c:pt>
                <c:pt idx="2850">
                  <c:v>887</c:v>
                </c:pt>
                <c:pt idx="2851">
                  <c:v>853</c:v>
                </c:pt>
                <c:pt idx="2852">
                  <c:v>882</c:v>
                </c:pt>
                <c:pt idx="2853">
                  <c:v>896</c:v>
                </c:pt>
                <c:pt idx="2854">
                  <c:v>874</c:v>
                </c:pt>
                <c:pt idx="2855">
                  <c:v>804</c:v>
                </c:pt>
                <c:pt idx="2856">
                  <c:v>850</c:v>
                </c:pt>
                <c:pt idx="2857">
                  <c:v>912</c:v>
                </c:pt>
                <c:pt idx="2858">
                  <c:v>843</c:v>
                </c:pt>
                <c:pt idx="2859">
                  <c:v>854</c:v>
                </c:pt>
                <c:pt idx="2860">
                  <c:v>893</c:v>
                </c:pt>
                <c:pt idx="2861">
                  <c:v>866</c:v>
                </c:pt>
                <c:pt idx="2862">
                  <c:v>876</c:v>
                </c:pt>
                <c:pt idx="2863">
                  <c:v>868</c:v>
                </c:pt>
                <c:pt idx="2864">
                  <c:v>864</c:v>
                </c:pt>
                <c:pt idx="2865">
                  <c:v>873</c:v>
                </c:pt>
                <c:pt idx="2866">
                  <c:v>898</c:v>
                </c:pt>
                <c:pt idx="2867">
                  <c:v>869</c:v>
                </c:pt>
                <c:pt idx="2868">
                  <c:v>837</c:v>
                </c:pt>
                <c:pt idx="2869">
                  <c:v>836</c:v>
                </c:pt>
                <c:pt idx="2870">
                  <c:v>830</c:v>
                </c:pt>
                <c:pt idx="2871">
                  <c:v>878</c:v>
                </c:pt>
                <c:pt idx="2872">
                  <c:v>834</c:v>
                </c:pt>
                <c:pt idx="2873">
                  <c:v>846</c:v>
                </c:pt>
                <c:pt idx="2874">
                  <c:v>892</c:v>
                </c:pt>
                <c:pt idx="2875">
                  <c:v>881</c:v>
                </c:pt>
                <c:pt idx="2876">
                  <c:v>948</c:v>
                </c:pt>
                <c:pt idx="2877">
                  <c:v>929</c:v>
                </c:pt>
                <c:pt idx="2878">
                  <c:v>907</c:v>
                </c:pt>
                <c:pt idx="2879">
                  <c:v>905</c:v>
                </c:pt>
                <c:pt idx="2880">
                  <c:v>925</c:v>
                </c:pt>
                <c:pt idx="2881">
                  <c:v>837</c:v>
                </c:pt>
                <c:pt idx="2882">
                  <c:v>959</c:v>
                </c:pt>
                <c:pt idx="2883">
                  <c:v>909</c:v>
                </c:pt>
                <c:pt idx="2884">
                  <c:v>945</c:v>
                </c:pt>
                <c:pt idx="2885">
                  <c:v>956</c:v>
                </c:pt>
                <c:pt idx="2886">
                  <c:v>941</c:v>
                </c:pt>
                <c:pt idx="2887">
                  <c:v>988</c:v>
                </c:pt>
                <c:pt idx="2888">
                  <c:v>940</c:v>
                </c:pt>
                <c:pt idx="2889">
                  <c:v>946</c:v>
                </c:pt>
                <c:pt idx="2890">
                  <c:v>996</c:v>
                </c:pt>
                <c:pt idx="2891">
                  <c:v>987</c:v>
                </c:pt>
                <c:pt idx="2892">
                  <c:v>996</c:v>
                </c:pt>
                <c:pt idx="2893">
                  <c:v>1014</c:v>
                </c:pt>
                <c:pt idx="2894">
                  <c:v>1008</c:v>
                </c:pt>
                <c:pt idx="2895">
                  <c:v>1082</c:v>
                </c:pt>
                <c:pt idx="2896">
                  <c:v>1058</c:v>
                </c:pt>
                <c:pt idx="2897">
                  <c:v>1055</c:v>
                </c:pt>
                <c:pt idx="2898">
                  <c:v>1071</c:v>
                </c:pt>
                <c:pt idx="2899">
                  <c:v>1046</c:v>
                </c:pt>
                <c:pt idx="2900">
                  <c:v>1046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49-4F78-8DB3-A04F626079E7}"/>
            </c:ext>
          </c:extLst>
        </c:ser>
        <c:ser>
          <c:idx val="1"/>
          <c:order val="2"/>
          <c:tx>
            <c:strRef>
              <c:f>Combined!$I$1</c:f>
              <c:strCache>
                <c:ptCount val="1"/>
                <c:pt idx="0">
                  <c:v>CEC 2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Combined!$F$1:$F$4002</c:f>
              <c:numCache>
                <c:formatCode>General</c:formatCode>
                <c:ptCount val="4002"/>
                <c:pt idx="1">
                  <c:v>2.0099999999999998</c:v>
                </c:pt>
                <c:pt idx="2">
                  <c:v>2.0299999999999998</c:v>
                </c:pt>
                <c:pt idx="3">
                  <c:v>2.0499999999999998</c:v>
                </c:pt>
                <c:pt idx="4">
                  <c:v>2.0699999999999998</c:v>
                </c:pt>
                <c:pt idx="5">
                  <c:v>2.09</c:v>
                </c:pt>
                <c:pt idx="6">
                  <c:v>2.11</c:v>
                </c:pt>
                <c:pt idx="7">
                  <c:v>2.13</c:v>
                </c:pt>
                <c:pt idx="8">
                  <c:v>2.15</c:v>
                </c:pt>
                <c:pt idx="9">
                  <c:v>2.17</c:v>
                </c:pt>
                <c:pt idx="10">
                  <c:v>2.19</c:v>
                </c:pt>
                <c:pt idx="11">
                  <c:v>2.21</c:v>
                </c:pt>
                <c:pt idx="12">
                  <c:v>2.23</c:v>
                </c:pt>
                <c:pt idx="13">
                  <c:v>2.25</c:v>
                </c:pt>
                <c:pt idx="14">
                  <c:v>2.27</c:v>
                </c:pt>
                <c:pt idx="15">
                  <c:v>2.29</c:v>
                </c:pt>
                <c:pt idx="16">
                  <c:v>2.31</c:v>
                </c:pt>
                <c:pt idx="17">
                  <c:v>2.33</c:v>
                </c:pt>
                <c:pt idx="18">
                  <c:v>2.35</c:v>
                </c:pt>
                <c:pt idx="19">
                  <c:v>2.37</c:v>
                </c:pt>
                <c:pt idx="20">
                  <c:v>2.39</c:v>
                </c:pt>
                <c:pt idx="21">
                  <c:v>2.41</c:v>
                </c:pt>
                <c:pt idx="22">
                  <c:v>2.4300000000000002</c:v>
                </c:pt>
                <c:pt idx="23">
                  <c:v>2.4500000000000002</c:v>
                </c:pt>
                <c:pt idx="24">
                  <c:v>2.4700000000000002</c:v>
                </c:pt>
                <c:pt idx="25">
                  <c:v>2.4900000000000002</c:v>
                </c:pt>
                <c:pt idx="26">
                  <c:v>2.5099999999999998</c:v>
                </c:pt>
                <c:pt idx="27">
                  <c:v>2.5299999999999998</c:v>
                </c:pt>
                <c:pt idx="28">
                  <c:v>2.5499999999999998</c:v>
                </c:pt>
                <c:pt idx="29">
                  <c:v>2.57</c:v>
                </c:pt>
                <c:pt idx="30">
                  <c:v>2.59</c:v>
                </c:pt>
                <c:pt idx="31">
                  <c:v>2.61</c:v>
                </c:pt>
                <c:pt idx="32">
                  <c:v>2.63</c:v>
                </c:pt>
                <c:pt idx="33">
                  <c:v>2.65</c:v>
                </c:pt>
                <c:pt idx="34">
                  <c:v>2.67</c:v>
                </c:pt>
                <c:pt idx="35">
                  <c:v>2.69</c:v>
                </c:pt>
                <c:pt idx="36">
                  <c:v>2.71</c:v>
                </c:pt>
                <c:pt idx="37">
                  <c:v>2.73</c:v>
                </c:pt>
                <c:pt idx="38">
                  <c:v>2.75</c:v>
                </c:pt>
                <c:pt idx="39">
                  <c:v>2.77</c:v>
                </c:pt>
                <c:pt idx="40">
                  <c:v>2.79</c:v>
                </c:pt>
                <c:pt idx="41">
                  <c:v>2.81</c:v>
                </c:pt>
                <c:pt idx="42">
                  <c:v>2.83</c:v>
                </c:pt>
                <c:pt idx="43">
                  <c:v>2.85</c:v>
                </c:pt>
                <c:pt idx="44">
                  <c:v>2.87</c:v>
                </c:pt>
                <c:pt idx="45">
                  <c:v>2.89</c:v>
                </c:pt>
                <c:pt idx="46">
                  <c:v>2.91</c:v>
                </c:pt>
                <c:pt idx="47">
                  <c:v>2.93</c:v>
                </c:pt>
                <c:pt idx="48">
                  <c:v>2.95</c:v>
                </c:pt>
                <c:pt idx="49">
                  <c:v>2.97</c:v>
                </c:pt>
                <c:pt idx="50">
                  <c:v>2.99</c:v>
                </c:pt>
                <c:pt idx="51">
                  <c:v>3.01</c:v>
                </c:pt>
                <c:pt idx="52">
                  <c:v>3.03</c:v>
                </c:pt>
                <c:pt idx="53">
                  <c:v>3.05</c:v>
                </c:pt>
                <c:pt idx="54">
                  <c:v>3.07</c:v>
                </c:pt>
                <c:pt idx="55">
                  <c:v>3.09</c:v>
                </c:pt>
                <c:pt idx="56">
                  <c:v>3.11</c:v>
                </c:pt>
                <c:pt idx="57">
                  <c:v>3.13</c:v>
                </c:pt>
                <c:pt idx="58">
                  <c:v>3.15</c:v>
                </c:pt>
                <c:pt idx="59">
                  <c:v>3.17</c:v>
                </c:pt>
                <c:pt idx="60">
                  <c:v>3.19</c:v>
                </c:pt>
                <c:pt idx="61">
                  <c:v>3.21</c:v>
                </c:pt>
                <c:pt idx="62">
                  <c:v>3.23</c:v>
                </c:pt>
                <c:pt idx="63">
                  <c:v>3.25</c:v>
                </c:pt>
                <c:pt idx="64">
                  <c:v>3.27</c:v>
                </c:pt>
                <c:pt idx="65">
                  <c:v>3.29</c:v>
                </c:pt>
                <c:pt idx="66">
                  <c:v>3.31</c:v>
                </c:pt>
                <c:pt idx="67">
                  <c:v>3.33</c:v>
                </c:pt>
                <c:pt idx="68">
                  <c:v>3.35</c:v>
                </c:pt>
                <c:pt idx="69">
                  <c:v>3.37</c:v>
                </c:pt>
                <c:pt idx="70">
                  <c:v>3.39</c:v>
                </c:pt>
                <c:pt idx="71">
                  <c:v>3.41</c:v>
                </c:pt>
                <c:pt idx="72">
                  <c:v>3.43</c:v>
                </c:pt>
                <c:pt idx="73">
                  <c:v>3.45</c:v>
                </c:pt>
                <c:pt idx="74">
                  <c:v>3.47</c:v>
                </c:pt>
                <c:pt idx="75">
                  <c:v>3.49</c:v>
                </c:pt>
                <c:pt idx="76">
                  <c:v>3.51</c:v>
                </c:pt>
                <c:pt idx="77">
                  <c:v>3.53</c:v>
                </c:pt>
                <c:pt idx="78">
                  <c:v>3.55</c:v>
                </c:pt>
                <c:pt idx="79">
                  <c:v>3.57</c:v>
                </c:pt>
                <c:pt idx="80">
                  <c:v>3.59</c:v>
                </c:pt>
                <c:pt idx="81">
                  <c:v>3.61</c:v>
                </c:pt>
                <c:pt idx="82">
                  <c:v>3.63</c:v>
                </c:pt>
                <c:pt idx="83">
                  <c:v>3.65</c:v>
                </c:pt>
                <c:pt idx="84">
                  <c:v>3.67</c:v>
                </c:pt>
                <c:pt idx="85">
                  <c:v>3.69</c:v>
                </c:pt>
                <c:pt idx="86">
                  <c:v>3.71</c:v>
                </c:pt>
                <c:pt idx="87">
                  <c:v>3.73</c:v>
                </c:pt>
                <c:pt idx="88">
                  <c:v>3.75</c:v>
                </c:pt>
                <c:pt idx="89">
                  <c:v>3.77</c:v>
                </c:pt>
                <c:pt idx="90">
                  <c:v>3.79</c:v>
                </c:pt>
                <c:pt idx="91">
                  <c:v>3.81</c:v>
                </c:pt>
                <c:pt idx="92">
                  <c:v>3.83</c:v>
                </c:pt>
                <c:pt idx="93">
                  <c:v>3.85</c:v>
                </c:pt>
                <c:pt idx="94">
                  <c:v>3.87</c:v>
                </c:pt>
                <c:pt idx="95">
                  <c:v>3.89</c:v>
                </c:pt>
                <c:pt idx="96">
                  <c:v>3.91</c:v>
                </c:pt>
                <c:pt idx="97">
                  <c:v>3.93</c:v>
                </c:pt>
                <c:pt idx="98">
                  <c:v>3.95</c:v>
                </c:pt>
                <c:pt idx="99">
                  <c:v>3.97</c:v>
                </c:pt>
                <c:pt idx="100">
                  <c:v>3.99</c:v>
                </c:pt>
                <c:pt idx="101">
                  <c:v>4.01</c:v>
                </c:pt>
                <c:pt idx="102">
                  <c:v>4.03</c:v>
                </c:pt>
                <c:pt idx="103">
                  <c:v>4.05</c:v>
                </c:pt>
                <c:pt idx="104">
                  <c:v>4.07</c:v>
                </c:pt>
                <c:pt idx="105">
                  <c:v>4.09</c:v>
                </c:pt>
                <c:pt idx="106">
                  <c:v>4.1100000000000003</c:v>
                </c:pt>
                <c:pt idx="107">
                  <c:v>4.13</c:v>
                </c:pt>
                <c:pt idx="108">
                  <c:v>4.1500000000000004</c:v>
                </c:pt>
                <c:pt idx="109">
                  <c:v>4.17</c:v>
                </c:pt>
                <c:pt idx="110">
                  <c:v>4.1900000000000004</c:v>
                </c:pt>
                <c:pt idx="111">
                  <c:v>4.21</c:v>
                </c:pt>
                <c:pt idx="112">
                  <c:v>4.2300000000000004</c:v>
                </c:pt>
                <c:pt idx="113">
                  <c:v>4.25</c:v>
                </c:pt>
                <c:pt idx="114">
                  <c:v>4.2699999999999996</c:v>
                </c:pt>
                <c:pt idx="115">
                  <c:v>4.29</c:v>
                </c:pt>
                <c:pt idx="116">
                  <c:v>4.3099999999999996</c:v>
                </c:pt>
                <c:pt idx="117">
                  <c:v>4.33</c:v>
                </c:pt>
                <c:pt idx="118">
                  <c:v>4.3499999999999996</c:v>
                </c:pt>
                <c:pt idx="119">
                  <c:v>4.37</c:v>
                </c:pt>
                <c:pt idx="120">
                  <c:v>4.3899999999999997</c:v>
                </c:pt>
                <c:pt idx="121">
                  <c:v>4.41</c:v>
                </c:pt>
                <c:pt idx="122">
                  <c:v>4.43</c:v>
                </c:pt>
                <c:pt idx="123">
                  <c:v>4.45</c:v>
                </c:pt>
                <c:pt idx="124">
                  <c:v>4.47</c:v>
                </c:pt>
                <c:pt idx="125">
                  <c:v>4.49</c:v>
                </c:pt>
                <c:pt idx="126">
                  <c:v>4.51</c:v>
                </c:pt>
                <c:pt idx="127">
                  <c:v>4.53</c:v>
                </c:pt>
                <c:pt idx="128">
                  <c:v>4.55</c:v>
                </c:pt>
                <c:pt idx="129">
                  <c:v>4.57</c:v>
                </c:pt>
                <c:pt idx="130">
                  <c:v>4.59</c:v>
                </c:pt>
                <c:pt idx="131">
                  <c:v>4.6100000000000003</c:v>
                </c:pt>
                <c:pt idx="132">
                  <c:v>4.63</c:v>
                </c:pt>
                <c:pt idx="133">
                  <c:v>4.6500000000000004</c:v>
                </c:pt>
                <c:pt idx="134">
                  <c:v>4.67</c:v>
                </c:pt>
                <c:pt idx="135">
                  <c:v>4.6900000000000004</c:v>
                </c:pt>
                <c:pt idx="136">
                  <c:v>4.71</c:v>
                </c:pt>
                <c:pt idx="137">
                  <c:v>4.7300000000000004</c:v>
                </c:pt>
                <c:pt idx="138">
                  <c:v>4.75</c:v>
                </c:pt>
                <c:pt idx="139">
                  <c:v>4.7699999999999996</c:v>
                </c:pt>
                <c:pt idx="140">
                  <c:v>4.79</c:v>
                </c:pt>
                <c:pt idx="141">
                  <c:v>4.8099999999999996</c:v>
                </c:pt>
                <c:pt idx="142">
                  <c:v>4.83</c:v>
                </c:pt>
                <c:pt idx="143">
                  <c:v>4.8499999999999996</c:v>
                </c:pt>
                <c:pt idx="144">
                  <c:v>4.87</c:v>
                </c:pt>
                <c:pt idx="145">
                  <c:v>4.8899999999999997</c:v>
                </c:pt>
                <c:pt idx="146">
                  <c:v>4.91</c:v>
                </c:pt>
                <c:pt idx="147">
                  <c:v>4.93</c:v>
                </c:pt>
                <c:pt idx="148">
                  <c:v>4.95</c:v>
                </c:pt>
                <c:pt idx="149">
                  <c:v>4.97</c:v>
                </c:pt>
                <c:pt idx="150">
                  <c:v>4.99</c:v>
                </c:pt>
                <c:pt idx="151">
                  <c:v>5.01</c:v>
                </c:pt>
                <c:pt idx="152">
                  <c:v>5.03</c:v>
                </c:pt>
                <c:pt idx="153">
                  <c:v>5.05</c:v>
                </c:pt>
                <c:pt idx="154">
                  <c:v>5.07</c:v>
                </c:pt>
                <c:pt idx="155">
                  <c:v>5.09</c:v>
                </c:pt>
                <c:pt idx="156">
                  <c:v>5.1100000000000003</c:v>
                </c:pt>
                <c:pt idx="157">
                  <c:v>5.13</c:v>
                </c:pt>
                <c:pt idx="158">
                  <c:v>5.15</c:v>
                </c:pt>
                <c:pt idx="159">
                  <c:v>5.17</c:v>
                </c:pt>
                <c:pt idx="160">
                  <c:v>5.19</c:v>
                </c:pt>
                <c:pt idx="161">
                  <c:v>5.21</c:v>
                </c:pt>
                <c:pt idx="162">
                  <c:v>5.23</c:v>
                </c:pt>
                <c:pt idx="163">
                  <c:v>5.25</c:v>
                </c:pt>
                <c:pt idx="164">
                  <c:v>5.27</c:v>
                </c:pt>
                <c:pt idx="165">
                  <c:v>5.29</c:v>
                </c:pt>
                <c:pt idx="166">
                  <c:v>5.31</c:v>
                </c:pt>
                <c:pt idx="167">
                  <c:v>5.33</c:v>
                </c:pt>
                <c:pt idx="168">
                  <c:v>5.35</c:v>
                </c:pt>
                <c:pt idx="169">
                  <c:v>5.37</c:v>
                </c:pt>
                <c:pt idx="170">
                  <c:v>5.39</c:v>
                </c:pt>
                <c:pt idx="171">
                  <c:v>5.41</c:v>
                </c:pt>
                <c:pt idx="172">
                  <c:v>5.43</c:v>
                </c:pt>
                <c:pt idx="173">
                  <c:v>5.45</c:v>
                </c:pt>
                <c:pt idx="174">
                  <c:v>5.47</c:v>
                </c:pt>
                <c:pt idx="175">
                  <c:v>5.49</c:v>
                </c:pt>
                <c:pt idx="176">
                  <c:v>5.51</c:v>
                </c:pt>
                <c:pt idx="177">
                  <c:v>5.53</c:v>
                </c:pt>
                <c:pt idx="178">
                  <c:v>5.55</c:v>
                </c:pt>
                <c:pt idx="179">
                  <c:v>5.57</c:v>
                </c:pt>
                <c:pt idx="180">
                  <c:v>5.59</c:v>
                </c:pt>
                <c:pt idx="181">
                  <c:v>5.61</c:v>
                </c:pt>
                <c:pt idx="182">
                  <c:v>5.63</c:v>
                </c:pt>
                <c:pt idx="183">
                  <c:v>5.65</c:v>
                </c:pt>
                <c:pt idx="184">
                  <c:v>5.67</c:v>
                </c:pt>
                <c:pt idx="185">
                  <c:v>5.69</c:v>
                </c:pt>
                <c:pt idx="186">
                  <c:v>5.71</c:v>
                </c:pt>
                <c:pt idx="187">
                  <c:v>5.73</c:v>
                </c:pt>
                <c:pt idx="188">
                  <c:v>5.75</c:v>
                </c:pt>
                <c:pt idx="189">
                  <c:v>5.77</c:v>
                </c:pt>
                <c:pt idx="190">
                  <c:v>5.79</c:v>
                </c:pt>
                <c:pt idx="191">
                  <c:v>5.81</c:v>
                </c:pt>
                <c:pt idx="192">
                  <c:v>5.83</c:v>
                </c:pt>
                <c:pt idx="193">
                  <c:v>5.85</c:v>
                </c:pt>
                <c:pt idx="194">
                  <c:v>5.87</c:v>
                </c:pt>
                <c:pt idx="195">
                  <c:v>5.89</c:v>
                </c:pt>
                <c:pt idx="196">
                  <c:v>5.91</c:v>
                </c:pt>
                <c:pt idx="197">
                  <c:v>5.93</c:v>
                </c:pt>
                <c:pt idx="198">
                  <c:v>5.95</c:v>
                </c:pt>
                <c:pt idx="199">
                  <c:v>5.97</c:v>
                </c:pt>
                <c:pt idx="200">
                  <c:v>5.99</c:v>
                </c:pt>
                <c:pt idx="201">
                  <c:v>6.01</c:v>
                </c:pt>
                <c:pt idx="202">
                  <c:v>6.03</c:v>
                </c:pt>
                <c:pt idx="203">
                  <c:v>6.05</c:v>
                </c:pt>
                <c:pt idx="204">
                  <c:v>6.07</c:v>
                </c:pt>
                <c:pt idx="205">
                  <c:v>6.09</c:v>
                </c:pt>
                <c:pt idx="206">
                  <c:v>6.11</c:v>
                </c:pt>
                <c:pt idx="207">
                  <c:v>6.13</c:v>
                </c:pt>
                <c:pt idx="208">
                  <c:v>6.15</c:v>
                </c:pt>
                <c:pt idx="209">
                  <c:v>6.17</c:v>
                </c:pt>
                <c:pt idx="210">
                  <c:v>6.19</c:v>
                </c:pt>
                <c:pt idx="211">
                  <c:v>6.21</c:v>
                </c:pt>
                <c:pt idx="212">
                  <c:v>6.23</c:v>
                </c:pt>
                <c:pt idx="213">
                  <c:v>6.25</c:v>
                </c:pt>
                <c:pt idx="214">
                  <c:v>6.27</c:v>
                </c:pt>
                <c:pt idx="215">
                  <c:v>6.29</c:v>
                </c:pt>
                <c:pt idx="216">
                  <c:v>6.31</c:v>
                </c:pt>
                <c:pt idx="217">
                  <c:v>6.33</c:v>
                </c:pt>
                <c:pt idx="218">
                  <c:v>6.35</c:v>
                </c:pt>
                <c:pt idx="219">
                  <c:v>6.37</c:v>
                </c:pt>
                <c:pt idx="220">
                  <c:v>6.39</c:v>
                </c:pt>
                <c:pt idx="221">
                  <c:v>6.41</c:v>
                </c:pt>
                <c:pt idx="222">
                  <c:v>6.43</c:v>
                </c:pt>
                <c:pt idx="223">
                  <c:v>6.45</c:v>
                </c:pt>
                <c:pt idx="224">
                  <c:v>6.47</c:v>
                </c:pt>
                <c:pt idx="225">
                  <c:v>6.49</c:v>
                </c:pt>
                <c:pt idx="226">
                  <c:v>6.51</c:v>
                </c:pt>
                <c:pt idx="227">
                  <c:v>6.53</c:v>
                </c:pt>
                <c:pt idx="228">
                  <c:v>6.55</c:v>
                </c:pt>
                <c:pt idx="229">
                  <c:v>6.57</c:v>
                </c:pt>
                <c:pt idx="230">
                  <c:v>6.59</c:v>
                </c:pt>
                <c:pt idx="231">
                  <c:v>6.61</c:v>
                </c:pt>
                <c:pt idx="232">
                  <c:v>6.63</c:v>
                </c:pt>
                <c:pt idx="233">
                  <c:v>6.65</c:v>
                </c:pt>
                <c:pt idx="234">
                  <c:v>6.67</c:v>
                </c:pt>
                <c:pt idx="235">
                  <c:v>6.69</c:v>
                </c:pt>
                <c:pt idx="236">
                  <c:v>6.71</c:v>
                </c:pt>
                <c:pt idx="237">
                  <c:v>6.73</c:v>
                </c:pt>
                <c:pt idx="238">
                  <c:v>6.75</c:v>
                </c:pt>
                <c:pt idx="239">
                  <c:v>6.77</c:v>
                </c:pt>
                <c:pt idx="240">
                  <c:v>6.79</c:v>
                </c:pt>
                <c:pt idx="241">
                  <c:v>6.81</c:v>
                </c:pt>
                <c:pt idx="242">
                  <c:v>6.83</c:v>
                </c:pt>
                <c:pt idx="243">
                  <c:v>6.85</c:v>
                </c:pt>
                <c:pt idx="244">
                  <c:v>6.87</c:v>
                </c:pt>
                <c:pt idx="245">
                  <c:v>6.89</c:v>
                </c:pt>
                <c:pt idx="246">
                  <c:v>6.91</c:v>
                </c:pt>
                <c:pt idx="247">
                  <c:v>6.93</c:v>
                </c:pt>
                <c:pt idx="248">
                  <c:v>6.95</c:v>
                </c:pt>
                <c:pt idx="249">
                  <c:v>6.97</c:v>
                </c:pt>
                <c:pt idx="250">
                  <c:v>6.99</c:v>
                </c:pt>
                <c:pt idx="251">
                  <c:v>7.01</c:v>
                </c:pt>
                <c:pt idx="252">
                  <c:v>7.03</c:v>
                </c:pt>
                <c:pt idx="253">
                  <c:v>7.05</c:v>
                </c:pt>
                <c:pt idx="254">
                  <c:v>7.07</c:v>
                </c:pt>
                <c:pt idx="255">
                  <c:v>7.09</c:v>
                </c:pt>
                <c:pt idx="256">
                  <c:v>7.11</c:v>
                </c:pt>
                <c:pt idx="257">
                  <c:v>7.13</c:v>
                </c:pt>
                <c:pt idx="258">
                  <c:v>7.15</c:v>
                </c:pt>
                <c:pt idx="259">
                  <c:v>7.17</c:v>
                </c:pt>
                <c:pt idx="260">
                  <c:v>7.19</c:v>
                </c:pt>
                <c:pt idx="261">
                  <c:v>7.21</c:v>
                </c:pt>
                <c:pt idx="262">
                  <c:v>7.23</c:v>
                </c:pt>
                <c:pt idx="263">
                  <c:v>7.25</c:v>
                </c:pt>
                <c:pt idx="264">
                  <c:v>7.27</c:v>
                </c:pt>
                <c:pt idx="265">
                  <c:v>7.29</c:v>
                </c:pt>
                <c:pt idx="266">
                  <c:v>7.31</c:v>
                </c:pt>
                <c:pt idx="267">
                  <c:v>7.33</c:v>
                </c:pt>
                <c:pt idx="268">
                  <c:v>7.35</c:v>
                </c:pt>
                <c:pt idx="269">
                  <c:v>7.37</c:v>
                </c:pt>
                <c:pt idx="270">
                  <c:v>7.39</c:v>
                </c:pt>
                <c:pt idx="271">
                  <c:v>7.41</c:v>
                </c:pt>
                <c:pt idx="272">
                  <c:v>7.43</c:v>
                </c:pt>
                <c:pt idx="273">
                  <c:v>7.45</c:v>
                </c:pt>
                <c:pt idx="274">
                  <c:v>7.47</c:v>
                </c:pt>
                <c:pt idx="275">
                  <c:v>7.49</c:v>
                </c:pt>
                <c:pt idx="276">
                  <c:v>7.51</c:v>
                </c:pt>
                <c:pt idx="277">
                  <c:v>7.53</c:v>
                </c:pt>
                <c:pt idx="278">
                  <c:v>7.55</c:v>
                </c:pt>
                <c:pt idx="279">
                  <c:v>7.57</c:v>
                </c:pt>
                <c:pt idx="280">
                  <c:v>7.59</c:v>
                </c:pt>
                <c:pt idx="281">
                  <c:v>7.61</c:v>
                </c:pt>
                <c:pt idx="282">
                  <c:v>7.63</c:v>
                </c:pt>
                <c:pt idx="283">
                  <c:v>7.65</c:v>
                </c:pt>
                <c:pt idx="284">
                  <c:v>7.67</c:v>
                </c:pt>
                <c:pt idx="285">
                  <c:v>7.69</c:v>
                </c:pt>
                <c:pt idx="286">
                  <c:v>7.71</c:v>
                </c:pt>
                <c:pt idx="287">
                  <c:v>7.73</c:v>
                </c:pt>
                <c:pt idx="288">
                  <c:v>7.75</c:v>
                </c:pt>
                <c:pt idx="289">
                  <c:v>7.77</c:v>
                </c:pt>
                <c:pt idx="290">
                  <c:v>7.79</c:v>
                </c:pt>
                <c:pt idx="291">
                  <c:v>7.81</c:v>
                </c:pt>
                <c:pt idx="292">
                  <c:v>7.83</c:v>
                </c:pt>
                <c:pt idx="293">
                  <c:v>7.85</c:v>
                </c:pt>
                <c:pt idx="294">
                  <c:v>7.87</c:v>
                </c:pt>
                <c:pt idx="295">
                  <c:v>7.89</c:v>
                </c:pt>
                <c:pt idx="296">
                  <c:v>7.91</c:v>
                </c:pt>
                <c:pt idx="297">
                  <c:v>7.93</c:v>
                </c:pt>
                <c:pt idx="298">
                  <c:v>7.95</c:v>
                </c:pt>
                <c:pt idx="299">
                  <c:v>7.97</c:v>
                </c:pt>
                <c:pt idx="300">
                  <c:v>7.99</c:v>
                </c:pt>
                <c:pt idx="301">
                  <c:v>8.01</c:v>
                </c:pt>
                <c:pt idx="302">
                  <c:v>8.0299999999999994</c:v>
                </c:pt>
                <c:pt idx="303">
                  <c:v>8.0500000000000007</c:v>
                </c:pt>
                <c:pt idx="304">
                  <c:v>8.07</c:v>
                </c:pt>
                <c:pt idx="305">
                  <c:v>8.09</c:v>
                </c:pt>
                <c:pt idx="306">
                  <c:v>8.11</c:v>
                </c:pt>
                <c:pt idx="307">
                  <c:v>8.1300000000000008</c:v>
                </c:pt>
                <c:pt idx="308">
                  <c:v>8.15</c:v>
                </c:pt>
                <c:pt idx="309">
                  <c:v>8.17</c:v>
                </c:pt>
                <c:pt idx="310">
                  <c:v>8.19</c:v>
                </c:pt>
                <c:pt idx="311">
                  <c:v>8.2100000000000009</c:v>
                </c:pt>
                <c:pt idx="312">
                  <c:v>8.23</c:v>
                </c:pt>
                <c:pt idx="313">
                  <c:v>8.25</c:v>
                </c:pt>
                <c:pt idx="314">
                  <c:v>8.27</c:v>
                </c:pt>
                <c:pt idx="315">
                  <c:v>8.2899999999999991</c:v>
                </c:pt>
                <c:pt idx="316">
                  <c:v>8.31</c:v>
                </c:pt>
                <c:pt idx="317">
                  <c:v>8.33</c:v>
                </c:pt>
                <c:pt idx="318">
                  <c:v>8.35</c:v>
                </c:pt>
                <c:pt idx="319">
                  <c:v>8.3699999999999992</c:v>
                </c:pt>
                <c:pt idx="320">
                  <c:v>8.39</c:v>
                </c:pt>
                <c:pt idx="321">
                  <c:v>8.41</c:v>
                </c:pt>
                <c:pt idx="322">
                  <c:v>8.43</c:v>
                </c:pt>
                <c:pt idx="323">
                  <c:v>8.4499999999999993</c:v>
                </c:pt>
                <c:pt idx="324">
                  <c:v>8.4700000000000006</c:v>
                </c:pt>
                <c:pt idx="325">
                  <c:v>8.49</c:v>
                </c:pt>
                <c:pt idx="326">
                  <c:v>8.51</c:v>
                </c:pt>
                <c:pt idx="327">
                  <c:v>8.5299999999999994</c:v>
                </c:pt>
                <c:pt idx="328">
                  <c:v>8.5500000000000007</c:v>
                </c:pt>
                <c:pt idx="329">
                  <c:v>8.57</c:v>
                </c:pt>
                <c:pt idx="330">
                  <c:v>8.59</c:v>
                </c:pt>
                <c:pt idx="331">
                  <c:v>8.61</c:v>
                </c:pt>
                <c:pt idx="332">
                  <c:v>8.6300000000000008</c:v>
                </c:pt>
                <c:pt idx="333">
                  <c:v>8.65</c:v>
                </c:pt>
                <c:pt idx="334">
                  <c:v>8.67</c:v>
                </c:pt>
                <c:pt idx="335">
                  <c:v>8.69</c:v>
                </c:pt>
                <c:pt idx="336">
                  <c:v>8.7100000000000009</c:v>
                </c:pt>
                <c:pt idx="337">
                  <c:v>8.73</c:v>
                </c:pt>
                <c:pt idx="338">
                  <c:v>8.75</c:v>
                </c:pt>
                <c:pt idx="339">
                  <c:v>8.77</c:v>
                </c:pt>
                <c:pt idx="340">
                  <c:v>8.7899999999999991</c:v>
                </c:pt>
                <c:pt idx="341">
                  <c:v>8.81</c:v>
                </c:pt>
                <c:pt idx="342">
                  <c:v>8.83</c:v>
                </c:pt>
                <c:pt idx="343">
                  <c:v>8.85</c:v>
                </c:pt>
                <c:pt idx="344">
                  <c:v>8.8699999999999992</c:v>
                </c:pt>
                <c:pt idx="345">
                  <c:v>8.89</c:v>
                </c:pt>
                <c:pt idx="346">
                  <c:v>8.91</c:v>
                </c:pt>
                <c:pt idx="347">
                  <c:v>8.93</c:v>
                </c:pt>
                <c:pt idx="348">
                  <c:v>8.9499999999999993</c:v>
                </c:pt>
                <c:pt idx="349">
                  <c:v>8.9700000000000006</c:v>
                </c:pt>
                <c:pt idx="350">
                  <c:v>8.99</c:v>
                </c:pt>
                <c:pt idx="351">
                  <c:v>9.01</c:v>
                </c:pt>
                <c:pt idx="352">
                  <c:v>9.0299999999999994</c:v>
                </c:pt>
                <c:pt idx="353">
                  <c:v>9.0500000000000007</c:v>
                </c:pt>
                <c:pt idx="354">
                  <c:v>9.07</c:v>
                </c:pt>
                <c:pt idx="355">
                  <c:v>9.09</c:v>
                </c:pt>
                <c:pt idx="356">
                  <c:v>9.11</c:v>
                </c:pt>
                <c:pt idx="357">
                  <c:v>9.1300000000000008</c:v>
                </c:pt>
                <c:pt idx="358">
                  <c:v>9.15</c:v>
                </c:pt>
                <c:pt idx="359">
                  <c:v>9.17</c:v>
                </c:pt>
                <c:pt idx="360">
                  <c:v>9.19</c:v>
                </c:pt>
                <c:pt idx="361">
                  <c:v>9.2100000000000009</c:v>
                </c:pt>
                <c:pt idx="362">
                  <c:v>9.23</c:v>
                </c:pt>
                <c:pt idx="363">
                  <c:v>9.25</c:v>
                </c:pt>
                <c:pt idx="364">
                  <c:v>9.27</c:v>
                </c:pt>
                <c:pt idx="365">
                  <c:v>9.2899999999999991</c:v>
                </c:pt>
                <c:pt idx="366">
                  <c:v>9.31</c:v>
                </c:pt>
                <c:pt idx="367">
                  <c:v>9.33</c:v>
                </c:pt>
                <c:pt idx="368">
                  <c:v>9.35</c:v>
                </c:pt>
                <c:pt idx="369">
                  <c:v>9.3699999999999992</c:v>
                </c:pt>
                <c:pt idx="370">
                  <c:v>9.39</c:v>
                </c:pt>
                <c:pt idx="371">
                  <c:v>9.41</c:v>
                </c:pt>
                <c:pt idx="372">
                  <c:v>9.43</c:v>
                </c:pt>
                <c:pt idx="373">
                  <c:v>9.4499999999999993</c:v>
                </c:pt>
                <c:pt idx="374">
                  <c:v>9.4700000000000006</c:v>
                </c:pt>
                <c:pt idx="375">
                  <c:v>9.49</c:v>
                </c:pt>
                <c:pt idx="376">
                  <c:v>9.51</c:v>
                </c:pt>
                <c:pt idx="377">
                  <c:v>9.5299999999999994</c:v>
                </c:pt>
                <c:pt idx="378">
                  <c:v>9.5500000000000007</c:v>
                </c:pt>
                <c:pt idx="379">
                  <c:v>9.57</c:v>
                </c:pt>
                <c:pt idx="380">
                  <c:v>9.59</c:v>
                </c:pt>
                <c:pt idx="381">
                  <c:v>9.61</c:v>
                </c:pt>
                <c:pt idx="382">
                  <c:v>9.6300000000000008</c:v>
                </c:pt>
                <c:pt idx="383">
                  <c:v>9.65</c:v>
                </c:pt>
                <c:pt idx="384">
                  <c:v>9.67</c:v>
                </c:pt>
                <c:pt idx="385">
                  <c:v>9.69</c:v>
                </c:pt>
                <c:pt idx="386">
                  <c:v>9.7100000000000009</c:v>
                </c:pt>
                <c:pt idx="387">
                  <c:v>9.73</c:v>
                </c:pt>
                <c:pt idx="388">
                  <c:v>9.75</c:v>
                </c:pt>
                <c:pt idx="389">
                  <c:v>9.77</c:v>
                </c:pt>
                <c:pt idx="390">
                  <c:v>9.7899999999999991</c:v>
                </c:pt>
                <c:pt idx="391">
                  <c:v>9.81</c:v>
                </c:pt>
                <c:pt idx="392">
                  <c:v>9.83</c:v>
                </c:pt>
                <c:pt idx="393">
                  <c:v>9.85</c:v>
                </c:pt>
                <c:pt idx="394">
                  <c:v>9.8699999999999992</c:v>
                </c:pt>
                <c:pt idx="395">
                  <c:v>9.89</c:v>
                </c:pt>
                <c:pt idx="396">
                  <c:v>9.91</c:v>
                </c:pt>
                <c:pt idx="397">
                  <c:v>9.93</c:v>
                </c:pt>
                <c:pt idx="398">
                  <c:v>9.9499999999999993</c:v>
                </c:pt>
                <c:pt idx="399">
                  <c:v>9.9700000000000006</c:v>
                </c:pt>
                <c:pt idx="400">
                  <c:v>9.99</c:v>
                </c:pt>
                <c:pt idx="401">
                  <c:v>10.01</c:v>
                </c:pt>
                <c:pt idx="402">
                  <c:v>10.029999999999999</c:v>
                </c:pt>
                <c:pt idx="403">
                  <c:v>10.050000000000001</c:v>
                </c:pt>
                <c:pt idx="404">
                  <c:v>10.07</c:v>
                </c:pt>
                <c:pt idx="405">
                  <c:v>10.09</c:v>
                </c:pt>
                <c:pt idx="406">
                  <c:v>10.11</c:v>
                </c:pt>
                <c:pt idx="407">
                  <c:v>10.130000000000001</c:v>
                </c:pt>
                <c:pt idx="408">
                  <c:v>10.15</c:v>
                </c:pt>
                <c:pt idx="409">
                  <c:v>10.17</c:v>
                </c:pt>
                <c:pt idx="410">
                  <c:v>10.19</c:v>
                </c:pt>
                <c:pt idx="411">
                  <c:v>10.210000000000001</c:v>
                </c:pt>
                <c:pt idx="412">
                  <c:v>10.23</c:v>
                </c:pt>
                <c:pt idx="413">
                  <c:v>10.25</c:v>
                </c:pt>
                <c:pt idx="414">
                  <c:v>10.27</c:v>
                </c:pt>
                <c:pt idx="415">
                  <c:v>10.29</c:v>
                </c:pt>
                <c:pt idx="416">
                  <c:v>10.31</c:v>
                </c:pt>
                <c:pt idx="417">
                  <c:v>10.33</c:v>
                </c:pt>
                <c:pt idx="418">
                  <c:v>10.35</c:v>
                </c:pt>
                <c:pt idx="419">
                  <c:v>10.37</c:v>
                </c:pt>
                <c:pt idx="420">
                  <c:v>10.39</c:v>
                </c:pt>
                <c:pt idx="421">
                  <c:v>10.41</c:v>
                </c:pt>
                <c:pt idx="422">
                  <c:v>10.43</c:v>
                </c:pt>
                <c:pt idx="423">
                  <c:v>10.45</c:v>
                </c:pt>
                <c:pt idx="424">
                  <c:v>10.47</c:v>
                </c:pt>
                <c:pt idx="425">
                  <c:v>10.49</c:v>
                </c:pt>
                <c:pt idx="426">
                  <c:v>10.51</c:v>
                </c:pt>
                <c:pt idx="427">
                  <c:v>10.53</c:v>
                </c:pt>
                <c:pt idx="428">
                  <c:v>10.55</c:v>
                </c:pt>
                <c:pt idx="429">
                  <c:v>10.57</c:v>
                </c:pt>
                <c:pt idx="430">
                  <c:v>10.59</c:v>
                </c:pt>
                <c:pt idx="431">
                  <c:v>10.61</c:v>
                </c:pt>
                <c:pt idx="432">
                  <c:v>10.63</c:v>
                </c:pt>
                <c:pt idx="433">
                  <c:v>10.65</c:v>
                </c:pt>
                <c:pt idx="434">
                  <c:v>10.67</c:v>
                </c:pt>
                <c:pt idx="435">
                  <c:v>10.69</c:v>
                </c:pt>
                <c:pt idx="436">
                  <c:v>10.71</c:v>
                </c:pt>
                <c:pt idx="437">
                  <c:v>10.73</c:v>
                </c:pt>
                <c:pt idx="438">
                  <c:v>10.75</c:v>
                </c:pt>
                <c:pt idx="439">
                  <c:v>10.77</c:v>
                </c:pt>
                <c:pt idx="440">
                  <c:v>10.79</c:v>
                </c:pt>
                <c:pt idx="441">
                  <c:v>10.81</c:v>
                </c:pt>
                <c:pt idx="442">
                  <c:v>10.83</c:v>
                </c:pt>
                <c:pt idx="443">
                  <c:v>10.85</c:v>
                </c:pt>
                <c:pt idx="444">
                  <c:v>10.87</c:v>
                </c:pt>
                <c:pt idx="445">
                  <c:v>10.89</c:v>
                </c:pt>
                <c:pt idx="446">
                  <c:v>10.91</c:v>
                </c:pt>
                <c:pt idx="447">
                  <c:v>10.93</c:v>
                </c:pt>
                <c:pt idx="448">
                  <c:v>10.95</c:v>
                </c:pt>
                <c:pt idx="449">
                  <c:v>10.97</c:v>
                </c:pt>
                <c:pt idx="450">
                  <c:v>10.99</c:v>
                </c:pt>
                <c:pt idx="451">
                  <c:v>11.01</c:v>
                </c:pt>
                <c:pt idx="452">
                  <c:v>11.03</c:v>
                </c:pt>
                <c:pt idx="453">
                  <c:v>11.05</c:v>
                </c:pt>
                <c:pt idx="454">
                  <c:v>11.07</c:v>
                </c:pt>
                <c:pt idx="455">
                  <c:v>11.09</c:v>
                </c:pt>
                <c:pt idx="456">
                  <c:v>11.11</c:v>
                </c:pt>
                <c:pt idx="457">
                  <c:v>11.13</c:v>
                </c:pt>
                <c:pt idx="458">
                  <c:v>11.15</c:v>
                </c:pt>
                <c:pt idx="459">
                  <c:v>11.17</c:v>
                </c:pt>
                <c:pt idx="460">
                  <c:v>11.19</c:v>
                </c:pt>
                <c:pt idx="461">
                  <c:v>11.21</c:v>
                </c:pt>
                <c:pt idx="462">
                  <c:v>11.23</c:v>
                </c:pt>
                <c:pt idx="463">
                  <c:v>11.25</c:v>
                </c:pt>
                <c:pt idx="464">
                  <c:v>11.27</c:v>
                </c:pt>
                <c:pt idx="465">
                  <c:v>11.29</c:v>
                </c:pt>
                <c:pt idx="466">
                  <c:v>11.31</c:v>
                </c:pt>
                <c:pt idx="467">
                  <c:v>11.33</c:v>
                </c:pt>
                <c:pt idx="468">
                  <c:v>11.35</c:v>
                </c:pt>
                <c:pt idx="469">
                  <c:v>11.37</c:v>
                </c:pt>
                <c:pt idx="470">
                  <c:v>11.39</c:v>
                </c:pt>
                <c:pt idx="471">
                  <c:v>11.41</c:v>
                </c:pt>
                <c:pt idx="472">
                  <c:v>11.43</c:v>
                </c:pt>
                <c:pt idx="473">
                  <c:v>11.45</c:v>
                </c:pt>
                <c:pt idx="474">
                  <c:v>11.47</c:v>
                </c:pt>
                <c:pt idx="475">
                  <c:v>11.49</c:v>
                </c:pt>
                <c:pt idx="476">
                  <c:v>11.51</c:v>
                </c:pt>
                <c:pt idx="477">
                  <c:v>11.53</c:v>
                </c:pt>
                <c:pt idx="478">
                  <c:v>11.55</c:v>
                </c:pt>
                <c:pt idx="479">
                  <c:v>11.57</c:v>
                </c:pt>
                <c:pt idx="480">
                  <c:v>11.59</c:v>
                </c:pt>
                <c:pt idx="481">
                  <c:v>11.61</c:v>
                </c:pt>
                <c:pt idx="482">
                  <c:v>11.63</c:v>
                </c:pt>
                <c:pt idx="483">
                  <c:v>11.65</c:v>
                </c:pt>
                <c:pt idx="484">
                  <c:v>11.67</c:v>
                </c:pt>
                <c:pt idx="485">
                  <c:v>11.69</c:v>
                </c:pt>
                <c:pt idx="486">
                  <c:v>11.71</c:v>
                </c:pt>
                <c:pt idx="487">
                  <c:v>11.73</c:v>
                </c:pt>
                <c:pt idx="488">
                  <c:v>11.75</c:v>
                </c:pt>
                <c:pt idx="489">
                  <c:v>11.77</c:v>
                </c:pt>
                <c:pt idx="490">
                  <c:v>11.79</c:v>
                </c:pt>
                <c:pt idx="491">
                  <c:v>11.81</c:v>
                </c:pt>
                <c:pt idx="492">
                  <c:v>11.83</c:v>
                </c:pt>
                <c:pt idx="493">
                  <c:v>11.85</c:v>
                </c:pt>
                <c:pt idx="494">
                  <c:v>11.87</c:v>
                </c:pt>
                <c:pt idx="495">
                  <c:v>11.89</c:v>
                </c:pt>
                <c:pt idx="496">
                  <c:v>11.91</c:v>
                </c:pt>
                <c:pt idx="497">
                  <c:v>11.93</c:v>
                </c:pt>
                <c:pt idx="498">
                  <c:v>11.95</c:v>
                </c:pt>
                <c:pt idx="499">
                  <c:v>11.97</c:v>
                </c:pt>
                <c:pt idx="500">
                  <c:v>11.99</c:v>
                </c:pt>
                <c:pt idx="501">
                  <c:v>12.01</c:v>
                </c:pt>
                <c:pt idx="502">
                  <c:v>12.03</c:v>
                </c:pt>
                <c:pt idx="503">
                  <c:v>12.05</c:v>
                </c:pt>
                <c:pt idx="504">
                  <c:v>12.07</c:v>
                </c:pt>
                <c:pt idx="505">
                  <c:v>12.09</c:v>
                </c:pt>
                <c:pt idx="506">
                  <c:v>12.11</c:v>
                </c:pt>
                <c:pt idx="507">
                  <c:v>12.13</c:v>
                </c:pt>
                <c:pt idx="508">
                  <c:v>12.15</c:v>
                </c:pt>
                <c:pt idx="509">
                  <c:v>12.17</c:v>
                </c:pt>
                <c:pt idx="510">
                  <c:v>12.19</c:v>
                </c:pt>
                <c:pt idx="511">
                  <c:v>12.21</c:v>
                </c:pt>
                <c:pt idx="512">
                  <c:v>12.23</c:v>
                </c:pt>
                <c:pt idx="513">
                  <c:v>12.25</c:v>
                </c:pt>
                <c:pt idx="514">
                  <c:v>12.27</c:v>
                </c:pt>
                <c:pt idx="515">
                  <c:v>12.29</c:v>
                </c:pt>
                <c:pt idx="516">
                  <c:v>12.31</c:v>
                </c:pt>
                <c:pt idx="517">
                  <c:v>12.33</c:v>
                </c:pt>
                <c:pt idx="518">
                  <c:v>12.35</c:v>
                </c:pt>
                <c:pt idx="519">
                  <c:v>12.37</c:v>
                </c:pt>
                <c:pt idx="520">
                  <c:v>12.39</c:v>
                </c:pt>
                <c:pt idx="521">
                  <c:v>12.41</c:v>
                </c:pt>
                <c:pt idx="522">
                  <c:v>12.43</c:v>
                </c:pt>
                <c:pt idx="523">
                  <c:v>12.45</c:v>
                </c:pt>
                <c:pt idx="524">
                  <c:v>12.47</c:v>
                </c:pt>
                <c:pt idx="525">
                  <c:v>12.49</c:v>
                </c:pt>
                <c:pt idx="526">
                  <c:v>12.51</c:v>
                </c:pt>
                <c:pt idx="527">
                  <c:v>12.53</c:v>
                </c:pt>
                <c:pt idx="528">
                  <c:v>12.55</c:v>
                </c:pt>
                <c:pt idx="529">
                  <c:v>12.57</c:v>
                </c:pt>
                <c:pt idx="530">
                  <c:v>12.59</c:v>
                </c:pt>
                <c:pt idx="531">
                  <c:v>12.61</c:v>
                </c:pt>
                <c:pt idx="532">
                  <c:v>12.63</c:v>
                </c:pt>
                <c:pt idx="533">
                  <c:v>12.65</c:v>
                </c:pt>
                <c:pt idx="534">
                  <c:v>12.67</c:v>
                </c:pt>
                <c:pt idx="535">
                  <c:v>12.69</c:v>
                </c:pt>
                <c:pt idx="536">
                  <c:v>12.71</c:v>
                </c:pt>
                <c:pt idx="537">
                  <c:v>12.73</c:v>
                </c:pt>
                <c:pt idx="538">
                  <c:v>12.75</c:v>
                </c:pt>
                <c:pt idx="539">
                  <c:v>12.77</c:v>
                </c:pt>
                <c:pt idx="540">
                  <c:v>12.79</c:v>
                </c:pt>
                <c:pt idx="541">
                  <c:v>12.81</c:v>
                </c:pt>
                <c:pt idx="542">
                  <c:v>12.83</c:v>
                </c:pt>
                <c:pt idx="543">
                  <c:v>12.85</c:v>
                </c:pt>
                <c:pt idx="544">
                  <c:v>12.87</c:v>
                </c:pt>
                <c:pt idx="545">
                  <c:v>12.89</c:v>
                </c:pt>
                <c:pt idx="546">
                  <c:v>12.91</c:v>
                </c:pt>
                <c:pt idx="547">
                  <c:v>12.93</c:v>
                </c:pt>
                <c:pt idx="548">
                  <c:v>12.95</c:v>
                </c:pt>
                <c:pt idx="549">
                  <c:v>12.97</c:v>
                </c:pt>
                <c:pt idx="550">
                  <c:v>12.99</c:v>
                </c:pt>
                <c:pt idx="551">
                  <c:v>13.01</c:v>
                </c:pt>
                <c:pt idx="552">
                  <c:v>13.03</c:v>
                </c:pt>
                <c:pt idx="553">
                  <c:v>13.05</c:v>
                </c:pt>
                <c:pt idx="554">
                  <c:v>13.07</c:v>
                </c:pt>
                <c:pt idx="555">
                  <c:v>13.09</c:v>
                </c:pt>
                <c:pt idx="556">
                  <c:v>13.11</c:v>
                </c:pt>
                <c:pt idx="557">
                  <c:v>13.13</c:v>
                </c:pt>
                <c:pt idx="558">
                  <c:v>13.15</c:v>
                </c:pt>
                <c:pt idx="559">
                  <c:v>13.17</c:v>
                </c:pt>
                <c:pt idx="560">
                  <c:v>13.19</c:v>
                </c:pt>
                <c:pt idx="561">
                  <c:v>13.21</c:v>
                </c:pt>
                <c:pt idx="562">
                  <c:v>13.23</c:v>
                </c:pt>
                <c:pt idx="563">
                  <c:v>13.25</c:v>
                </c:pt>
                <c:pt idx="564">
                  <c:v>13.27</c:v>
                </c:pt>
                <c:pt idx="565">
                  <c:v>13.29</c:v>
                </c:pt>
                <c:pt idx="566">
                  <c:v>13.31</c:v>
                </c:pt>
                <c:pt idx="567">
                  <c:v>13.33</c:v>
                </c:pt>
                <c:pt idx="568">
                  <c:v>13.35</c:v>
                </c:pt>
                <c:pt idx="569">
                  <c:v>13.37</c:v>
                </c:pt>
                <c:pt idx="570">
                  <c:v>13.39</c:v>
                </c:pt>
                <c:pt idx="571">
                  <c:v>13.41</c:v>
                </c:pt>
                <c:pt idx="572">
                  <c:v>13.43</c:v>
                </c:pt>
                <c:pt idx="573">
                  <c:v>13.45</c:v>
                </c:pt>
                <c:pt idx="574">
                  <c:v>13.47</c:v>
                </c:pt>
                <c:pt idx="575">
                  <c:v>13.49</c:v>
                </c:pt>
                <c:pt idx="576">
                  <c:v>13.51</c:v>
                </c:pt>
                <c:pt idx="577">
                  <c:v>13.53</c:v>
                </c:pt>
                <c:pt idx="578">
                  <c:v>13.55</c:v>
                </c:pt>
                <c:pt idx="579">
                  <c:v>13.57</c:v>
                </c:pt>
                <c:pt idx="580">
                  <c:v>13.59</c:v>
                </c:pt>
                <c:pt idx="581">
                  <c:v>13.61</c:v>
                </c:pt>
                <c:pt idx="582">
                  <c:v>13.63</c:v>
                </c:pt>
                <c:pt idx="583">
                  <c:v>13.65</c:v>
                </c:pt>
                <c:pt idx="584">
                  <c:v>13.67</c:v>
                </c:pt>
                <c:pt idx="585">
                  <c:v>13.69</c:v>
                </c:pt>
                <c:pt idx="586">
                  <c:v>13.71</c:v>
                </c:pt>
                <c:pt idx="587">
                  <c:v>13.73</c:v>
                </c:pt>
                <c:pt idx="588">
                  <c:v>13.75</c:v>
                </c:pt>
                <c:pt idx="589">
                  <c:v>13.77</c:v>
                </c:pt>
                <c:pt idx="590">
                  <c:v>13.79</c:v>
                </c:pt>
                <c:pt idx="591">
                  <c:v>13.81</c:v>
                </c:pt>
                <c:pt idx="592">
                  <c:v>13.83</c:v>
                </c:pt>
                <c:pt idx="593">
                  <c:v>13.85</c:v>
                </c:pt>
                <c:pt idx="594">
                  <c:v>13.87</c:v>
                </c:pt>
                <c:pt idx="595">
                  <c:v>13.89</c:v>
                </c:pt>
                <c:pt idx="596">
                  <c:v>13.91</c:v>
                </c:pt>
                <c:pt idx="597">
                  <c:v>13.93</c:v>
                </c:pt>
                <c:pt idx="598">
                  <c:v>13.95</c:v>
                </c:pt>
                <c:pt idx="599">
                  <c:v>13.97</c:v>
                </c:pt>
                <c:pt idx="600">
                  <c:v>13.99</c:v>
                </c:pt>
                <c:pt idx="601">
                  <c:v>14.01</c:v>
                </c:pt>
                <c:pt idx="602">
                  <c:v>14.03</c:v>
                </c:pt>
                <c:pt idx="603">
                  <c:v>14.05</c:v>
                </c:pt>
                <c:pt idx="604">
                  <c:v>14.07</c:v>
                </c:pt>
                <c:pt idx="605">
                  <c:v>14.09</c:v>
                </c:pt>
                <c:pt idx="606">
                  <c:v>14.11</c:v>
                </c:pt>
                <c:pt idx="607">
                  <c:v>14.13</c:v>
                </c:pt>
                <c:pt idx="608">
                  <c:v>14.15</c:v>
                </c:pt>
                <c:pt idx="609">
                  <c:v>14.17</c:v>
                </c:pt>
                <c:pt idx="610">
                  <c:v>14.19</c:v>
                </c:pt>
                <c:pt idx="611">
                  <c:v>14.21</c:v>
                </c:pt>
                <c:pt idx="612">
                  <c:v>14.23</c:v>
                </c:pt>
                <c:pt idx="613">
                  <c:v>14.25</c:v>
                </c:pt>
                <c:pt idx="614">
                  <c:v>14.27</c:v>
                </c:pt>
                <c:pt idx="615">
                  <c:v>14.29</c:v>
                </c:pt>
                <c:pt idx="616">
                  <c:v>14.31</c:v>
                </c:pt>
                <c:pt idx="617">
                  <c:v>14.33</c:v>
                </c:pt>
                <c:pt idx="618">
                  <c:v>14.35</c:v>
                </c:pt>
                <c:pt idx="619">
                  <c:v>14.37</c:v>
                </c:pt>
                <c:pt idx="620">
                  <c:v>14.39</c:v>
                </c:pt>
                <c:pt idx="621">
                  <c:v>14.41</c:v>
                </c:pt>
                <c:pt idx="622">
                  <c:v>14.43</c:v>
                </c:pt>
                <c:pt idx="623">
                  <c:v>14.45</c:v>
                </c:pt>
                <c:pt idx="624">
                  <c:v>14.47</c:v>
                </c:pt>
                <c:pt idx="625">
                  <c:v>14.49</c:v>
                </c:pt>
                <c:pt idx="626">
                  <c:v>14.51</c:v>
                </c:pt>
                <c:pt idx="627">
                  <c:v>14.53</c:v>
                </c:pt>
                <c:pt idx="628">
                  <c:v>14.55</c:v>
                </c:pt>
                <c:pt idx="629">
                  <c:v>14.57</c:v>
                </c:pt>
                <c:pt idx="630">
                  <c:v>14.59</c:v>
                </c:pt>
                <c:pt idx="631">
                  <c:v>14.61</c:v>
                </c:pt>
                <c:pt idx="632">
                  <c:v>14.63</c:v>
                </c:pt>
                <c:pt idx="633">
                  <c:v>14.65</c:v>
                </c:pt>
                <c:pt idx="634">
                  <c:v>14.67</c:v>
                </c:pt>
                <c:pt idx="635">
                  <c:v>14.69</c:v>
                </c:pt>
                <c:pt idx="636">
                  <c:v>14.71</c:v>
                </c:pt>
                <c:pt idx="637">
                  <c:v>14.73</c:v>
                </c:pt>
                <c:pt idx="638">
                  <c:v>14.75</c:v>
                </c:pt>
                <c:pt idx="639">
                  <c:v>14.77</c:v>
                </c:pt>
                <c:pt idx="640">
                  <c:v>14.79</c:v>
                </c:pt>
                <c:pt idx="641">
                  <c:v>14.81</c:v>
                </c:pt>
                <c:pt idx="642">
                  <c:v>14.83</c:v>
                </c:pt>
                <c:pt idx="643">
                  <c:v>14.85</c:v>
                </c:pt>
                <c:pt idx="644">
                  <c:v>14.87</c:v>
                </c:pt>
                <c:pt idx="645">
                  <c:v>14.89</c:v>
                </c:pt>
                <c:pt idx="646">
                  <c:v>14.91</c:v>
                </c:pt>
                <c:pt idx="647">
                  <c:v>14.93</c:v>
                </c:pt>
                <c:pt idx="648">
                  <c:v>14.95</c:v>
                </c:pt>
                <c:pt idx="649">
                  <c:v>14.97</c:v>
                </c:pt>
                <c:pt idx="650">
                  <c:v>14.99</c:v>
                </c:pt>
                <c:pt idx="651">
                  <c:v>15.01</c:v>
                </c:pt>
                <c:pt idx="652">
                  <c:v>15.03</c:v>
                </c:pt>
                <c:pt idx="653">
                  <c:v>15.05</c:v>
                </c:pt>
                <c:pt idx="654">
                  <c:v>15.07</c:v>
                </c:pt>
                <c:pt idx="655">
                  <c:v>15.09</c:v>
                </c:pt>
                <c:pt idx="656">
                  <c:v>15.11</c:v>
                </c:pt>
                <c:pt idx="657">
                  <c:v>15.13</c:v>
                </c:pt>
                <c:pt idx="658">
                  <c:v>15.15</c:v>
                </c:pt>
                <c:pt idx="659">
                  <c:v>15.17</c:v>
                </c:pt>
                <c:pt idx="660">
                  <c:v>15.19</c:v>
                </c:pt>
                <c:pt idx="661">
                  <c:v>15.21</c:v>
                </c:pt>
                <c:pt idx="662">
                  <c:v>15.23</c:v>
                </c:pt>
                <c:pt idx="663">
                  <c:v>15.25</c:v>
                </c:pt>
                <c:pt idx="664">
                  <c:v>15.27</c:v>
                </c:pt>
                <c:pt idx="665">
                  <c:v>15.29</c:v>
                </c:pt>
                <c:pt idx="666">
                  <c:v>15.31</c:v>
                </c:pt>
                <c:pt idx="667">
                  <c:v>15.33</c:v>
                </c:pt>
                <c:pt idx="668">
                  <c:v>15.35</c:v>
                </c:pt>
                <c:pt idx="669">
                  <c:v>15.37</c:v>
                </c:pt>
                <c:pt idx="670">
                  <c:v>15.39</c:v>
                </c:pt>
                <c:pt idx="671">
                  <c:v>15.41</c:v>
                </c:pt>
                <c:pt idx="672">
                  <c:v>15.43</c:v>
                </c:pt>
                <c:pt idx="673">
                  <c:v>15.45</c:v>
                </c:pt>
                <c:pt idx="674">
                  <c:v>15.47</c:v>
                </c:pt>
                <c:pt idx="675">
                  <c:v>15.49</c:v>
                </c:pt>
                <c:pt idx="676">
                  <c:v>15.51</c:v>
                </c:pt>
                <c:pt idx="677">
                  <c:v>15.53</c:v>
                </c:pt>
                <c:pt idx="678">
                  <c:v>15.55</c:v>
                </c:pt>
                <c:pt idx="679">
                  <c:v>15.57</c:v>
                </c:pt>
                <c:pt idx="680">
                  <c:v>15.59</c:v>
                </c:pt>
                <c:pt idx="681">
                  <c:v>15.61</c:v>
                </c:pt>
                <c:pt idx="682">
                  <c:v>15.63</c:v>
                </c:pt>
                <c:pt idx="683">
                  <c:v>15.65</c:v>
                </c:pt>
                <c:pt idx="684">
                  <c:v>15.67</c:v>
                </c:pt>
                <c:pt idx="685">
                  <c:v>15.69</c:v>
                </c:pt>
                <c:pt idx="686">
                  <c:v>15.71</c:v>
                </c:pt>
                <c:pt idx="687">
                  <c:v>15.73</c:v>
                </c:pt>
                <c:pt idx="688">
                  <c:v>15.75</c:v>
                </c:pt>
                <c:pt idx="689">
                  <c:v>15.77</c:v>
                </c:pt>
                <c:pt idx="690">
                  <c:v>15.79</c:v>
                </c:pt>
                <c:pt idx="691">
                  <c:v>15.81</c:v>
                </c:pt>
                <c:pt idx="692">
                  <c:v>15.83</c:v>
                </c:pt>
                <c:pt idx="693">
                  <c:v>15.85</c:v>
                </c:pt>
                <c:pt idx="694">
                  <c:v>15.87</c:v>
                </c:pt>
                <c:pt idx="695">
                  <c:v>15.89</c:v>
                </c:pt>
                <c:pt idx="696">
                  <c:v>15.91</c:v>
                </c:pt>
                <c:pt idx="697">
                  <c:v>15.93</c:v>
                </c:pt>
                <c:pt idx="698">
                  <c:v>15.95</c:v>
                </c:pt>
                <c:pt idx="699">
                  <c:v>15.97</c:v>
                </c:pt>
                <c:pt idx="700">
                  <c:v>15.99</c:v>
                </c:pt>
                <c:pt idx="701">
                  <c:v>16.010000000000002</c:v>
                </c:pt>
                <c:pt idx="702">
                  <c:v>16.03</c:v>
                </c:pt>
                <c:pt idx="703">
                  <c:v>16.05</c:v>
                </c:pt>
                <c:pt idx="704">
                  <c:v>16.07</c:v>
                </c:pt>
                <c:pt idx="705">
                  <c:v>16.09</c:v>
                </c:pt>
                <c:pt idx="706">
                  <c:v>16.11</c:v>
                </c:pt>
                <c:pt idx="707">
                  <c:v>16.13</c:v>
                </c:pt>
                <c:pt idx="708">
                  <c:v>16.149999999999999</c:v>
                </c:pt>
                <c:pt idx="709">
                  <c:v>16.170000000000002</c:v>
                </c:pt>
                <c:pt idx="710">
                  <c:v>16.190000000000001</c:v>
                </c:pt>
                <c:pt idx="711">
                  <c:v>16.21</c:v>
                </c:pt>
                <c:pt idx="712">
                  <c:v>16.23</c:v>
                </c:pt>
                <c:pt idx="713">
                  <c:v>16.25</c:v>
                </c:pt>
                <c:pt idx="714">
                  <c:v>16.27</c:v>
                </c:pt>
                <c:pt idx="715">
                  <c:v>16.29</c:v>
                </c:pt>
                <c:pt idx="716">
                  <c:v>16.309999999999999</c:v>
                </c:pt>
                <c:pt idx="717">
                  <c:v>16.329999999999998</c:v>
                </c:pt>
                <c:pt idx="718">
                  <c:v>16.350000000000001</c:v>
                </c:pt>
                <c:pt idx="719">
                  <c:v>16.37</c:v>
                </c:pt>
                <c:pt idx="720">
                  <c:v>16.39</c:v>
                </c:pt>
                <c:pt idx="721">
                  <c:v>16.41</c:v>
                </c:pt>
                <c:pt idx="722">
                  <c:v>16.43</c:v>
                </c:pt>
                <c:pt idx="723">
                  <c:v>16.45</c:v>
                </c:pt>
                <c:pt idx="724">
                  <c:v>16.47</c:v>
                </c:pt>
                <c:pt idx="725">
                  <c:v>16.489999999999998</c:v>
                </c:pt>
                <c:pt idx="726">
                  <c:v>16.510000000000002</c:v>
                </c:pt>
                <c:pt idx="727">
                  <c:v>16.53</c:v>
                </c:pt>
                <c:pt idx="728">
                  <c:v>16.55</c:v>
                </c:pt>
                <c:pt idx="729">
                  <c:v>16.57</c:v>
                </c:pt>
                <c:pt idx="730">
                  <c:v>16.59</c:v>
                </c:pt>
                <c:pt idx="731">
                  <c:v>16.61</c:v>
                </c:pt>
                <c:pt idx="732">
                  <c:v>16.63</c:v>
                </c:pt>
                <c:pt idx="733">
                  <c:v>16.649999999999999</c:v>
                </c:pt>
                <c:pt idx="734">
                  <c:v>16.670000000000002</c:v>
                </c:pt>
                <c:pt idx="735">
                  <c:v>16.690000000000001</c:v>
                </c:pt>
                <c:pt idx="736">
                  <c:v>16.71</c:v>
                </c:pt>
                <c:pt idx="737">
                  <c:v>16.73</c:v>
                </c:pt>
                <c:pt idx="738">
                  <c:v>16.75</c:v>
                </c:pt>
                <c:pt idx="739">
                  <c:v>16.77</c:v>
                </c:pt>
                <c:pt idx="740">
                  <c:v>16.79</c:v>
                </c:pt>
                <c:pt idx="741">
                  <c:v>16.809999999999999</c:v>
                </c:pt>
                <c:pt idx="742">
                  <c:v>16.829999999999998</c:v>
                </c:pt>
                <c:pt idx="743">
                  <c:v>16.850000000000001</c:v>
                </c:pt>
                <c:pt idx="744">
                  <c:v>16.87</c:v>
                </c:pt>
                <c:pt idx="745">
                  <c:v>16.89</c:v>
                </c:pt>
                <c:pt idx="746">
                  <c:v>16.91</c:v>
                </c:pt>
                <c:pt idx="747">
                  <c:v>16.93</c:v>
                </c:pt>
                <c:pt idx="748">
                  <c:v>16.95</c:v>
                </c:pt>
                <c:pt idx="749">
                  <c:v>16.97</c:v>
                </c:pt>
                <c:pt idx="750">
                  <c:v>16.989999999999998</c:v>
                </c:pt>
                <c:pt idx="751">
                  <c:v>17.010000000000002</c:v>
                </c:pt>
                <c:pt idx="752">
                  <c:v>17.03</c:v>
                </c:pt>
                <c:pt idx="753">
                  <c:v>17.05</c:v>
                </c:pt>
                <c:pt idx="754">
                  <c:v>17.07</c:v>
                </c:pt>
                <c:pt idx="755">
                  <c:v>17.09</c:v>
                </c:pt>
                <c:pt idx="756">
                  <c:v>17.11</c:v>
                </c:pt>
                <c:pt idx="757">
                  <c:v>17.13</c:v>
                </c:pt>
                <c:pt idx="758">
                  <c:v>17.149999999999999</c:v>
                </c:pt>
                <c:pt idx="759">
                  <c:v>17.170000000000002</c:v>
                </c:pt>
                <c:pt idx="760">
                  <c:v>17.190000000000001</c:v>
                </c:pt>
                <c:pt idx="761">
                  <c:v>17.21</c:v>
                </c:pt>
                <c:pt idx="762">
                  <c:v>17.23</c:v>
                </c:pt>
                <c:pt idx="763">
                  <c:v>17.25</c:v>
                </c:pt>
                <c:pt idx="764">
                  <c:v>17.27</c:v>
                </c:pt>
                <c:pt idx="765">
                  <c:v>17.29</c:v>
                </c:pt>
                <c:pt idx="766">
                  <c:v>17.309999999999999</c:v>
                </c:pt>
                <c:pt idx="767">
                  <c:v>17.329999999999998</c:v>
                </c:pt>
                <c:pt idx="768">
                  <c:v>17.350000000000001</c:v>
                </c:pt>
                <c:pt idx="769">
                  <c:v>17.37</c:v>
                </c:pt>
                <c:pt idx="770">
                  <c:v>17.39</c:v>
                </c:pt>
                <c:pt idx="771">
                  <c:v>17.41</c:v>
                </c:pt>
                <c:pt idx="772">
                  <c:v>17.43</c:v>
                </c:pt>
                <c:pt idx="773">
                  <c:v>17.45</c:v>
                </c:pt>
                <c:pt idx="774">
                  <c:v>17.47</c:v>
                </c:pt>
                <c:pt idx="775">
                  <c:v>17.489999999999998</c:v>
                </c:pt>
                <c:pt idx="776">
                  <c:v>17.510000000000002</c:v>
                </c:pt>
                <c:pt idx="777">
                  <c:v>17.53</c:v>
                </c:pt>
                <c:pt idx="778">
                  <c:v>17.55</c:v>
                </c:pt>
                <c:pt idx="779">
                  <c:v>17.57</c:v>
                </c:pt>
                <c:pt idx="780">
                  <c:v>17.59</c:v>
                </c:pt>
                <c:pt idx="781">
                  <c:v>17.61</c:v>
                </c:pt>
                <c:pt idx="782">
                  <c:v>17.63</c:v>
                </c:pt>
                <c:pt idx="783">
                  <c:v>17.649999999999999</c:v>
                </c:pt>
                <c:pt idx="784">
                  <c:v>17.670000000000002</c:v>
                </c:pt>
                <c:pt idx="785">
                  <c:v>17.690000000000001</c:v>
                </c:pt>
                <c:pt idx="786">
                  <c:v>17.71</c:v>
                </c:pt>
                <c:pt idx="787">
                  <c:v>17.73</c:v>
                </c:pt>
                <c:pt idx="788">
                  <c:v>17.75</c:v>
                </c:pt>
                <c:pt idx="789">
                  <c:v>17.77</c:v>
                </c:pt>
                <c:pt idx="790">
                  <c:v>17.79</c:v>
                </c:pt>
                <c:pt idx="791">
                  <c:v>17.809999999999999</c:v>
                </c:pt>
                <c:pt idx="792">
                  <c:v>17.829999999999998</c:v>
                </c:pt>
                <c:pt idx="793">
                  <c:v>17.850000000000001</c:v>
                </c:pt>
                <c:pt idx="794">
                  <c:v>17.87</c:v>
                </c:pt>
                <c:pt idx="795">
                  <c:v>17.89</c:v>
                </c:pt>
                <c:pt idx="796">
                  <c:v>17.91</c:v>
                </c:pt>
                <c:pt idx="797">
                  <c:v>17.93</c:v>
                </c:pt>
                <c:pt idx="798">
                  <c:v>17.95</c:v>
                </c:pt>
                <c:pt idx="799">
                  <c:v>17.97</c:v>
                </c:pt>
                <c:pt idx="800">
                  <c:v>17.989999999999998</c:v>
                </c:pt>
                <c:pt idx="801">
                  <c:v>18.010000000000002</c:v>
                </c:pt>
                <c:pt idx="802">
                  <c:v>18.03</c:v>
                </c:pt>
                <c:pt idx="803">
                  <c:v>18.05</c:v>
                </c:pt>
                <c:pt idx="804">
                  <c:v>18.07</c:v>
                </c:pt>
                <c:pt idx="805">
                  <c:v>18.09</c:v>
                </c:pt>
                <c:pt idx="806">
                  <c:v>18.11</c:v>
                </c:pt>
                <c:pt idx="807">
                  <c:v>18.13</c:v>
                </c:pt>
                <c:pt idx="808">
                  <c:v>18.149999999999999</c:v>
                </c:pt>
                <c:pt idx="809">
                  <c:v>18.170000000000002</c:v>
                </c:pt>
                <c:pt idx="810">
                  <c:v>18.190000000000001</c:v>
                </c:pt>
                <c:pt idx="811">
                  <c:v>18.21</c:v>
                </c:pt>
                <c:pt idx="812">
                  <c:v>18.23</c:v>
                </c:pt>
                <c:pt idx="813">
                  <c:v>18.25</c:v>
                </c:pt>
                <c:pt idx="814">
                  <c:v>18.27</c:v>
                </c:pt>
                <c:pt idx="815">
                  <c:v>18.29</c:v>
                </c:pt>
                <c:pt idx="816">
                  <c:v>18.309999999999999</c:v>
                </c:pt>
                <c:pt idx="817">
                  <c:v>18.329999999999998</c:v>
                </c:pt>
                <c:pt idx="818">
                  <c:v>18.350000000000001</c:v>
                </c:pt>
                <c:pt idx="819">
                  <c:v>18.37</c:v>
                </c:pt>
                <c:pt idx="820">
                  <c:v>18.39</c:v>
                </c:pt>
                <c:pt idx="821">
                  <c:v>18.41</c:v>
                </c:pt>
                <c:pt idx="822">
                  <c:v>18.43</c:v>
                </c:pt>
                <c:pt idx="823">
                  <c:v>18.45</c:v>
                </c:pt>
                <c:pt idx="824">
                  <c:v>18.47</c:v>
                </c:pt>
                <c:pt idx="825">
                  <c:v>18.489999999999998</c:v>
                </c:pt>
                <c:pt idx="826">
                  <c:v>18.510000000000002</c:v>
                </c:pt>
                <c:pt idx="827">
                  <c:v>18.53</c:v>
                </c:pt>
                <c:pt idx="828">
                  <c:v>18.55</c:v>
                </c:pt>
                <c:pt idx="829">
                  <c:v>18.57</c:v>
                </c:pt>
                <c:pt idx="830">
                  <c:v>18.59</c:v>
                </c:pt>
                <c:pt idx="831">
                  <c:v>18.61</c:v>
                </c:pt>
                <c:pt idx="832">
                  <c:v>18.63</c:v>
                </c:pt>
                <c:pt idx="833">
                  <c:v>18.649999999999999</c:v>
                </c:pt>
                <c:pt idx="834">
                  <c:v>18.670000000000002</c:v>
                </c:pt>
                <c:pt idx="835">
                  <c:v>18.690000000000001</c:v>
                </c:pt>
                <c:pt idx="836">
                  <c:v>18.71</c:v>
                </c:pt>
                <c:pt idx="837">
                  <c:v>18.73</c:v>
                </c:pt>
                <c:pt idx="838">
                  <c:v>18.75</c:v>
                </c:pt>
                <c:pt idx="839">
                  <c:v>18.77</c:v>
                </c:pt>
                <c:pt idx="840">
                  <c:v>18.79</c:v>
                </c:pt>
                <c:pt idx="841">
                  <c:v>18.809999999999999</c:v>
                </c:pt>
                <c:pt idx="842">
                  <c:v>18.829999999999998</c:v>
                </c:pt>
                <c:pt idx="843">
                  <c:v>18.850000000000001</c:v>
                </c:pt>
                <c:pt idx="844">
                  <c:v>18.87</c:v>
                </c:pt>
                <c:pt idx="845">
                  <c:v>18.89</c:v>
                </c:pt>
                <c:pt idx="846">
                  <c:v>18.91</c:v>
                </c:pt>
                <c:pt idx="847">
                  <c:v>18.93</c:v>
                </c:pt>
                <c:pt idx="848">
                  <c:v>18.95</c:v>
                </c:pt>
                <c:pt idx="849">
                  <c:v>18.97</c:v>
                </c:pt>
                <c:pt idx="850">
                  <c:v>18.989999999999998</c:v>
                </c:pt>
                <c:pt idx="851">
                  <c:v>19.010000000000002</c:v>
                </c:pt>
                <c:pt idx="852">
                  <c:v>19.03</c:v>
                </c:pt>
                <c:pt idx="853">
                  <c:v>19.05</c:v>
                </c:pt>
                <c:pt idx="854">
                  <c:v>19.07</c:v>
                </c:pt>
                <c:pt idx="855">
                  <c:v>19.09</c:v>
                </c:pt>
                <c:pt idx="856">
                  <c:v>19.11</c:v>
                </c:pt>
                <c:pt idx="857">
                  <c:v>19.13</c:v>
                </c:pt>
                <c:pt idx="858">
                  <c:v>19.149999999999999</c:v>
                </c:pt>
                <c:pt idx="859">
                  <c:v>19.170000000000002</c:v>
                </c:pt>
                <c:pt idx="860">
                  <c:v>19.190000000000001</c:v>
                </c:pt>
                <c:pt idx="861">
                  <c:v>19.21</c:v>
                </c:pt>
                <c:pt idx="862">
                  <c:v>19.23</c:v>
                </c:pt>
                <c:pt idx="863">
                  <c:v>19.25</c:v>
                </c:pt>
                <c:pt idx="864">
                  <c:v>19.27</c:v>
                </c:pt>
                <c:pt idx="865">
                  <c:v>19.29</c:v>
                </c:pt>
                <c:pt idx="866">
                  <c:v>19.309999999999999</c:v>
                </c:pt>
                <c:pt idx="867">
                  <c:v>19.329999999999998</c:v>
                </c:pt>
                <c:pt idx="868">
                  <c:v>19.350000000000001</c:v>
                </c:pt>
                <c:pt idx="869">
                  <c:v>19.37</c:v>
                </c:pt>
                <c:pt idx="870">
                  <c:v>19.39</c:v>
                </c:pt>
                <c:pt idx="871">
                  <c:v>19.41</c:v>
                </c:pt>
                <c:pt idx="872">
                  <c:v>19.43</c:v>
                </c:pt>
                <c:pt idx="873">
                  <c:v>19.45</c:v>
                </c:pt>
                <c:pt idx="874">
                  <c:v>19.47</c:v>
                </c:pt>
                <c:pt idx="875">
                  <c:v>19.489999999999998</c:v>
                </c:pt>
                <c:pt idx="876">
                  <c:v>19.510000000000002</c:v>
                </c:pt>
                <c:pt idx="877">
                  <c:v>19.53</c:v>
                </c:pt>
                <c:pt idx="878">
                  <c:v>19.55</c:v>
                </c:pt>
                <c:pt idx="879">
                  <c:v>19.57</c:v>
                </c:pt>
                <c:pt idx="880">
                  <c:v>19.59</c:v>
                </c:pt>
                <c:pt idx="881">
                  <c:v>19.61</c:v>
                </c:pt>
                <c:pt idx="882">
                  <c:v>19.63</c:v>
                </c:pt>
                <c:pt idx="883">
                  <c:v>19.649999999999999</c:v>
                </c:pt>
                <c:pt idx="884">
                  <c:v>19.670000000000002</c:v>
                </c:pt>
                <c:pt idx="885">
                  <c:v>19.690000000000001</c:v>
                </c:pt>
                <c:pt idx="886">
                  <c:v>19.71</c:v>
                </c:pt>
                <c:pt idx="887">
                  <c:v>19.73</c:v>
                </c:pt>
                <c:pt idx="888">
                  <c:v>19.75</c:v>
                </c:pt>
                <c:pt idx="889">
                  <c:v>19.77</c:v>
                </c:pt>
                <c:pt idx="890">
                  <c:v>19.79</c:v>
                </c:pt>
                <c:pt idx="891">
                  <c:v>19.809999999999999</c:v>
                </c:pt>
                <c:pt idx="892">
                  <c:v>19.829999999999998</c:v>
                </c:pt>
                <c:pt idx="893">
                  <c:v>19.850000000000001</c:v>
                </c:pt>
                <c:pt idx="894">
                  <c:v>19.87</c:v>
                </c:pt>
                <c:pt idx="895">
                  <c:v>19.89</c:v>
                </c:pt>
                <c:pt idx="896">
                  <c:v>19.91</c:v>
                </c:pt>
                <c:pt idx="897">
                  <c:v>19.93</c:v>
                </c:pt>
                <c:pt idx="898">
                  <c:v>19.95</c:v>
                </c:pt>
                <c:pt idx="899">
                  <c:v>19.97</c:v>
                </c:pt>
                <c:pt idx="900">
                  <c:v>19.989999999999998</c:v>
                </c:pt>
                <c:pt idx="901">
                  <c:v>20.010000000000002</c:v>
                </c:pt>
                <c:pt idx="902">
                  <c:v>20.03</c:v>
                </c:pt>
                <c:pt idx="903">
                  <c:v>20.05</c:v>
                </c:pt>
                <c:pt idx="904">
                  <c:v>20.07</c:v>
                </c:pt>
                <c:pt idx="905">
                  <c:v>20.09</c:v>
                </c:pt>
                <c:pt idx="906">
                  <c:v>20.11</c:v>
                </c:pt>
                <c:pt idx="907">
                  <c:v>20.13</c:v>
                </c:pt>
                <c:pt idx="908">
                  <c:v>20.149999999999999</c:v>
                </c:pt>
                <c:pt idx="909">
                  <c:v>20.170000000000002</c:v>
                </c:pt>
                <c:pt idx="910">
                  <c:v>20.190000000000001</c:v>
                </c:pt>
                <c:pt idx="911">
                  <c:v>20.21</c:v>
                </c:pt>
                <c:pt idx="912">
                  <c:v>20.23</c:v>
                </c:pt>
                <c:pt idx="913">
                  <c:v>20.25</c:v>
                </c:pt>
                <c:pt idx="914">
                  <c:v>20.27</c:v>
                </c:pt>
                <c:pt idx="915">
                  <c:v>20.29</c:v>
                </c:pt>
                <c:pt idx="916">
                  <c:v>20.309999999999999</c:v>
                </c:pt>
                <c:pt idx="917">
                  <c:v>20.329999999999998</c:v>
                </c:pt>
                <c:pt idx="918">
                  <c:v>20.350000000000001</c:v>
                </c:pt>
                <c:pt idx="919">
                  <c:v>20.37</c:v>
                </c:pt>
                <c:pt idx="920">
                  <c:v>20.39</c:v>
                </c:pt>
                <c:pt idx="921">
                  <c:v>20.41</c:v>
                </c:pt>
                <c:pt idx="922">
                  <c:v>20.43</c:v>
                </c:pt>
                <c:pt idx="923">
                  <c:v>20.45</c:v>
                </c:pt>
                <c:pt idx="924">
                  <c:v>20.47</c:v>
                </c:pt>
                <c:pt idx="925">
                  <c:v>20.49</c:v>
                </c:pt>
                <c:pt idx="926">
                  <c:v>20.51</c:v>
                </c:pt>
                <c:pt idx="927">
                  <c:v>20.53</c:v>
                </c:pt>
                <c:pt idx="928">
                  <c:v>20.55</c:v>
                </c:pt>
                <c:pt idx="929">
                  <c:v>20.57</c:v>
                </c:pt>
                <c:pt idx="930">
                  <c:v>20.59</c:v>
                </c:pt>
                <c:pt idx="931">
                  <c:v>20.61</c:v>
                </c:pt>
                <c:pt idx="932">
                  <c:v>20.63</c:v>
                </c:pt>
                <c:pt idx="933">
                  <c:v>20.65</c:v>
                </c:pt>
                <c:pt idx="934">
                  <c:v>20.67</c:v>
                </c:pt>
                <c:pt idx="935">
                  <c:v>20.69</c:v>
                </c:pt>
                <c:pt idx="936">
                  <c:v>20.71</c:v>
                </c:pt>
                <c:pt idx="937">
                  <c:v>20.73</c:v>
                </c:pt>
                <c:pt idx="938">
                  <c:v>20.75</c:v>
                </c:pt>
                <c:pt idx="939">
                  <c:v>20.77</c:v>
                </c:pt>
                <c:pt idx="940">
                  <c:v>20.79</c:v>
                </c:pt>
                <c:pt idx="941">
                  <c:v>20.81</c:v>
                </c:pt>
                <c:pt idx="942">
                  <c:v>20.83</c:v>
                </c:pt>
                <c:pt idx="943">
                  <c:v>20.85</c:v>
                </c:pt>
                <c:pt idx="944">
                  <c:v>20.87</c:v>
                </c:pt>
                <c:pt idx="945">
                  <c:v>20.89</c:v>
                </c:pt>
                <c:pt idx="946">
                  <c:v>20.91</c:v>
                </c:pt>
                <c:pt idx="947">
                  <c:v>20.93</c:v>
                </c:pt>
                <c:pt idx="948">
                  <c:v>20.95</c:v>
                </c:pt>
                <c:pt idx="949">
                  <c:v>20.97</c:v>
                </c:pt>
                <c:pt idx="950">
                  <c:v>20.99</c:v>
                </c:pt>
                <c:pt idx="951">
                  <c:v>21.01</c:v>
                </c:pt>
                <c:pt idx="952">
                  <c:v>21.03</c:v>
                </c:pt>
                <c:pt idx="953">
                  <c:v>21.05</c:v>
                </c:pt>
                <c:pt idx="954">
                  <c:v>21.07</c:v>
                </c:pt>
                <c:pt idx="955">
                  <c:v>21.09</c:v>
                </c:pt>
                <c:pt idx="956">
                  <c:v>21.11</c:v>
                </c:pt>
                <c:pt idx="957">
                  <c:v>21.13</c:v>
                </c:pt>
                <c:pt idx="958">
                  <c:v>21.15</c:v>
                </c:pt>
                <c:pt idx="959">
                  <c:v>21.17</c:v>
                </c:pt>
                <c:pt idx="960">
                  <c:v>21.19</c:v>
                </c:pt>
                <c:pt idx="961">
                  <c:v>21.21</c:v>
                </c:pt>
                <c:pt idx="962">
                  <c:v>21.23</c:v>
                </c:pt>
                <c:pt idx="963">
                  <c:v>21.25</c:v>
                </c:pt>
                <c:pt idx="964">
                  <c:v>21.27</c:v>
                </c:pt>
                <c:pt idx="965">
                  <c:v>21.29</c:v>
                </c:pt>
                <c:pt idx="966">
                  <c:v>21.31</c:v>
                </c:pt>
                <c:pt idx="967">
                  <c:v>21.33</c:v>
                </c:pt>
                <c:pt idx="968">
                  <c:v>21.35</c:v>
                </c:pt>
                <c:pt idx="969">
                  <c:v>21.37</c:v>
                </c:pt>
                <c:pt idx="970">
                  <c:v>21.39</c:v>
                </c:pt>
                <c:pt idx="971">
                  <c:v>21.41</c:v>
                </c:pt>
                <c:pt idx="972">
                  <c:v>21.43</c:v>
                </c:pt>
                <c:pt idx="973">
                  <c:v>21.45</c:v>
                </c:pt>
                <c:pt idx="974">
                  <c:v>21.47</c:v>
                </c:pt>
                <c:pt idx="975">
                  <c:v>21.49</c:v>
                </c:pt>
                <c:pt idx="976">
                  <c:v>21.51</c:v>
                </c:pt>
                <c:pt idx="977">
                  <c:v>21.53</c:v>
                </c:pt>
                <c:pt idx="978">
                  <c:v>21.55</c:v>
                </c:pt>
                <c:pt idx="979">
                  <c:v>21.57</c:v>
                </c:pt>
                <c:pt idx="980">
                  <c:v>21.59</c:v>
                </c:pt>
                <c:pt idx="981">
                  <c:v>21.61</c:v>
                </c:pt>
                <c:pt idx="982">
                  <c:v>21.63</c:v>
                </c:pt>
                <c:pt idx="983">
                  <c:v>21.65</c:v>
                </c:pt>
                <c:pt idx="984">
                  <c:v>21.67</c:v>
                </c:pt>
                <c:pt idx="985">
                  <c:v>21.69</c:v>
                </c:pt>
                <c:pt idx="986">
                  <c:v>21.71</c:v>
                </c:pt>
                <c:pt idx="987">
                  <c:v>21.73</c:v>
                </c:pt>
                <c:pt idx="988">
                  <c:v>21.75</c:v>
                </c:pt>
                <c:pt idx="989">
                  <c:v>21.77</c:v>
                </c:pt>
                <c:pt idx="990">
                  <c:v>21.79</c:v>
                </c:pt>
                <c:pt idx="991">
                  <c:v>21.81</c:v>
                </c:pt>
                <c:pt idx="992">
                  <c:v>21.83</c:v>
                </c:pt>
                <c:pt idx="993">
                  <c:v>21.85</c:v>
                </c:pt>
                <c:pt idx="994">
                  <c:v>21.87</c:v>
                </c:pt>
                <c:pt idx="995">
                  <c:v>21.89</c:v>
                </c:pt>
                <c:pt idx="996">
                  <c:v>21.91</c:v>
                </c:pt>
                <c:pt idx="997">
                  <c:v>21.93</c:v>
                </c:pt>
                <c:pt idx="998">
                  <c:v>21.95</c:v>
                </c:pt>
                <c:pt idx="999">
                  <c:v>21.97</c:v>
                </c:pt>
                <c:pt idx="1000">
                  <c:v>21.99</c:v>
                </c:pt>
                <c:pt idx="1001">
                  <c:v>22.01</c:v>
                </c:pt>
                <c:pt idx="1002">
                  <c:v>22.03</c:v>
                </c:pt>
                <c:pt idx="1003">
                  <c:v>22.05</c:v>
                </c:pt>
                <c:pt idx="1004">
                  <c:v>22.07</c:v>
                </c:pt>
                <c:pt idx="1005">
                  <c:v>22.09</c:v>
                </c:pt>
                <c:pt idx="1006">
                  <c:v>22.11</c:v>
                </c:pt>
                <c:pt idx="1007">
                  <c:v>22.13</c:v>
                </c:pt>
                <c:pt idx="1008">
                  <c:v>22.15</c:v>
                </c:pt>
                <c:pt idx="1009">
                  <c:v>22.17</c:v>
                </c:pt>
                <c:pt idx="1010">
                  <c:v>22.19</c:v>
                </c:pt>
                <c:pt idx="1011">
                  <c:v>22.21</c:v>
                </c:pt>
                <c:pt idx="1012">
                  <c:v>22.23</c:v>
                </c:pt>
                <c:pt idx="1013">
                  <c:v>22.25</c:v>
                </c:pt>
                <c:pt idx="1014">
                  <c:v>22.27</c:v>
                </c:pt>
                <c:pt idx="1015">
                  <c:v>22.29</c:v>
                </c:pt>
                <c:pt idx="1016">
                  <c:v>22.31</c:v>
                </c:pt>
                <c:pt idx="1017">
                  <c:v>22.33</c:v>
                </c:pt>
                <c:pt idx="1018">
                  <c:v>22.35</c:v>
                </c:pt>
                <c:pt idx="1019">
                  <c:v>22.37</c:v>
                </c:pt>
                <c:pt idx="1020">
                  <c:v>22.39</c:v>
                </c:pt>
                <c:pt idx="1021">
                  <c:v>22.41</c:v>
                </c:pt>
                <c:pt idx="1022">
                  <c:v>22.43</c:v>
                </c:pt>
                <c:pt idx="1023">
                  <c:v>22.45</c:v>
                </c:pt>
                <c:pt idx="1024">
                  <c:v>22.47</c:v>
                </c:pt>
                <c:pt idx="1025">
                  <c:v>22.49</c:v>
                </c:pt>
                <c:pt idx="1026">
                  <c:v>22.51</c:v>
                </c:pt>
                <c:pt idx="1027">
                  <c:v>22.53</c:v>
                </c:pt>
                <c:pt idx="1028">
                  <c:v>22.55</c:v>
                </c:pt>
                <c:pt idx="1029">
                  <c:v>22.57</c:v>
                </c:pt>
                <c:pt idx="1030">
                  <c:v>22.59</c:v>
                </c:pt>
                <c:pt idx="1031">
                  <c:v>22.61</c:v>
                </c:pt>
                <c:pt idx="1032">
                  <c:v>22.63</c:v>
                </c:pt>
                <c:pt idx="1033">
                  <c:v>22.65</c:v>
                </c:pt>
                <c:pt idx="1034">
                  <c:v>22.67</c:v>
                </c:pt>
                <c:pt idx="1035">
                  <c:v>22.69</c:v>
                </c:pt>
                <c:pt idx="1036">
                  <c:v>22.71</c:v>
                </c:pt>
                <c:pt idx="1037">
                  <c:v>22.73</c:v>
                </c:pt>
                <c:pt idx="1038">
                  <c:v>22.75</c:v>
                </c:pt>
                <c:pt idx="1039">
                  <c:v>22.77</c:v>
                </c:pt>
                <c:pt idx="1040">
                  <c:v>22.79</c:v>
                </c:pt>
                <c:pt idx="1041">
                  <c:v>22.81</c:v>
                </c:pt>
                <c:pt idx="1042">
                  <c:v>22.83</c:v>
                </c:pt>
                <c:pt idx="1043">
                  <c:v>22.85</c:v>
                </c:pt>
                <c:pt idx="1044">
                  <c:v>22.87</c:v>
                </c:pt>
                <c:pt idx="1045">
                  <c:v>22.89</c:v>
                </c:pt>
                <c:pt idx="1046">
                  <c:v>22.91</c:v>
                </c:pt>
                <c:pt idx="1047">
                  <c:v>22.93</c:v>
                </c:pt>
                <c:pt idx="1048">
                  <c:v>22.95</c:v>
                </c:pt>
                <c:pt idx="1049">
                  <c:v>22.97</c:v>
                </c:pt>
                <c:pt idx="1050">
                  <c:v>22.99</c:v>
                </c:pt>
                <c:pt idx="1051">
                  <c:v>23.01</c:v>
                </c:pt>
                <c:pt idx="1052">
                  <c:v>23.03</c:v>
                </c:pt>
                <c:pt idx="1053">
                  <c:v>23.05</c:v>
                </c:pt>
                <c:pt idx="1054">
                  <c:v>23.07</c:v>
                </c:pt>
                <c:pt idx="1055">
                  <c:v>23.09</c:v>
                </c:pt>
                <c:pt idx="1056">
                  <c:v>23.11</c:v>
                </c:pt>
                <c:pt idx="1057">
                  <c:v>23.13</c:v>
                </c:pt>
                <c:pt idx="1058">
                  <c:v>23.15</c:v>
                </c:pt>
                <c:pt idx="1059">
                  <c:v>23.17</c:v>
                </c:pt>
                <c:pt idx="1060">
                  <c:v>23.19</c:v>
                </c:pt>
                <c:pt idx="1061">
                  <c:v>23.21</c:v>
                </c:pt>
                <c:pt idx="1062">
                  <c:v>23.23</c:v>
                </c:pt>
                <c:pt idx="1063">
                  <c:v>23.25</c:v>
                </c:pt>
                <c:pt idx="1064">
                  <c:v>23.27</c:v>
                </c:pt>
                <c:pt idx="1065">
                  <c:v>23.29</c:v>
                </c:pt>
                <c:pt idx="1066">
                  <c:v>23.31</c:v>
                </c:pt>
                <c:pt idx="1067">
                  <c:v>23.33</c:v>
                </c:pt>
                <c:pt idx="1068">
                  <c:v>23.35</c:v>
                </c:pt>
                <c:pt idx="1069">
                  <c:v>23.37</c:v>
                </c:pt>
                <c:pt idx="1070">
                  <c:v>23.39</c:v>
                </c:pt>
                <c:pt idx="1071">
                  <c:v>23.41</c:v>
                </c:pt>
                <c:pt idx="1072">
                  <c:v>23.43</c:v>
                </c:pt>
                <c:pt idx="1073">
                  <c:v>23.45</c:v>
                </c:pt>
                <c:pt idx="1074">
                  <c:v>23.47</c:v>
                </c:pt>
                <c:pt idx="1075">
                  <c:v>23.49</c:v>
                </c:pt>
                <c:pt idx="1076">
                  <c:v>23.51</c:v>
                </c:pt>
                <c:pt idx="1077">
                  <c:v>23.53</c:v>
                </c:pt>
                <c:pt idx="1078">
                  <c:v>23.55</c:v>
                </c:pt>
                <c:pt idx="1079">
                  <c:v>23.57</c:v>
                </c:pt>
                <c:pt idx="1080">
                  <c:v>23.59</c:v>
                </c:pt>
                <c:pt idx="1081">
                  <c:v>23.61</c:v>
                </c:pt>
                <c:pt idx="1082">
                  <c:v>23.63</c:v>
                </c:pt>
                <c:pt idx="1083">
                  <c:v>23.65</c:v>
                </c:pt>
                <c:pt idx="1084">
                  <c:v>23.67</c:v>
                </c:pt>
                <c:pt idx="1085">
                  <c:v>23.69</c:v>
                </c:pt>
                <c:pt idx="1086">
                  <c:v>23.71</c:v>
                </c:pt>
                <c:pt idx="1087">
                  <c:v>23.73</c:v>
                </c:pt>
                <c:pt idx="1088">
                  <c:v>23.75</c:v>
                </c:pt>
                <c:pt idx="1089">
                  <c:v>23.77</c:v>
                </c:pt>
                <c:pt idx="1090">
                  <c:v>23.79</c:v>
                </c:pt>
                <c:pt idx="1091">
                  <c:v>23.81</c:v>
                </c:pt>
                <c:pt idx="1092">
                  <c:v>23.83</c:v>
                </c:pt>
                <c:pt idx="1093">
                  <c:v>23.85</c:v>
                </c:pt>
                <c:pt idx="1094">
                  <c:v>23.87</c:v>
                </c:pt>
                <c:pt idx="1095">
                  <c:v>23.89</c:v>
                </c:pt>
                <c:pt idx="1096">
                  <c:v>23.91</c:v>
                </c:pt>
                <c:pt idx="1097">
                  <c:v>23.93</c:v>
                </c:pt>
                <c:pt idx="1098">
                  <c:v>23.95</c:v>
                </c:pt>
                <c:pt idx="1099">
                  <c:v>23.97</c:v>
                </c:pt>
                <c:pt idx="1100">
                  <c:v>23.99</c:v>
                </c:pt>
                <c:pt idx="1101">
                  <c:v>24.01</c:v>
                </c:pt>
                <c:pt idx="1102">
                  <c:v>24.03</c:v>
                </c:pt>
                <c:pt idx="1103">
                  <c:v>24.05</c:v>
                </c:pt>
                <c:pt idx="1104">
                  <c:v>24.07</c:v>
                </c:pt>
                <c:pt idx="1105">
                  <c:v>24.09</c:v>
                </c:pt>
                <c:pt idx="1106">
                  <c:v>24.11</c:v>
                </c:pt>
                <c:pt idx="1107">
                  <c:v>24.13</c:v>
                </c:pt>
                <c:pt idx="1108">
                  <c:v>24.15</c:v>
                </c:pt>
                <c:pt idx="1109">
                  <c:v>24.17</c:v>
                </c:pt>
                <c:pt idx="1110">
                  <c:v>24.19</c:v>
                </c:pt>
                <c:pt idx="1111">
                  <c:v>24.21</c:v>
                </c:pt>
                <c:pt idx="1112">
                  <c:v>24.23</c:v>
                </c:pt>
                <c:pt idx="1113">
                  <c:v>24.25</c:v>
                </c:pt>
                <c:pt idx="1114">
                  <c:v>24.27</c:v>
                </c:pt>
                <c:pt idx="1115">
                  <c:v>24.29</c:v>
                </c:pt>
                <c:pt idx="1116">
                  <c:v>24.31</c:v>
                </c:pt>
                <c:pt idx="1117">
                  <c:v>24.33</c:v>
                </c:pt>
                <c:pt idx="1118">
                  <c:v>24.35</c:v>
                </c:pt>
                <c:pt idx="1119">
                  <c:v>24.37</c:v>
                </c:pt>
                <c:pt idx="1120">
                  <c:v>24.39</c:v>
                </c:pt>
                <c:pt idx="1121">
                  <c:v>24.41</c:v>
                </c:pt>
                <c:pt idx="1122">
                  <c:v>24.43</c:v>
                </c:pt>
                <c:pt idx="1123">
                  <c:v>24.45</c:v>
                </c:pt>
                <c:pt idx="1124">
                  <c:v>24.47</c:v>
                </c:pt>
                <c:pt idx="1125">
                  <c:v>24.49</c:v>
                </c:pt>
                <c:pt idx="1126">
                  <c:v>24.51</c:v>
                </c:pt>
                <c:pt idx="1127">
                  <c:v>24.53</c:v>
                </c:pt>
                <c:pt idx="1128">
                  <c:v>24.55</c:v>
                </c:pt>
                <c:pt idx="1129">
                  <c:v>24.57</c:v>
                </c:pt>
                <c:pt idx="1130">
                  <c:v>24.59</c:v>
                </c:pt>
                <c:pt idx="1131">
                  <c:v>24.61</c:v>
                </c:pt>
                <c:pt idx="1132">
                  <c:v>24.63</c:v>
                </c:pt>
                <c:pt idx="1133">
                  <c:v>24.65</c:v>
                </c:pt>
                <c:pt idx="1134">
                  <c:v>24.67</c:v>
                </c:pt>
                <c:pt idx="1135">
                  <c:v>24.69</c:v>
                </c:pt>
                <c:pt idx="1136">
                  <c:v>24.71</c:v>
                </c:pt>
                <c:pt idx="1137">
                  <c:v>24.73</c:v>
                </c:pt>
                <c:pt idx="1138">
                  <c:v>24.75</c:v>
                </c:pt>
                <c:pt idx="1139">
                  <c:v>24.77</c:v>
                </c:pt>
                <c:pt idx="1140">
                  <c:v>24.79</c:v>
                </c:pt>
                <c:pt idx="1141">
                  <c:v>24.81</c:v>
                </c:pt>
                <c:pt idx="1142">
                  <c:v>24.83</c:v>
                </c:pt>
                <c:pt idx="1143">
                  <c:v>24.85</c:v>
                </c:pt>
                <c:pt idx="1144">
                  <c:v>24.87</c:v>
                </c:pt>
                <c:pt idx="1145">
                  <c:v>24.89</c:v>
                </c:pt>
                <c:pt idx="1146">
                  <c:v>24.91</c:v>
                </c:pt>
                <c:pt idx="1147">
                  <c:v>24.93</c:v>
                </c:pt>
                <c:pt idx="1148">
                  <c:v>24.95</c:v>
                </c:pt>
                <c:pt idx="1149">
                  <c:v>24.97</c:v>
                </c:pt>
                <c:pt idx="1150">
                  <c:v>24.99</c:v>
                </c:pt>
                <c:pt idx="1151">
                  <c:v>25.01</c:v>
                </c:pt>
                <c:pt idx="1152">
                  <c:v>25.03</c:v>
                </c:pt>
                <c:pt idx="1153">
                  <c:v>25.05</c:v>
                </c:pt>
                <c:pt idx="1154">
                  <c:v>25.07</c:v>
                </c:pt>
                <c:pt idx="1155">
                  <c:v>25.09</c:v>
                </c:pt>
                <c:pt idx="1156">
                  <c:v>25.11</c:v>
                </c:pt>
                <c:pt idx="1157">
                  <c:v>25.13</c:v>
                </c:pt>
                <c:pt idx="1158">
                  <c:v>25.15</c:v>
                </c:pt>
                <c:pt idx="1159">
                  <c:v>25.17</c:v>
                </c:pt>
                <c:pt idx="1160">
                  <c:v>25.19</c:v>
                </c:pt>
                <c:pt idx="1161">
                  <c:v>25.21</c:v>
                </c:pt>
                <c:pt idx="1162">
                  <c:v>25.23</c:v>
                </c:pt>
                <c:pt idx="1163">
                  <c:v>25.25</c:v>
                </c:pt>
                <c:pt idx="1164">
                  <c:v>25.27</c:v>
                </c:pt>
                <c:pt idx="1165">
                  <c:v>25.29</c:v>
                </c:pt>
                <c:pt idx="1166">
                  <c:v>25.31</c:v>
                </c:pt>
                <c:pt idx="1167">
                  <c:v>25.33</c:v>
                </c:pt>
                <c:pt idx="1168">
                  <c:v>25.35</c:v>
                </c:pt>
                <c:pt idx="1169">
                  <c:v>25.37</c:v>
                </c:pt>
                <c:pt idx="1170">
                  <c:v>25.39</c:v>
                </c:pt>
                <c:pt idx="1171">
                  <c:v>25.41</c:v>
                </c:pt>
                <c:pt idx="1172">
                  <c:v>25.43</c:v>
                </c:pt>
                <c:pt idx="1173">
                  <c:v>25.45</c:v>
                </c:pt>
                <c:pt idx="1174">
                  <c:v>25.47</c:v>
                </c:pt>
                <c:pt idx="1175">
                  <c:v>25.49</c:v>
                </c:pt>
                <c:pt idx="1176">
                  <c:v>25.51</c:v>
                </c:pt>
                <c:pt idx="1177">
                  <c:v>25.53</c:v>
                </c:pt>
                <c:pt idx="1178">
                  <c:v>25.55</c:v>
                </c:pt>
                <c:pt idx="1179">
                  <c:v>25.57</c:v>
                </c:pt>
                <c:pt idx="1180">
                  <c:v>25.59</c:v>
                </c:pt>
                <c:pt idx="1181">
                  <c:v>25.61</c:v>
                </c:pt>
                <c:pt idx="1182">
                  <c:v>25.63</c:v>
                </c:pt>
                <c:pt idx="1183">
                  <c:v>25.65</c:v>
                </c:pt>
                <c:pt idx="1184">
                  <c:v>25.67</c:v>
                </c:pt>
                <c:pt idx="1185">
                  <c:v>25.69</c:v>
                </c:pt>
                <c:pt idx="1186">
                  <c:v>25.71</c:v>
                </c:pt>
                <c:pt idx="1187">
                  <c:v>25.73</c:v>
                </c:pt>
                <c:pt idx="1188">
                  <c:v>25.75</c:v>
                </c:pt>
                <c:pt idx="1189">
                  <c:v>25.77</c:v>
                </c:pt>
                <c:pt idx="1190">
                  <c:v>25.79</c:v>
                </c:pt>
                <c:pt idx="1191">
                  <c:v>25.81</c:v>
                </c:pt>
                <c:pt idx="1192">
                  <c:v>25.83</c:v>
                </c:pt>
                <c:pt idx="1193">
                  <c:v>25.85</c:v>
                </c:pt>
                <c:pt idx="1194">
                  <c:v>25.87</c:v>
                </c:pt>
                <c:pt idx="1195">
                  <c:v>25.89</c:v>
                </c:pt>
                <c:pt idx="1196">
                  <c:v>25.91</c:v>
                </c:pt>
                <c:pt idx="1197">
                  <c:v>25.93</c:v>
                </c:pt>
                <c:pt idx="1198">
                  <c:v>25.95</c:v>
                </c:pt>
                <c:pt idx="1199">
                  <c:v>25.97</c:v>
                </c:pt>
                <c:pt idx="1200">
                  <c:v>25.99</c:v>
                </c:pt>
                <c:pt idx="1201">
                  <c:v>26.01</c:v>
                </c:pt>
                <c:pt idx="1202">
                  <c:v>26.03</c:v>
                </c:pt>
                <c:pt idx="1203">
                  <c:v>26.05</c:v>
                </c:pt>
                <c:pt idx="1204">
                  <c:v>26.07</c:v>
                </c:pt>
                <c:pt idx="1205">
                  <c:v>26.09</c:v>
                </c:pt>
                <c:pt idx="1206">
                  <c:v>26.11</c:v>
                </c:pt>
                <c:pt idx="1207">
                  <c:v>26.13</c:v>
                </c:pt>
                <c:pt idx="1208">
                  <c:v>26.15</c:v>
                </c:pt>
                <c:pt idx="1209">
                  <c:v>26.17</c:v>
                </c:pt>
                <c:pt idx="1210">
                  <c:v>26.19</c:v>
                </c:pt>
                <c:pt idx="1211">
                  <c:v>26.21</c:v>
                </c:pt>
                <c:pt idx="1212">
                  <c:v>26.23</c:v>
                </c:pt>
                <c:pt idx="1213">
                  <c:v>26.25</c:v>
                </c:pt>
                <c:pt idx="1214">
                  <c:v>26.27</c:v>
                </c:pt>
                <c:pt idx="1215">
                  <c:v>26.29</c:v>
                </c:pt>
                <c:pt idx="1216">
                  <c:v>26.31</c:v>
                </c:pt>
                <c:pt idx="1217">
                  <c:v>26.33</c:v>
                </c:pt>
                <c:pt idx="1218">
                  <c:v>26.35</c:v>
                </c:pt>
                <c:pt idx="1219">
                  <c:v>26.37</c:v>
                </c:pt>
                <c:pt idx="1220">
                  <c:v>26.39</c:v>
                </c:pt>
                <c:pt idx="1221">
                  <c:v>26.41</c:v>
                </c:pt>
                <c:pt idx="1222">
                  <c:v>26.43</c:v>
                </c:pt>
                <c:pt idx="1223">
                  <c:v>26.45</c:v>
                </c:pt>
                <c:pt idx="1224">
                  <c:v>26.47</c:v>
                </c:pt>
                <c:pt idx="1225">
                  <c:v>26.49</c:v>
                </c:pt>
                <c:pt idx="1226">
                  <c:v>26.51</c:v>
                </c:pt>
                <c:pt idx="1227">
                  <c:v>26.53</c:v>
                </c:pt>
                <c:pt idx="1228">
                  <c:v>26.55</c:v>
                </c:pt>
                <c:pt idx="1229">
                  <c:v>26.57</c:v>
                </c:pt>
                <c:pt idx="1230">
                  <c:v>26.59</c:v>
                </c:pt>
                <c:pt idx="1231">
                  <c:v>26.61</c:v>
                </c:pt>
                <c:pt idx="1232">
                  <c:v>26.63</c:v>
                </c:pt>
                <c:pt idx="1233">
                  <c:v>26.65</c:v>
                </c:pt>
                <c:pt idx="1234">
                  <c:v>26.67</c:v>
                </c:pt>
                <c:pt idx="1235">
                  <c:v>26.69</c:v>
                </c:pt>
                <c:pt idx="1236">
                  <c:v>26.71</c:v>
                </c:pt>
                <c:pt idx="1237">
                  <c:v>26.73</c:v>
                </c:pt>
                <c:pt idx="1238">
                  <c:v>26.75</c:v>
                </c:pt>
                <c:pt idx="1239">
                  <c:v>26.77</c:v>
                </c:pt>
                <c:pt idx="1240">
                  <c:v>26.79</c:v>
                </c:pt>
                <c:pt idx="1241">
                  <c:v>26.81</c:v>
                </c:pt>
                <c:pt idx="1242">
                  <c:v>26.83</c:v>
                </c:pt>
                <c:pt idx="1243">
                  <c:v>26.85</c:v>
                </c:pt>
                <c:pt idx="1244">
                  <c:v>26.87</c:v>
                </c:pt>
                <c:pt idx="1245">
                  <c:v>26.89</c:v>
                </c:pt>
                <c:pt idx="1246">
                  <c:v>26.91</c:v>
                </c:pt>
                <c:pt idx="1247">
                  <c:v>26.93</c:v>
                </c:pt>
                <c:pt idx="1248">
                  <c:v>26.95</c:v>
                </c:pt>
                <c:pt idx="1249">
                  <c:v>26.97</c:v>
                </c:pt>
                <c:pt idx="1250">
                  <c:v>26.99</c:v>
                </c:pt>
                <c:pt idx="1251">
                  <c:v>27.01</c:v>
                </c:pt>
                <c:pt idx="1252">
                  <c:v>27.03</c:v>
                </c:pt>
                <c:pt idx="1253">
                  <c:v>27.05</c:v>
                </c:pt>
                <c:pt idx="1254">
                  <c:v>27.07</c:v>
                </c:pt>
                <c:pt idx="1255">
                  <c:v>27.09</c:v>
                </c:pt>
                <c:pt idx="1256">
                  <c:v>27.11</c:v>
                </c:pt>
                <c:pt idx="1257">
                  <c:v>27.13</c:v>
                </c:pt>
                <c:pt idx="1258">
                  <c:v>27.15</c:v>
                </c:pt>
                <c:pt idx="1259">
                  <c:v>27.17</c:v>
                </c:pt>
                <c:pt idx="1260">
                  <c:v>27.19</c:v>
                </c:pt>
                <c:pt idx="1261">
                  <c:v>27.21</c:v>
                </c:pt>
                <c:pt idx="1262">
                  <c:v>27.23</c:v>
                </c:pt>
                <c:pt idx="1263">
                  <c:v>27.25</c:v>
                </c:pt>
                <c:pt idx="1264">
                  <c:v>27.27</c:v>
                </c:pt>
                <c:pt idx="1265">
                  <c:v>27.29</c:v>
                </c:pt>
                <c:pt idx="1266">
                  <c:v>27.31</c:v>
                </c:pt>
                <c:pt idx="1267">
                  <c:v>27.33</c:v>
                </c:pt>
                <c:pt idx="1268">
                  <c:v>27.35</c:v>
                </c:pt>
                <c:pt idx="1269">
                  <c:v>27.37</c:v>
                </c:pt>
                <c:pt idx="1270">
                  <c:v>27.39</c:v>
                </c:pt>
                <c:pt idx="1271">
                  <c:v>27.41</c:v>
                </c:pt>
                <c:pt idx="1272">
                  <c:v>27.43</c:v>
                </c:pt>
                <c:pt idx="1273">
                  <c:v>27.45</c:v>
                </c:pt>
                <c:pt idx="1274">
                  <c:v>27.47</c:v>
                </c:pt>
                <c:pt idx="1275">
                  <c:v>27.49</c:v>
                </c:pt>
                <c:pt idx="1276">
                  <c:v>27.51</c:v>
                </c:pt>
                <c:pt idx="1277">
                  <c:v>27.53</c:v>
                </c:pt>
                <c:pt idx="1278">
                  <c:v>27.55</c:v>
                </c:pt>
                <c:pt idx="1279">
                  <c:v>27.57</c:v>
                </c:pt>
                <c:pt idx="1280">
                  <c:v>27.59</c:v>
                </c:pt>
                <c:pt idx="1281">
                  <c:v>27.61</c:v>
                </c:pt>
                <c:pt idx="1282">
                  <c:v>27.63</c:v>
                </c:pt>
                <c:pt idx="1283">
                  <c:v>27.65</c:v>
                </c:pt>
                <c:pt idx="1284">
                  <c:v>27.67</c:v>
                </c:pt>
                <c:pt idx="1285">
                  <c:v>27.69</c:v>
                </c:pt>
                <c:pt idx="1286">
                  <c:v>27.71</c:v>
                </c:pt>
                <c:pt idx="1287">
                  <c:v>27.73</c:v>
                </c:pt>
                <c:pt idx="1288">
                  <c:v>27.75</c:v>
                </c:pt>
                <c:pt idx="1289">
                  <c:v>27.77</c:v>
                </c:pt>
                <c:pt idx="1290">
                  <c:v>27.79</c:v>
                </c:pt>
                <c:pt idx="1291">
                  <c:v>27.81</c:v>
                </c:pt>
                <c:pt idx="1292">
                  <c:v>27.83</c:v>
                </c:pt>
                <c:pt idx="1293">
                  <c:v>27.85</c:v>
                </c:pt>
                <c:pt idx="1294">
                  <c:v>27.87</c:v>
                </c:pt>
                <c:pt idx="1295">
                  <c:v>27.89</c:v>
                </c:pt>
                <c:pt idx="1296">
                  <c:v>27.91</c:v>
                </c:pt>
                <c:pt idx="1297">
                  <c:v>27.93</c:v>
                </c:pt>
                <c:pt idx="1298">
                  <c:v>27.95</c:v>
                </c:pt>
                <c:pt idx="1299">
                  <c:v>27.97</c:v>
                </c:pt>
                <c:pt idx="1300">
                  <c:v>27.99</c:v>
                </c:pt>
                <c:pt idx="1301">
                  <c:v>28.01</c:v>
                </c:pt>
                <c:pt idx="1302">
                  <c:v>28.03</c:v>
                </c:pt>
                <c:pt idx="1303">
                  <c:v>28.05</c:v>
                </c:pt>
                <c:pt idx="1304">
                  <c:v>28.07</c:v>
                </c:pt>
                <c:pt idx="1305">
                  <c:v>28.09</c:v>
                </c:pt>
                <c:pt idx="1306">
                  <c:v>28.11</c:v>
                </c:pt>
                <c:pt idx="1307">
                  <c:v>28.13</c:v>
                </c:pt>
                <c:pt idx="1308">
                  <c:v>28.15</c:v>
                </c:pt>
                <c:pt idx="1309">
                  <c:v>28.17</c:v>
                </c:pt>
                <c:pt idx="1310">
                  <c:v>28.19</c:v>
                </c:pt>
                <c:pt idx="1311">
                  <c:v>28.21</c:v>
                </c:pt>
                <c:pt idx="1312">
                  <c:v>28.23</c:v>
                </c:pt>
                <c:pt idx="1313">
                  <c:v>28.25</c:v>
                </c:pt>
                <c:pt idx="1314">
                  <c:v>28.27</c:v>
                </c:pt>
                <c:pt idx="1315">
                  <c:v>28.29</c:v>
                </c:pt>
                <c:pt idx="1316">
                  <c:v>28.31</c:v>
                </c:pt>
                <c:pt idx="1317">
                  <c:v>28.33</c:v>
                </c:pt>
                <c:pt idx="1318">
                  <c:v>28.35</c:v>
                </c:pt>
                <c:pt idx="1319">
                  <c:v>28.37</c:v>
                </c:pt>
                <c:pt idx="1320">
                  <c:v>28.39</c:v>
                </c:pt>
                <c:pt idx="1321">
                  <c:v>28.41</c:v>
                </c:pt>
                <c:pt idx="1322">
                  <c:v>28.43</c:v>
                </c:pt>
                <c:pt idx="1323">
                  <c:v>28.45</c:v>
                </c:pt>
                <c:pt idx="1324">
                  <c:v>28.47</c:v>
                </c:pt>
                <c:pt idx="1325">
                  <c:v>28.49</c:v>
                </c:pt>
                <c:pt idx="1326">
                  <c:v>28.51</c:v>
                </c:pt>
                <c:pt idx="1327">
                  <c:v>28.53</c:v>
                </c:pt>
                <c:pt idx="1328">
                  <c:v>28.55</c:v>
                </c:pt>
                <c:pt idx="1329">
                  <c:v>28.57</c:v>
                </c:pt>
                <c:pt idx="1330">
                  <c:v>28.59</c:v>
                </c:pt>
                <c:pt idx="1331">
                  <c:v>28.61</c:v>
                </c:pt>
                <c:pt idx="1332">
                  <c:v>28.63</c:v>
                </c:pt>
                <c:pt idx="1333">
                  <c:v>28.65</c:v>
                </c:pt>
                <c:pt idx="1334">
                  <c:v>28.67</c:v>
                </c:pt>
                <c:pt idx="1335">
                  <c:v>28.69</c:v>
                </c:pt>
                <c:pt idx="1336">
                  <c:v>28.71</c:v>
                </c:pt>
                <c:pt idx="1337">
                  <c:v>28.73</c:v>
                </c:pt>
                <c:pt idx="1338">
                  <c:v>28.75</c:v>
                </c:pt>
                <c:pt idx="1339">
                  <c:v>28.77</c:v>
                </c:pt>
                <c:pt idx="1340">
                  <c:v>28.79</c:v>
                </c:pt>
                <c:pt idx="1341">
                  <c:v>28.81</c:v>
                </c:pt>
                <c:pt idx="1342">
                  <c:v>28.83</c:v>
                </c:pt>
                <c:pt idx="1343">
                  <c:v>28.85</c:v>
                </c:pt>
                <c:pt idx="1344">
                  <c:v>28.87</c:v>
                </c:pt>
                <c:pt idx="1345">
                  <c:v>28.89</c:v>
                </c:pt>
                <c:pt idx="1346">
                  <c:v>28.91</c:v>
                </c:pt>
                <c:pt idx="1347">
                  <c:v>28.93</c:v>
                </c:pt>
                <c:pt idx="1348">
                  <c:v>28.95</c:v>
                </c:pt>
                <c:pt idx="1349">
                  <c:v>28.97</c:v>
                </c:pt>
                <c:pt idx="1350">
                  <c:v>28.99</c:v>
                </c:pt>
                <c:pt idx="1351">
                  <c:v>29.01</c:v>
                </c:pt>
                <c:pt idx="1352">
                  <c:v>29.03</c:v>
                </c:pt>
                <c:pt idx="1353">
                  <c:v>29.05</c:v>
                </c:pt>
                <c:pt idx="1354">
                  <c:v>29.07</c:v>
                </c:pt>
                <c:pt idx="1355">
                  <c:v>29.09</c:v>
                </c:pt>
                <c:pt idx="1356">
                  <c:v>29.11</c:v>
                </c:pt>
                <c:pt idx="1357">
                  <c:v>29.13</c:v>
                </c:pt>
                <c:pt idx="1358">
                  <c:v>29.15</c:v>
                </c:pt>
                <c:pt idx="1359">
                  <c:v>29.17</c:v>
                </c:pt>
                <c:pt idx="1360">
                  <c:v>29.19</c:v>
                </c:pt>
                <c:pt idx="1361">
                  <c:v>29.21</c:v>
                </c:pt>
                <c:pt idx="1362">
                  <c:v>29.23</c:v>
                </c:pt>
                <c:pt idx="1363">
                  <c:v>29.25</c:v>
                </c:pt>
                <c:pt idx="1364">
                  <c:v>29.27</c:v>
                </c:pt>
                <c:pt idx="1365">
                  <c:v>29.29</c:v>
                </c:pt>
                <c:pt idx="1366">
                  <c:v>29.31</c:v>
                </c:pt>
                <c:pt idx="1367">
                  <c:v>29.33</c:v>
                </c:pt>
                <c:pt idx="1368">
                  <c:v>29.35</c:v>
                </c:pt>
                <c:pt idx="1369">
                  <c:v>29.37</c:v>
                </c:pt>
                <c:pt idx="1370">
                  <c:v>29.39</c:v>
                </c:pt>
                <c:pt idx="1371">
                  <c:v>29.41</c:v>
                </c:pt>
                <c:pt idx="1372">
                  <c:v>29.43</c:v>
                </c:pt>
                <c:pt idx="1373">
                  <c:v>29.45</c:v>
                </c:pt>
                <c:pt idx="1374">
                  <c:v>29.47</c:v>
                </c:pt>
                <c:pt idx="1375">
                  <c:v>29.49</c:v>
                </c:pt>
                <c:pt idx="1376">
                  <c:v>29.51</c:v>
                </c:pt>
                <c:pt idx="1377">
                  <c:v>29.53</c:v>
                </c:pt>
                <c:pt idx="1378">
                  <c:v>29.55</c:v>
                </c:pt>
                <c:pt idx="1379">
                  <c:v>29.57</c:v>
                </c:pt>
                <c:pt idx="1380">
                  <c:v>29.59</c:v>
                </c:pt>
                <c:pt idx="1381">
                  <c:v>29.61</c:v>
                </c:pt>
                <c:pt idx="1382">
                  <c:v>29.63</c:v>
                </c:pt>
                <c:pt idx="1383">
                  <c:v>29.65</c:v>
                </c:pt>
                <c:pt idx="1384">
                  <c:v>29.67</c:v>
                </c:pt>
                <c:pt idx="1385">
                  <c:v>29.69</c:v>
                </c:pt>
                <c:pt idx="1386">
                  <c:v>29.71</c:v>
                </c:pt>
                <c:pt idx="1387">
                  <c:v>29.73</c:v>
                </c:pt>
                <c:pt idx="1388">
                  <c:v>29.75</c:v>
                </c:pt>
                <c:pt idx="1389">
                  <c:v>29.77</c:v>
                </c:pt>
                <c:pt idx="1390">
                  <c:v>29.79</c:v>
                </c:pt>
                <c:pt idx="1391">
                  <c:v>29.81</c:v>
                </c:pt>
                <c:pt idx="1392">
                  <c:v>29.83</c:v>
                </c:pt>
                <c:pt idx="1393">
                  <c:v>29.85</c:v>
                </c:pt>
                <c:pt idx="1394">
                  <c:v>29.87</c:v>
                </c:pt>
                <c:pt idx="1395">
                  <c:v>29.89</c:v>
                </c:pt>
                <c:pt idx="1396">
                  <c:v>29.91</c:v>
                </c:pt>
                <c:pt idx="1397">
                  <c:v>29.93</c:v>
                </c:pt>
                <c:pt idx="1398">
                  <c:v>29.95</c:v>
                </c:pt>
                <c:pt idx="1399">
                  <c:v>29.97</c:v>
                </c:pt>
                <c:pt idx="1400">
                  <c:v>29.99</c:v>
                </c:pt>
                <c:pt idx="1401">
                  <c:v>30.01</c:v>
                </c:pt>
                <c:pt idx="1402">
                  <c:v>30.03</c:v>
                </c:pt>
                <c:pt idx="1403">
                  <c:v>30.05</c:v>
                </c:pt>
                <c:pt idx="1404">
                  <c:v>30.07</c:v>
                </c:pt>
                <c:pt idx="1405">
                  <c:v>30.09</c:v>
                </c:pt>
                <c:pt idx="1406">
                  <c:v>30.11</c:v>
                </c:pt>
                <c:pt idx="1407">
                  <c:v>30.13</c:v>
                </c:pt>
                <c:pt idx="1408">
                  <c:v>30.15</c:v>
                </c:pt>
                <c:pt idx="1409">
                  <c:v>30.17</c:v>
                </c:pt>
                <c:pt idx="1410">
                  <c:v>30.19</c:v>
                </c:pt>
                <c:pt idx="1411">
                  <c:v>30.21</c:v>
                </c:pt>
                <c:pt idx="1412">
                  <c:v>30.23</c:v>
                </c:pt>
                <c:pt idx="1413">
                  <c:v>30.25</c:v>
                </c:pt>
                <c:pt idx="1414">
                  <c:v>30.27</c:v>
                </c:pt>
                <c:pt idx="1415">
                  <c:v>30.29</c:v>
                </c:pt>
                <c:pt idx="1416">
                  <c:v>30.31</c:v>
                </c:pt>
                <c:pt idx="1417">
                  <c:v>30.33</c:v>
                </c:pt>
                <c:pt idx="1418">
                  <c:v>30.35</c:v>
                </c:pt>
                <c:pt idx="1419">
                  <c:v>30.37</c:v>
                </c:pt>
                <c:pt idx="1420">
                  <c:v>30.39</c:v>
                </c:pt>
                <c:pt idx="1421">
                  <c:v>30.41</c:v>
                </c:pt>
                <c:pt idx="1422">
                  <c:v>30.43</c:v>
                </c:pt>
                <c:pt idx="1423">
                  <c:v>30.45</c:v>
                </c:pt>
                <c:pt idx="1424">
                  <c:v>30.47</c:v>
                </c:pt>
                <c:pt idx="1425">
                  <c:v>30.49</c:v>
                </c:pt>
                <c:pt idx="1426">
                  <c:v>30.51</c:v>
                </c:pt>
                <c:pt idx="1427">
                  <c:v>30.53</c:v>
                </c:pt>
                <c:pt idx="1428">
                  <c:v>30.55</c:v>
                </c:pt>
                <c:pt idx="1429">
                  <c:v>30.57</c:v>
                </c:pt>
                <c:pt idx="1430">
                  <c:v>30.59</c:v>
                </c:pt>
                <c:pt idx="1431">
                  <c:v>30.61</c:v>
                </c:pt>
                <c:pt idx="1432">
                  <c:v>30.63</c:v>
                </c:pt>
                <c:pt idx="1433">
                  <c:v>30.65</c:v>
                </c:pt>
                <c:pt idx="1434">
                  <c:v>30.67</c:v>
                </c:pt>
                <c:pt idx="1435">
                  <c:v>30.69</c:v>
                </c:pt>
                <c:pt idx="1436">
                  <c:v>30.71</c:v>
                </c:pt>
                <c:pt idx="1437">
                  <c:v>30.73</c:v>
                </c:pt>
                <c:pt idx="1438">
                  <c:v>30.75</c:v>
                </c:pt>
                <c:pt idx="1439">
                  <c:v>30.77</c:v>
                </c:pt>
                <c:pt idx="1440">
                  <c:v>30.79</c:v>
                </c:pt>
                <c:pt idx="1441">
                  <c:v>30.81</c:v>
                </c:pt>
                <c:pt idx="1442">
                  <c:v>30.83</c:v>
                </c:pt>
                <c:pt idx="1443">
                  <c:v>30.85</c:v>
                </c:pt>
                <c:pt idx="1444">
                  <c:v>30.87</c:v>
                </c:pt>
                <c:pt idx="1445">
                  <c:v>30.89</c:v>
                </c:pt>
                <c:pt idx="1446">
                  <c:v>30.91</c:v>
                </c:pt>
                <c:pt idx="1447">
                  <c:v>30.93</c:v>
                </c:pt>
                <c:pt idx="1448">
                  <c:v>30.95</c:v>
                </c:pt>
                <c:pt idx="1449">
                  <c:v>30.97</c:v>
                </c:pt>
                <c:pt idx="1450">
                  <c:v>30.99</c:v>
                </c:pt>
                <c:pt idx="1451">
                  <c:v>31.01</c:v>
                </c:pt>
                <c:pt idx="1452">
                  <c:v>31.03</c:v>
                </c:pt>
                <c:pt idx="1453">
                  <c:v>31.05</c:v>
                </c:pt>
                <c:pt idx="1454">
                  <c:v>31.07</c:v>
                </c:pt>
                <c:pt idx="1455">
                  <c:v>31.09</c:v>
                </c:pt>
                <c:pt idx="1456">
                  <c:v>31.11</c:v>
                </c:pt>
                <c:pt idx="1457">
                  <c:v>31.13</c:v>
                </c:pt>
                <c:pt idx="1458">
                  <c:v>31.15</c:v>
                </c:pt>
                <c:pt idx="1459">
                  <c:v>31.17</c:v>
                </c:pt>
                <c:pt idx="1460">
                  <c:v>31.19</c:v>
                </c:pt>
                <c:pt idx="1461">
                  <c:v>31.21</c:v>
                </c:pt>
                <c:pt idx="1462">
                  <c:v>31.23</c:v>
                </c:pt>
                <c:pt idx="1463">
                  <c:v>31.25</c:v>
                </c:pt>
                <c:pt idx="1464">
                  <c:v>31.27</c:v>
                </c:pt>
                <c:pt idx="1465">
                  <c:v>31.29</c:v>
                </c:pt>
                <c:pt idx="1466">
                  <c:v>31.31</c:v>
                </c:pt>
                <c:pt idx="1467">
                  <c:v>31.33</c:v>
                </c:pt>
                <c:pt idx="1468">
                  <c:v>31.35</c:v>
                </c:pt>
                <c:pt idx="1469">
                  <c:v>31.37</c:v>
                </c:pt>
                <c:pt idx="1470">
                  <c:v>31.39</c:v>
                </c:pt>
                <c:pt idx="1471">
                  <c:v>31.41</c:v>
                </c:pt>
                <c:pt idx="1472">
                  <c:v>31.43</c:v>
                </c:pt>
                <c:pt idx="1473">
                  <c:v>31.45</c:v>
                </c:pt>
                <c:pt idx="1474">
                  <c:v>31.47</c:v>
                </c:pt>
                <c:pt idx="1475">
                  <c:v>31.49</c:v>
                </c:pt>
                <c:pt idx="1476">
                  <c:v>31.51</c:v>
                </c:pt>
                <c:pt idx="1477">
                  <c:v>31.53</c:v>
                </c:pt>
                <c:pt idx="1478">
                  <c:v>31.55</c:v>
                </c:pt>
                <c:pt idx="1479">
                  <c:v>31.57</c:v>
                </c:pt>
                <c:pt idx="1480">
                  <c:v>31.59</c:v>
                </c:pt>
                <c:pt idx="1481">
                  <c:v>31.61</c:v>
                </c:pt>
                <c:pt idx="1482">
                  <c:v>31.63</c:v>
                </c:pt>
                <c:pt idx="1483">
                  <c:v>31.65</c:v>
                </c:pt>
                <c:pt idx="1484">
                  <c:v>31.67</c:v>
                </c:pt>
                <c:pt idx="1485">
                  <c:v>31.69</c:v>
                </c:pt>
                <c:pt idx="1486">
                  <c:v>31.71</c:v>
                </c:pt>
                <c:pt idx="1487">
                  <c:v>31.73</c:v>
                </c:pt>
                <c:pt idx="1488">
                  <c:v>31.75</c:v>
                </c:pt>
                <c:pt idx="1489">
                  <c:v>31.77</c:v>
                </c:pt>
                <c:pt idx="1490">
                  <c:v>31.79</c:v>
                </c:pt>
                <c:pt idx="1491">
                  <c:v>31.81</c:v>
                </c:pt>
                <c:pt idx="1492">
                  <c:v>31.83</c:v>
                </c:pt>
                <c:pt idx="1493">
                  <c:v>31.85</c:v>
                </c:pt>
                <c:pt idx="1494">
                  <c:v>31.87</c:v>
                </c:pt>
                <c:pt idx="1495">
                  <c:v>31.89</c:v>
                </c:pt>
                <c:pt idx="1496">
                  <c:v>31.91</c:v>
                </c:pt>
                <c:pt idx="1497">
                  <c:v>31.93</c:v>
                </c:pt>
                <c:pt idx="1498">
                  <c:v>31.95</c:v>
                </c:pt>
                <c:pt idx="1499">
                  <c:v>31.97</c:v>
                </c:pt>
                <c:pt idx="1500">
                  <c:v>31.99</c:v>
                </c:pt>
                <c:pt idx="1501">
                  <c:v>32.01</c:v>
                </c:pt>
                <c:pt idx="1502">
                  <c:v>32.03</c:v>
                </c:pt>
                <c:pt idx="1503">
                  <c:v>32.049999999999997</c:v>
                </c:pt>
                <c:pt idx="1504">
                  <c:v>32.07</c:v>
                </c:pt>
                <c:pt idx="1505">
                  <c:v>32.090000000000003</c:v>
                </c:pt>
                <c:pt idx="1506">
                  <c:v>32.11</c:v>
                </c:pt>
                <c:pt idx="1507">
                  <c:v>32.130000000000003</c:v>
                </c:pt>
                <c:pt idx="1508">
                  <c:v>32.15</c:v>
                </c:pt>
                <c:pt idx="1509">
                  <c:v>32.17</c:v>
                </c:pt>
                <c:pt idx="1510">
                  <c:v>32.19</c:v>
                </c:pt>
                <c:pt idx="1511">
                  <c:v>32.21</c:v>
                </c:pt>
                <c:pt idx="1512">
                  <c:v>32.229999999999997</c:v>
                </c:pt>
                <c:pt idx="1513">
                  <c:v>32.25</c:v>
                </c:pt>
                <c:pt idx="1514">
                  <c:v>32.270000000000003</c:v>
                </c:pt>
                <c:pt idx="1515">
                  <c:v>32.29</c:v>
                </c:pt>
                <c:pt idx="1516">
                  <c:v>32.31</c:v>
                </c:pt>
                <c:pt idx="1517">
                  <c:v>32.33</c:v>
                </c:pt>
                <c:pt idx="1518">
                  <c:v>32.35</c:v>
                </c:pt>
                <c:pt idx="1519">
                  <c:v>32.369999999999997</c:v>
                </c:pt>
                <c:pt idx="1520">
                  <c:v>32.39</c:v>
                </c:pt>
                <c:pt idx="1521">
                  <c:v>32.409999999999997</c:v>
                </c:pt>
                <c:pt idx="1522">
                  <c:v>32.43</c:v>
                </c:pt>
                <c:pt idx="1523">
                  <c:v>32.450000000000003</c:v>
                </c:pt>
                <c:pt idx="1524">
                  <c:v>32.47</c:v>
                </c:pt>
                <c:pt idx="1525">
                  <c:v>32.49</c:v>
                </c:pt>
                <c:pt idx="1526">
                  <c:v>32.51</c:v>
                </c:pt>
                <c:pt idx="1527">
                  <c:v>32.53</c:v>
                </c:pt>
                <c:pt idx="1528">
                  <c:v>32.549999999999997</c:v>
                </c:pt>
                <c:pt idx="1529">
                  <c:v>32.57</c:v>
                </c:pt>
                <c:pt idx="1530">
                  <c:v>32.590000000000003</c:v>
                </c:pt>
                <c:pt idx="1531">
                  <c:v>32.61</c:v>
                </c:pt>
                <c:pt idx="1532">
                  <c:v>32.630000000000003</c:v>
                </c:pt>
                <c:pt idx="1533">
                  <c:v>32.65</c:v>
                </c:pt>
                <c:pt idx="1534">
                  <c:v>32.67</c:v>
                </c:pt>
                <c:pt idx="1535">
                  <c:v>32.69</c:v>
                </c:pt>
                <c:pt idx="1536">
                  <c:v>32.71</c:v>
                </c:pt>
                <c:pt idx="1537">
                  <c:v>32.729999999999997</c:v>
                </c:pt>
                <c:pt idx="1538">
                  <c:v>32.75</c:v>
                </c:pt>
                <c:pt idx="1539">
                  <c:v>32.770000000000003</c:v>
                </c:pt>
                <c:pt idx="1540">
                  <c:v>32.79</c:v>
                </c:pt>
                <c:pt idx="1541">
                  <c:v>32.81</c:v>
                </c:pt>
                <c:pt idx="1542">
                  <c:v>32.83</c:v>
                </c:pt>
                <c:pt idx="1543">
                  <c:v>32.85</c:v>
                </c:pt>
                <c:pt idx="1544">
                  <c:v>32.869999999999997</c:v>
                </c:pt>
                <c:pt idx="1545">
                  <c:v>32.89</c:v>
                </c:pt>
                <c:pt idx="1546">
                  <c:v>32.909999999999997</c:v>
                </c:pt>
                <c:pt idx="1547">
                  <c:v>32.93</c:v>
                </c:pt>
                <c:pt idx="1548">
                  <c:v>32.950000000000003</c:v>
                </c:pt>
                <c:pt idx="1549">
                  <c:v>32.97</c:v>
                </c:pt>
                <c:pt idx="1550">
                  <c:v>32.99</c:v>
                </c:pt>
                <c:pt idx="1551">
                  <c:v>33.01</c:v>
                </c:pt>
                <c:pt idx="1552">
                  <c:v>33.03</c:v>
                </c:pt>
                <c:pt idx="1553">
                  <c:v>33.049999999999997</c:v>
                </c:pt>
                <c:pt idx="1554">
                  <c:v>33.07</c:v>
                </c:pt>
                <c:pt idx="1555">
                  <c:v>33.090000000000003</c:v>
                </c:pt>
                <c:pt idx="1556">
                  <c:v>33.11</c:v>
                </c:pt>
                <c:pt idx="1557">
                  <c:v>33.130000000000003</c:v>
                </c:pt>
                <c:pt idx="1558">
                  <c:v>33.15</c:v>
                </c:pt>
                <c:pt idx="1559">
                  <c:v>33.17</c:v>
                </c:pt>
                <c:pt idx="1560">
                  <c:v>33.19</c:v>
                </c:pt>
                <c:pt idx="1561">
                  <c:v>33.21</c:v>
                </c:pt>
                <c:pt idx="1562">
                  <c:v>33.229999999999997</c:v>
                </c:pt>
                <c:pt idx="1563">
                  <c:v>33.25</c:v>
                </c:pt>
                <c:pt idx="1564">
                  <c:v>33.270000000000003</c:v>
                </c:pt>
                <c:pt idx="1565">
                  <c:v>33.29</c:v>
                </c:pt>
                <c:pt idx="1566">
                  <c:v>33.31</c:v>
                </c:pt>
                <c:pt idx="1567">
                  <c:v>33.33</c:v>
                </c:pt>
                <c:pt idx="1568">
                  <c:v>33.35</c:v>
                </c:pt>
                <c:pt idx="1569">
                  <c:v>33.369999999999997</c:v>
                </c:pt>
                <c:pt idx="1570">
                  <c:v>33.39</c:v>
                </c:pt>
                <c:pt idx="1571">
                  <c:v>33.409999999999997</c:v>
                </c:pt>
                <c:pt idx="1572">
                  <c:v>33.43</c:v>
                </c:pt>
                <c:pt idx="1573">
                  <c:v>33.450000000000003</c:v>
                </c:pt>
                <c:pt idx="1574">
                  <c:v>33.47</c:v>
                </c:pt>
                <c:pt idx="1575">
                  <c:v>33.49</c:v>
                </c:pt>
                <c:pt idx="1576">
                  <c:v>33.51</c:v>
                </c:pt>
                <c:pt idx="1577">
                  <c:v>33.53</c:v>
                </c:pt>
                <c:pt idx="1578">
                  <c:v>33.549999999999997</c:v>
                </c:pt>
                <c:pt idx="1579">
                  <c:v>33.57</c:v>
                </c:pt>
                <c:pt idx="1580">
                  <c:v>33.590000000000003</c:v>
                </c:pt>
                <c:pt idx="1581">
                  <c:v>33.61</c:v>
                </c:pt>
                <c:pt idx="1582">
                  <c:v>33.630000000000003</c:v>
                </c:pt>
                <c:pt idx="1583">
                  <c:v>33.65</c:v>
                </c:pt>
                <c:pt idx="1584">
                  <c:v>33.67</c:v>
                </c:pt>
                <c:pt idx="1585">
                  <c:v>33.69</c:v>
                </c:pt>
                <c:pt idx="1586">
                  <c:v>33.71</c:v>
                </c:pt>
                <c:pt idx="1587">
                  <c:v>33.729999999999997</c:v>
                </c:pt>
                <c:pt idx="1588">
                  <c:v>33.75</c:v>
                </c:pt>
                <c:pt idx="1589">
                  <c:v>33.770000000000003</c:v>
                </c:pt>
                <c:pt idx="1590">
                  <c:v>33.79</c:v>
                </c:pt>
                <c:pt idx="1591">
                  <c:v>33.81</c:v>
                </c:pt>
                <c:pt idx="1592">
                  <c:v>33.83</c:v>
                </c:pt>
                <c:pt idx="1593">
                  <c:v>33.85</c:v>
                </c:pt>
                <c:pt idx="1594">
                  <c:v>33.869999999999997</c:v>
                </c:pt>
                <c:pt idx="1595">
                  <c:v>33.89</c:v>
                </c:pt>
                <c:pt idx="1596">
                  <c:v>33.909999999999997</c:v>
                </c:pt>
                <c:pt idx="1597">
                  <c:v>33.93</c:v>
                </c:pt>
                <c:pt idx="1598">
                  <c:v>33.950000000000003</c:v>
                </c:pt>
                <c:pt idx="1599">
                  <c:v>33.97</c:v>
                </c:pt>
                <c:pt idx="1600">
                  <c:v>33.99</c:v>
                </c:pt>
                <c:pt idx="1601">
                  <c:v>34.01</c:v>
                </c:pt>
                <c:pt idx="1602">
                  <c:v>34.03</c:v>
                </c:pt>
                <c:pt idx="1603">
                  <c:v>34.049999999999997</c:v>
                </c:pt>
                <c:pt idx="1604">
                  <c:v>34.07</c:v>
                </c:pt>
                <c:pt idx="1605">
                  <c:v>34.090000000000003</c:v>
                </c:pt>
                <c:pt idx="1606">
                  <c:v>34.11</c:v>
                </c:pt>
                <c:pt idx="1607">
                  <c:v>34.130000000000003</c:v>
                </c:pt>
                <c:pt idx="1608">
                  <c:v>34.15</c:v>
                </c:pt>
                <c:pt idx="1609">
                  <c:v>34.17</c:v>
                </c:pt>
                <c:pt idx="1610">
                  <c:v>34.19</c:v>
                </c:pt>
                <c:pt idx="1611">
                  <c:v>34.21</c:v>
                </c:pt>
                <c:pt idx="1612">
                  <c:v>34.229999999999997</c:v>
                </c:pt>
                <c:pt idx="1613">
                  <c:v>34.25</c:v>
                </c:pt>
                <c:pt idx="1614">
                  <c:v>34.270000000000003</c:v>
                </c:pt>
                <c:pt idx="1615">
                  <c:v>34.29</c:v>
                </c:pt>
                <c:pt idx="1616">
                  <c:v>34.31</c:v>
                </c:pt>
                <c:pt idx="1617">
                  <c:v>34.33</c:v>
                </c:pt>
                <c:pt idx="1618">
                  <c:v>34.35</c:v>
                </c:pt>
                <c:pt idx="1619">
                  <c:v>34.369999999999997</c:v>
                </c:pt>
                <c:pt idx="1620">
                  <c:v>34.39</c:v>
                </c:pt>
                <c:pt idx="1621">
                  <c:v>34.409999999999997</c:v>
                </c:pt>
                <c:pt idx="1622">
                  <c:v>34.43</c:v>
                </c:pt>
                <c:pt idx="1623">
                  <c:v>34.450000000000003</c:v>
                </c:pt>
                <c:pt idx="1624">
                  <c:v>34.47</c:v>
                </c:pt>
                <c:pt idx="1625">
                  <c:v>34.49</c:v>
                </c:pt>
                <c:pt idx="1626">
                  <c:v>34.51</c:v>
                </c:pt>
                <c:pt idx="1627">
                  <c:v>34.53</c:v>
                </c:pt>
                <c:pt idx="1628">
                  <c:v>34.549999999999997</c:v>
                </c:pt>
                <c:pt idx="1629">
                  <c:v>34.57</c:v>
                </c:pt>
                <c:pt idx="1630">
                  <c:v>34.590000000000003</c:v>
                </c:pt>
                <c:pt idx="1631">
                  <c:v>34.61</c:v>
                </c:pt>
                <c:pt idx="1632">
                  <c:v>34.630000000000003</c:v>
                </c:pt>
                <c:pt idx="1633">
                  <c:v>34.65</c:v>
                </c:pt>
                <c:pt idx="1634">
                  <c:v>34.67</c:v>
                </c:pt>
                <c:pt idx="1635">
                  <c:v>34.69</c:v>
                </c:pt>
                <c:pt idx="1636">
                  <c:v>34.71</c:v>
                </c:pt>
                <c:pt idx="1637">
                  <c:v>34.729999999999997</c:v>
                </c:pt>
                <c:pt idx="1638">
                  <c:v>34.75</c:v>
                </c:pt>
                <c:pt idx="1639">
                  <c:v>34.770000000000003</c:v>
                </c:pt>
                <c:pt idx="1640">
                  <c:v>34.79</c:v>
                </c:pt>
                <c:pt idx="1641">
                  <c:v>34.81</c:v>
                </c:pt>
                <c:pt idx="1642">
                  <c:v>34.83</c:v>
                </c:pt>
                <c:pt idx="1643">
                  <c:v>34.85</c:v>
                </c:pt>
                <c:pt idx="1644">
                  <c:v>34.869999999999997</c:v>
                </c:pt>
                <c:pt idx="1645">
                  <c:v>34.89</c:v>
                </c:pt>
                <c:pt idx="1646">
                  <c:v>34.909999999999997</c:v>
                </c:pt>
                <c:pt idx="1647">
                  <c:v>34.93</c:v>
                </c:pt>
                <c:pt idx="1648">
                  <c:v>34.950000000000003</c:v>
                </c:pt>
                <c:pt idx="1649">
                  <c:v>34.97</c:v>
                </c:pt>
                <c:pt idx="1650">
                  <c:v>34.99</c:v>
                </c:pt>
                <c:pt idx="1651">
                  <c:v>35.01</c:v>
                </c:pt>
                <c:pt idx="1652">
                  <c:v>35.03</c:v>
                </c:pt>
                <c:pt idx="1653">
                  <c:v>35.049999999999997</c:v>
                </c:pt>
                <c:pt idx="1654">
                  <c:v>35.07</c:v>
                </c:pt>
                <c:pt idx="1655">
                  <c:v>35.090000000000003</c:v>
                </c:pt>
                <c:pt idx="1656">
                  <c:v>35.11</c:v>
                </c:pt>
                <c:pt idx="1657">
                  <c:v>35.130000000000003</c:v>
                </c:pt>
                <c:pt idx="1658">
                  <c:v>35.15</c:v>
                </c:pt>
                <c:pt idx="1659">
                  <c:v>35.17</c:v>
                </c:pt>
                <c:pt idx="1660">
                  <c:v>35.19</c:v>
                </c:pt>
                <c:pt idx="1661">
                  <c:v>35.21</c:v>
                </c:pt>
                <c:pt idx="1662">
                  <c:v>35.229999999999997</c:v>
                </c:pt>
                <c:pt idx="1663">
                  <c:v>35.25</c:v>
                </c:pt>
                <c:pt idx="1664">
                  <c:v>35.270000000000003</c:v>
                </c:pt>
                <c:pt idx="1665">
                  <c:v>35.29</c:v>
                </c:pt>
                <c:pt idx="1666">
                  <c:v>35.31</c:v>
                </c:pt>
                <c:pt idx="1667">
                  <c:v>35.33</c:v>
                </c:pt>
                <c:pt idx="1668">
                  <c:v>35.35</c:v>
                </c:pt>
                <c:pt idx="1669">
                  <c:v>35.369999999999997</c:v>
                </c:pt>
                <c:pt idx="1670">
                  <c:v>35.39</c:v>
                </c:pt>
                <c:pt idx="1671">
                  <c:v>35.409999999999997</c:v>
                </c:pt>
                <c:pt idx="1672">
                  <c:v>35.43</c:v>
                </c:pt>
                <c:pt idx="1673">
                  <c:v>35.450000000000003</c:v>
                </c:pt>
                <c:pt idx="1674">
                  <c:v>35.47</c:v>
                </c:pt>
                <c:pt idx="1675">
                  <c:v>35.49</c:v>
                </c:pt>
                <c:pt idx="1676">
                  <c:v>35.51</c:v>
                </c:pt>
                <c:pt idx="1677">
                  <c:v>35.53</c:v>
                </c:pt>
                <c:pt idx="1678">
                  <c:v>35.549999999999997</c:v>
                </c:pt>
                <c:pt idx="1679">
                  <c:v>35.57</c:v>
                </c:pt>
                <c:pt idx="1680">
                  <c:v>35.590000000000003</c:v>
                </c:pt>
                <c:pt idx="1681">
                  <c:v>35.61</c:v>
                </c:pt>
                <c:pt idx="1682">
                  <c:v>35.630000000000003</c:v>
                </c:pt>
                <c:pt idx="1683">
                  <c:v>35.65</c:v>
                </c:pt>
                <c:pt idx="1684">
                  <c:v>35.67</c:v>
                </c:pt>
                <c:pt idx="1685">
                  <c:v>35.69</c:v>
                </c:pt>
                <c:pt idx="1686">
                  <c:v>35.71</c:v>
                </c:pt>
                <c:pt idx="1687">
                  <c:v>35.729999999999997</c:v>
                </c:pt>
                <c:pt idx="1688">
                  <c:v>35.75</c:v>
                </c:pt>
                <c:pt idx="1689">
                  <c:v>35.770000000000003</c:v>
                </c:pt>
                <c:pt idx="1690">
                  <c:v>35.79</c:v>
                </c:pt>
                <c:pt idx="1691">
                  <c:v>35.81</c:v>
                </c:pt>
                <c:pt idx="1692">
                  <c:v>35.83</c:v>
                </c:pt>
                <c:pt idx="1693">
                  <c:v>35.85</c:v>
                </c:pt>
                <c:pt idx="1694">
                  <c:v>35.869999999999997</c:v>
                </c:pt>
                <c:pt idx="1695">
                  <c:v>35.89</c:v>
                </c:pt>
                <c:pt idx="1696">
                  <c:v>35.909999999999997</c:v>
                </c:pt>
                <c:pt idx="1697">
                  <c:v>35.93</c:v>
                </c:pt>
                <c:pt idx="1698">
                  <c:v>35.950000000000003</c:v>
                </c:pt>
                <c:pt idx="1699">
                  <c:v>35.97</c:v>
                </c:pt>
                <c:pt idx="1700">
                  <c:v>35.99</c:v>
                </c:pt>
                <c:pt idx="1701">
                  <c:v>36.01</c:v>
                </c:pt>
                <c:pt idx="1702">
                  <c:v>36.03</c:v>
                </c:pt>
                <c:pt idx="1703">
                  <c:v>36.049999999999997</c:v>
                </c:pt>
                <c:pt idx="1704">
                  <c:v>36.07</c:v>
                </c:pt>
                <c:pt idx="1705">
                  <c:v>36.090000000000003</c:v>
                </c:pt>
                <c:pt idx="1706">
                  <c:v>36.11</c:v>
                </c:pt>
                <c:pt idx="1707">
                  <c:v>36.130000000000003</c:v>
                </c:pt>
                <c:pt idx="1708">
                  <c:v>36.15</c:v>
                </c:pt>
                <c:pt idx="1709">
                  <c:v>36.17</c:v>
                </c:pt>
                <c:pt idx="1710">
                  <c:v>36.19</c:v>
                </c:pt>
                <c:pt idx="1711">
                  <c:v>36.21</c:v>
                </c:pt>
                <c:pt idx="1712">
                  <c:v>36.229999999999997</c:v>
                </c:pt>
                <c:pt idx="1713">
                  <c:v>36.25</c:v>
                </c:pt>
                <c:pt idx="1714">
                  <c:v>36.270000000000003</c:v>
                </c:pt>
                <c:pt idx="1715">
                  <c:v>36.29</c:v>
                </c:pt>
                <c:pt idx="1716">
                  <c:v>36.31</c:v>
                </c:pt>
                <c:pt idx="1717">
                  <c:v>36.33</c:v>
                </c:pt>
                <c:pt idx="1718">
                  <c:v>36.35</c:v>
                </c:pt>
                <c:pt idx="1719">
                  <c:v>36.369999999999997</c:v>
                </c:pt>
                <c:pt idx="1720">
                  <c:v>36.39</c:v>
                </c:pt>
                <c:pt idx="1721">
                  <c:v>36.409999999999997</c:v>
                </c:pt>
                <c:pt idx="1722">
                  <c:v>36.43</c:v>
                </c:pt>
                <c:pt idx="1723">
                  <c:v>36.450000000000003</c:v>
                </c:pt>
                <c:pt idx="1724">
                  <c:v>36.47</c:v>
                </c:pt>
                <c:pt idx="1725">
                  <c:v>36.49</c:v>
                </c:pt>
                <c:pt idx="1726">
                  <c:v>36.51</c:v>
                </c:pt>
                <c:pt idx="1727">
                  <c:v>36.53</c:v>
                </c:pt>
                <c:pt idx="1728">
                  <c:v>36.549999999999997</c:v>
                </c:pt>
                <c:pt idx="1729">
                  <c:v>36.57</c:v>
                </c:pt>
                <c:pt idx="1730">
                  <c:v>36.590000000000003</c:v>
                </c:pt>
                <c:pt idx="1731">
                  <c:v>36.61</c:v>
                </c:pt>
                <c:pt idx="1732">
                  <c:v>36.630000000000003</c:v>
                </c:pt>
                <c:pt idx="1733">
                  <c:v>36.65</c:v>
                </c:pt>
                <c:pt idx="1734">
                  <c:v>36.67</c:v>
                </c:pt>
                <c:pt idx="1735">
                  <c:v>36.69</c:v>
                </c:pt>
                <c:pt idx="1736">
                  <c:v>36.71</c:v>
                </c:pt>
                <c:pt idx="1737">
                  <c:v>36.729999999999997</c:v>
                </c:pt>
                <c:pt idx="1738">
                  <c:v>36.75</c:v>
                </c:pt>
                <c:pt idx="1739">
                  <c:v>36.770000000000003</c:v>
                </c:pt>
                <c:pt idx="1740">
                  <c:v>36.79</c:v>
                </c:pt>
                <c:pt idx="1741">
                  <c:v>36.81</c:v>
                </c:pt>
                <c:pt idx="1742">
                  <c:v>36.83</c:v>
                </c:pt>
                <c:pt idx="1743">
                  <c:v>36.85</c:v>
                </c:pt>
                <c:pt idx="1744">
                  <c:v>36.869999999999997</c:v>
                </c:pt>
                <c:pt idx="1745">
                  <c:v>36.89</c:v>
                </c:pt>
                <c:pt idx="1746">
                  <c:v>36.909999999999997</c:v>
                </c:pt>
                <c:pt idx="1747">
                  <c:v>36.93</c:v>
                </c:pt>
                <c:pt idx="1748">
                  <c:v>36.950000000000003</c:v>
                </c:pt>
                <c:pt idx="1749">
                  <c:v>36.97</c:v>
                </c:pt>
                <c:pt idx="1750">
                  <c:v>36.99</c:v>
                </c:pt>
                <c:pt idx="1751">
                  <c:v>37.01</c:v>
                </c:pt>
                <c:pt idx="1752">
                  <c:v>37.03</c:v>
                </c:pt>
                <c:pt idx="1753">
                  <c:v>37.049999999999997</c:v>
                </c:pt>
                <c:pt idx="1754">
                  <c:v>37.07</c:v>
                </c:pt>
                <c:pt idx="1755">
                  <c:v>37.090000000000003</c:v>
                </c:pt>
                <c:pt idx="1756">
                  <c:v>37.11</c:v>
                </c:pt>
                <c:pt idx="1757">
                  <c:v>37.130000000000003</c:v>
                </c:pt>
                <c:pt idx="1758">
                  <c:v>37.15</c:v>
                </c:pt>
                <c:pt idx="1759">
                  <c:v>37.17</c:v>
                </c:pt>
                <c:pt idx="1760">
                  <c:v>37.19</c:v>
                </c:pt>
                <c:pt idx="1761">
                  <c:v>37.21</c:v>
                </c:pt>
                <c:pt idx="1762">
                  <c:v>37.229999999999997</c:v>
                </c:pt>
                <c:pt idx="1763">
                  <c:v>37.25</c:v>
                </c:pt>
                <c:pt idx="1764">
                  <c:v>37.270000000000003</c:v>
                </c:pt>
                <c:pt idx="1765">
                  <c:v>37.29</c:v>
                </c:pt>
                <c:pt idx="1766">
                  <c:v>37.31</c:v>
                </c:pt>
                <c:pt idx="1767">
                  <c:v>37.33</c:v>
                </c:pt>
                <c:pt idx="1768">
                  <c:v>37.35</c:v>
                </c:pt>
                <c:pt idx="1769">
                  <c:v>37.369999999999997</c:v>
                </c:pt>
                <c:pt idx="1770">
                  <c:v>37.39</c:v>
                </c:pt>
                <c:pt idx="1771">
                  <c:v>37.409999999999997</c:v>
                </c:pt>
                <c:pt idx="1772">
                  <c:v>37.43</c:v>
                </c:pt>
                <c:pt idx="1773">
                  <c:v>37.450000000000003</c:v>
                </c:pt>
                <c:pt idx="1774">
                  <c:v>37.47</c:v>
                </c:pt>
                <c:pt idx="1775">
                  <c:v>37.49</c:v>
                </c:pt>
                <c:pt idx="1776">
                  <c:v>37.51</c:v>
                </c:pt>
                <c:pt idx="1777">
                  <c:v>37.53</c:v>
                </c:pt>
                <c:pt idx="1778">
                  <c:v>37.549999999999997</c:v>
                </c:pt>
                <c:pt idx="1779">
                  <c:v>37.57</c:v>
                </c:pt>
                <c:pt idx="1780">
                  <c:v>37.590000000000003</c:v>
                </c:pt>
                <c:pt idx="1781">
                  <c:v>37.61</c:v>
                </c:pt>
                <c:pt idx="1782">
                  <c:v>37.630000000000003</c:v>
                </c:pt>
                <c:pt idx="1783">
                  <c:v>37.65</c:v>
                </c:pt>
                <c:pt idx="1784">
                  <c:v>37.67</c:v>
                </c:pt>
                <c:pt idx="1785">
                  <c:v>37.69</c:v>
                </c:pt>
                <c:pt idx="1786">
                  <c:v>37.71</c:v>
                </c:pt>
                <c:pt idx="1787">
                  <c:v>37.729999999999997</c:v>
                </c:pt>
                <c:pt idx="1788">
                  <c:v>37.75</c:v>
                </c:pt>
                <c:pt idx="1789">
                  <c:v>37.770000000000003</c:v>
                </c:pt>
                <c:pt idx="1790">
                  <c:v>37.79</c:v>
                </c:pt>
                <c:pt idx="1791">
                  <c:v>37.81</c:v>
                </c:pt>
                <c:pt idx="1792">
                  <c:v>37.83</c:v>
                </c:pt>
                <c:pt idx="1793">
                  <c:v>37.85</c:v>
                </c:pt>
                <c:pt idx="1794">
                  <c:v>37.869999999999997</c:v>
                </c:pt>
                <c:pt idx="1795">
                  <c:v>37.89</c:v>
                </c:pt>
                <c:pt idx="1796">
                  <c:v>37.909999999999997</c:v>
                </c:pt>
                <c:pt idx="1797">
                  <c:v>37.93</c:v>
                </c:pt>
                <c:pt idx="1798">
                  <c:v>37.950000000000003</c:v>
                </c:pt>
                <c:pt idx="1799">
                  <c:v>37.97</c:v>
                </c:pt>
                <c:pt idx="1800">
                  <c:v>37.99</c:v>
                </c:pt>
                <c:pt idx="1801">
                  <c:v>38.01</c:v>
                </c:pt>
                <c:pt idx="1802">
                  <c:v>38.03</c:v>
                </c:pt>
                <c:pt idx="1803">
                  <c:v>38.049999999999997</c:v>
                </c:pt>
                <c:pt idx="1804">
                  <c:v>38.07</c:v>
                </c:pt>
                <c:pt idx="1805">
                  <c:v>38.090000000000003</c:v>
                </c:pt>
                <c:pt idx="1806">
                  <c:v>38.11</c:v>
                </c:pt>
                <c:pt idx="1807">
                  <c:v>38.130000000000003</c:v>
                </c:pt>
                <c:pt idx="1808">
                  <c:v>38.15</c:v>
                </c:pt>
                <c:pt idx="1809">
                  <c:v>38.17</c:v>
                </c:pt>
                <c:pt idx="1810">
                  <c:v>38.19</c:v>
                </c:pt>
                <c:pt idx="1811">
                  <c:v>38.21</c:v>
                </c:pt>
                <c:pt idx="1812">
                  <c:v>38.229999999999997</c:v>
                </c:pt>
                <c:pt idx="1813">
                  <c:v>38.25</c:v>
                </c:pt>
                <c:pt idx="1814">
                  <c:v>38.270000000000003</c:v>
                </c:pt>
                <c:pt idx="1815">
                  <c:v>38.29</c:v>
                </c:pt>
                <c:pt idx="1816">
                  <c:v>38.31</c:v>
                </c:pt>
                <c:pt idx="1817">
                  <c:v>38.33</c:v>
                </c:pt>
                <c:pt idx="1818">
                  <c:v>38.35</c:v>
                </c:pt>
                <c:pt idx="1819">
                  <c:v>38.369999999999997</c:v>
                </c:pt>
                <c:pt idx="1820">
                  <c:v>38.39</c:v>
                </c:pt>
                <c:pt idx="1821">
                  <c:v>38.409999999999997</c:v>
                </c:pt>
                <c:pt idx="1822">
                  <c:v>38.43</c:v>
                </c:pt>
                <c:pt idx="1823">
                  <c:v>38.450000000000003</c:v>
                </c:pt>
                <c:pt idx="1824">
                  <c:v>38.47</c:v>
                </c:pt>
                <c:pt idx="1825">
                  <c:v>38.49</c:v>
                </c:pt>
                <c:pt idx="1826">
                  <c:v>38.51</c:v>
                </c:pt>
                <c:pt idx="1827">
                  <c:v>38.53</c:v>
                </c:pt>
                <c:pt idx="1828">
                  <c:v>38.549999999999997</c:v>
                </c:pt>
                <c:pt idx="1829">
                  <c:v>38.57</c:v>
                </c:pt>
                <c:pt idx="1830">
                  <c:v>38.590000000000003</c:v>
                </c:pt>
                <c:pt idx="1831">
                  <c:v>38.61</c:v>
                </c:pt>
                <c:pt idx="1832">
                  <c:v>38.630000000000003</c:v>
                </c:pt>
                <c:pt idx="1833">
                  <c:v>38.65</c:v>
                </c:pt>
                <c:pt idx="1834">
                  <c:v>38.67</c:v>
                </c:pt>
                <c:pt idx="1835">
                  <c:v>38.69</c:v>
                </c:pt>
                <c:pt idx="1836">
                  <c:v>38.71</c:v>
                </c:pt>
                <c:pt idx="1837">
                  <c:v>38.729999999999997</c:v>
                </c:pt>
                <c:pt idx="1838">
                  <c:v>38.75</c:v>
                </c:pt>
                <c:pt idx="1839">
                  <c:v>38.770000000000003</c:v>
                </c:pt>
                <c:pt idx="1840">
                  <c:v>38.79</c:v>
                </c:pt>
                <c:pt idx="1841">
                  <c:v>38.81</c:v>
                </c:pt>
                <c:pt idx="1842">
                  <c:v>38.83</c:v>
                </c:pt>
                <c:pt idx="1843">
                  <c:v>38.85</c:v>
                </c:pt>
                <c:pt idx="1844">
                  <c:v>38.869999999999997</c:v>
                </c:pt>
                <c:pt idx="1845">
                  <c:v>38.89</c:v>
                </c:pt>
                <c:pt idx="1846">
                  <c:v>38.909999999999997</c:v>
                </c:pt>
                <c:pt idx="1847">
                  <c:v>38.93</c:v>
                </c:pt>
                <c:pt idx="1848">
                  <c:v>38.950000000000003</c:v>
                </c:pt>
                <c:pt idx="1849">
                  <c:v>38.97</c:v>
                </c:pt>
                <c:pt idx="1850">
                  <c:v>38.99</c:v>
                </c:pt>
                <c:pt idx="1851">
                  <c:v>39.01</c:v>
                </c:pt>
                <c:pt idx="1852">
                  <c:v>39.03</c:v>
                </c:pt>
                <c:pt idx="1853">
                  <c:v>39.049999999999997</c:v>
                </c:pt>
                <c:pt idx="1854">
                  <c:v>39.07</c:v>
                </c:pt>
                <c:pt idx="1855">
                  <c:v>39.090000000000003</c:v>
                </c:pt>
                <c:pt idx="1856">
                  <c:v>39.11</c:v>
                </c:pt>
                <c:pt idx="1857">
                  <c:v>39.130000000000003</c:v>
                </c:pt>
                <c:pt idx="1858">
                  <c:v>39.15</c:v>
                </c:pt>
                <c:pt idx="1859">
                  <c:v>39.17</c:v>
                </c:pt>
                <c:pt idx="1860">
                  <c:v>39.19</c:v>
                </c:pt>
                <c:pt idx="1861">
                  <c:v>39.21</c:v>
                </c:pt>
                <c:pt idx="1862">
                  <c:v>39.229999999999997</c:v>
                </c:pt>
                <c:pt idx="1863">
                  <c:v>39.25</c:v>
                </c:pt>
                <c:pt idx="1864">
                  <c:v>39.270000000000003</c:v>
                </c:pt>
                <c:pt idx="1865">
                  <c:v>39.29</c:v>
                </c:pt>
                <c:pt idx="1866">
                  <c:v>39.31</c:v>
                </c:pt>
                <c:pt idx="1867">
                  <c:v>39.33</c:v>
                </c:pt>
                <c:pt idx="1868">
                  <c:v>39.35</c:v>
                </c:pt>
                <c:pt idx="1869">
                  <c:v>39.369999999999997</c:v>
                </c:pt>
                <c:pt idx="1870">
                  <c:v>39.39</c:v>
                </c:pt>
                <c:pt idx="1871">
                  <c:v>39.409999999999997</c:v>
                </c:pt>
                <c:pt idx="1872">
                  <c:v>39.43</c:v>
                </c:pt>
                <c:pt idx="1873">
                  <c:v>39.450000000000003</c:v>
                </c:pt>
                <c:pt idx="1874">
                  <c:v>39.47</c:v>
                </c:pt>
                <c:pt idx="1875">
                  <c:v>39.49</c:v>
                </c:pt>
                <c:pt idx="1876">
                  <c:v>39.51</c:v>
                </c:pt>
                <c:pt idx="1877">
                  <c:v>39.53</c:v>
                </c:pt>
                <c:pt idx="1878">
                  <c:v>39.549999999999997</c:v>
                </c:pt>
                <c:pt idx="1879">
                  <c:v>39.57</c:v>
                </c:pt>
                <c:pt idx="1880">
                  <c:v>39.590000000000003</c:v>
                </c:pt>
                <c:pt idx="1881">
                  <c:v>39.61</c:v>
                </c:pt>
                <c:pt idx="1882">
                  <c:v>39.630000000000003</c:v>
                </c:pt>
                <c:pt idx="1883">
                  <c:v>39.65</c:v>
                </c:pt>
                <c:pt idx="1884">
                  <c:v>39.67</c:v>
                </c:pt>
                <c:pt idx="1885">
                  <c:v>39.69</c:v>
                </c:pt>
                <c:pt idx="1886">
                  <c:v>39.71</c:v>
                </c:pt>
                <c:pt idx="1887">
                  <c:v>39.729999999999997</c:v>
                </c:pt>
                <c:pt idx="1888">
                  <c:v>39.75</c:v>
                </c:pt>
                <c:pt idx="1889">
                  <c:v>39.770000000000003</c:v>
                </c:pt>
                <c:pt idx="1890">
                  <c:v>39.79</c:v>
                </c:pt>
                <c:pt idx="1891">
                  <c:v>39.81</c:v>
                </c:pt>
                <c:pt idx="1892">
                  <c:v>39.83</c:v>
                </c:pt>
                <c:pt idx="1893">
                  <c:v>39.85</c:v>
                </c:pt>
                <c:pt idx="1894">
                  <c:v>39.869999999999997</c:v>
                </c:pt>
                <c:pt idx="1895">
                  <c:v>39.89</c:v>
                </c:pt>
                <c:pt idx="1896">
                  <c:v>39.909999999999997</c:v>
                </c:pt>
                <c:pt idx="1897">
                  <c:v>39.93</c:v>
                </c:pt>
                <c:pt idx="1898">
                  <c:v>39.950000000000003</c:v>
                </c:pt>
                <c:pt idx="1899">
                  <c:v>39.97</c:v>
                </c:pt>
                <c:pt idx="1900">
                  <c:v>39.99</c:v>
                </c:pt>
                <c:pt idx="1901">
                  <c:v>40.01</c:v>
                </c:pt>
                <c:pt idx="1902">
                  <c:v>40.03</c:v>
                </c:pt>
                <c:pt idx="1903">
                  <c:v>40.049999999999997</c:v>
                </c:pt>
                <c:pt idx="1904">
                  <c:v>40.07</c:v>
                </c:pt>
                <c:pt idx="1905">
                  <c:v>40.090000000000003</c:v>
                </c:pt>
                <c:pt idx="1906">
                  <c:v>40.11</c:v>
                </c:pt>
                <c:pt idx="1907">
                  <c:v>40.130000000000003</c:v>
                </c:pt>
                <c:pt idx="1908">
                  <c:v>40.15</c:v>
                </c:pt>
                <c:pt idx="1909">
                  <c:v>40.17</c:v>
                </c:pt>
                <c:pt idx="1910">
                  <c:v>40.19</c:v>
                </c:pt>
                <c:pt idx="1911">
                  <c:v>40.21</c:v>
                </c:pt>
                <c:pt idx="1912">
                  <c:v>40.229999999999997</c:v>
                </c:pt>
                <c:pt idx="1913">
                  <c:v>40.25</c:v>
                </c:pt>
                <c:pt idx="1914">
                  <c:v>40.270000000000003</c:v>
                </c:pt>
                <c:pt idx="1915">
                  <c:v>40.29</c:v>
                </c:pt>
                <c:pt idx="1916">
                  <c:v>40.31</c:v>
                </c:pt>
                <c:pt idx="1917">
                  <c:v>40.33</c:v>
                </c:pt>
                <c:pt idx="1918">
                  <c:v>40.35</c:v>
                </c:pt>
                <c:pt idx="1919">
                  <c:v>40.369999999999997</c:v>
                </c:pt>
                <c:pt idx="1920">
                  <c:v>40.39</c:v>
                </c:pt>
                <c:pt idx="1921">
                  <c:v>40.409999999999997</c:v>
                </c:pt>
                <c:pt idx="1922">
                  <c:v>40.43</c:v>
                </c:pt>
                <c:pt idx="1923">
                  <c:v>40.450000000000003</c:v>
                </c:pt>
                <c:pt idx="1924">
                  <c:v>40.47</c:v>
                </c:pt>
                <c:pt idx="1925">
                  <c:v>40.49</c:v>
                </c:pt>
                <c:pt idx="1926">
                  <c:v>40.51</c:v>
                </c:pt>
                <c:pt idx="1927">
                  <c:v>40.53</c:v>
                </c:pt>
                <c:pt idx="1928">
                  <c:v>40.549999999999997</c:v>
                </c:pt>
                <c:pt idx="1929">
                  <c:v>40.57</c:v>
                </c:pt>
                <c:pt idx="1930">
                  <c:v>40.590000000000003</c:v>
                </c:pt>
                <c:pt idx="1931">
                  <c:v>40.61</c:v>
                </c:pt>
                <c:pt idx="1932">
                  <c:v>40.630000000000003</c:v>
                </c:pt>
                <c:pt idx="1933">
                  <c:v>40.65</c:v>
                </c:pt>
                <c:pt idx="1934">
                  <c:v>40.67</c:v>
                </c:pt>
                <c:pt idx="1935">
                  <c:v>40.69</c:v>
                </c:pt>
                <c:pt idx="1936">
                  <c:v>40.71</c:v>
                </c:pt>
                <c:pt idx="1937">
                  <c:v>40.729999999999997</c:v>
                </c:pt>
                <c:pt idx="1938">
                  <c:v>40.75</c:v>
                </c:pt>
                <c:pt idx="1939">
                  <c:v>40.770000000000003</c:v>
                </c:pt>
                <c:pt idx="1940">
                  <c:v>40.79</c:v>
                </c:pt>
                <c:pt idx="1941">
                  <c:v>40.81</c:v>
                </c:pt>
                <c:pt idx="1942">
                  <c:v>40.83</c:v>
                </c:pt>
                <c:pt idx="1943">
                  <c:v>40.85</c:v>
                </c:pt>
                <c:pt idx="1944">
                  <c:v>40.869999999999997</c:v>
                </c:pt>
                <c:pt idx="1945">
                  <c:v>40.89</c:v>
                </c:pt>
                <c:pt idx="1946">
                  <c:v>40.909999999999997</c:v>
                </c:pt>
                <c:pt idx="1947">
                  <c:v>40.93</c:v>
                </c:pt>
                <c:pt idx="1948">
                  <c:v>40.950000000000003</c:v>
                </c:pt>
                <c:pt idx="1949">
                  <c:v>40.97</c:v>
                </c:pt>
                <c:pt idx="1950">
                  <c:v>40.99</c:v>
                </c:pt>
                <c:pt idx="1951">
                  <c:v>41.01</c:v>
                </c:pt>
                <c:pt idx="1952">
                  <c:v>41.03</c:v>
                </c:pt>
                <c:pt idx="1953">
                  <c:v>41.05</c:v>
                </c:pt>
                <c:pt idx="1954">
                  <c:v>41.07</c:v>
                </c:pt>
                <c:pt idx="1955">
                  <c:v>41.09</c:v>
                </c:pt>
                <c:pt idx="1956">
                  <c:v>41.11</c:v>
                </c:pt>
                <c:pt idx="1957">
                  <c:v>41.13</c:v>
                </c:pt>
                <c:pt idx="1958">
                  <c:v>41.15</c:v>
                </c:pt>
                <c:pt idx="1959">
                  <c:v>41.17</c:v>
                </c:pt>
                <c:pt idx="1960">
                  <c:v>41.19</c:v>
                </c:pt>
                <c:pt idx="1961">
                  <c:v>41.21</c:v>
                </c:pt>
                <c:pt idx="1962">
                  <c:v>41.23</c:v>
                </c:pt>
                <c:pt idx="1963">
                  <c:v>41.25</c:v>
                </c:pt>
                <c:pt idx="1964">
                  <c:v>41.27</c:v>
                </c:pt>
                <c:pt idx="1965">
                  <c:v>41.29</c:v>
                </c:pt>
                <c:pt idx="1966">
                  <c:v>41.31</c:v>
                </c:pt>
                <c:pt idx="1967">
                  <c:v>41.33</c:v>
                </c:pt>
                <c:pt idx="1968">
                  <c:v>41.35</c:v>
                </c:pt>
                <c:pt idx="1969">
                  <c:v>41.37</c:v>
                </c:pt>
                <c:pt idx="1970">
                  <c:v>41.39</c:v>
                </c:pt>
                <c:pt idx="1971">
                  <c:v>41.41</c:v>
                </c:pt>
                <c:pt idx="1972">
                  <c:v>41.43</c:v>
                </c:pt>
                <c:pt idx="1973">
                  <c:v>41.45</c:v>
                </c:pt>
                <c:pt idx="1974">
                  <c:v>41.47</c:v>
                </c:pt>
                <c:pt idx="1975">
                  <c:v>41.49</c:v>
                </c:pt>
                <c:pt idx="1976">
                  <c:v>41.51</c:v>
                </c:pt>
                <c:pt idx="1977">
                  <c:v>41.53</c:v>
                </c:pt>
                <c:pt idx="1978">
                  <c:v>41.55</c:v>
                </c:pt>
                <c:pt idx="1979">
                  <c:v>41.57</c:v>
                </c:pt>
                <c:pt idx="1980">
                  <c:v>41.59</c:v>
                </c:pt>
                <c:pt idx="1981">
                  <c:v>41.61</c:v>
                </c:pt>
                <c:pt idx="1982">
                  <c:v>41.63</c:v>
                </c:pt>
                <c:pt idx="1983">
                  <c:v>41.65</c:v>
                </c:pt>
                <c:pt idx="1984">
                  <c:v>41.67</c:v>
                </c:pt>
                <c:pt idx="1985">
                  <c:v>41.69</c:v>
                </c:pt>
                <c:pt idx="1986">
                  <c:v>41.71</c:v>
                </c:pt>
                <c:pt idx="1987">
                  <c:v>41.73</c:v>
                </c:pt>
                <c:pt idx="1988">
                  <c:v>41.75</c:v>
                </c:pt>
                <c:pt idx="1989">
                  <c:v>41.77</c:v>
                </c:pt>
                <c:pt idx="1990">
                  <c:v>41.79</c:v>
                </c:pt>
                <c:pt idx="1991">
                  <c:v>41.81</c:v>
                </c:pt>
                <c:pt idx="1992">
                  <c:v>41.83</c:v>
                </c:pt>
                <c:pt idx="1993">
                  <c:v>41.85</c:v>
                </c:pt>
                <c:pt idx="1994">
                  <c:v>41.87</c:v>
                </c:pt>
                <c:pt idx="1995">
                  <c:v>41.89</c:v>
                </c:pt>
                <c:pt idx="1996">
                  <c:v>41.91</c:v>
                </c:pt>
                <c:pt idx="1997">
                  <c:v>41.93</c:v>
                </c:pt>
                <c:pt idx="1998">
                  <c:v>41.95</c:v>
                </c:pt>
                <c:pt idx="1999">
                  <c:v>41.97</c:v>
                </c:pt>
                <c:pt idx="2000">
                  <c:v>41.99</c:v>
                </c:pt>
                <c:pt idx="2001">
                  <c:v>42.01</c:v>
                </c:pt>
                <c:pt idx="2002">
                  <c:v>42.03</c:v>
                </c:pt>
                <c:pt idx="2003">
                  <c:v>42.05</c:v>
                </c:pt>
                <c:pt idx="2004">
                  <c:v>42.07</c:v>
                </c:pt>
                <c:pt idx="2005">
                  <c:v>42.09</c:v>
                </c:pt>
                <c:pt idx="2006">
                  <c:v>42.11</c:v>
                </c:pt>
                <c:pt idx="2007">
                  <c:v>42.13</c:v>
                </c:pt>
                <c:pt idx="2008">
                  <c:v>42.15</c:v>
                </c:pt>
                <c:pt idx="2009">
                  <c:v>42.17</c:v>
                </c:pt>
                <c:pt idx="2010">
                  <c:v>42.19</c:v>
                </c:pt>
                <c:pt idx="2011">
                  <c:v>42.21</c:v>
                </c:pt>
                <c:pt idx="2012">
                  <c:v>42.23</c:v>
                </c:pt>
                <c:pt idx="2013">
                  <c:v>42.25</c:v>
                </c:pt>
                <c:pt idx="2014">
                  <c:v>42.27</c:v>
                </c:pt>
                <c:pt idx="2015">
                  <c:v>42.29</c:v>
                </c:pt>
                <c:pt idx="2016">
                  <c:v>42.31</c:v>
                </c:pt>
                <c:pt idx="2017">
                  <c:v>42.33</c:v>
                </c:pt>
                <c:pt idx="2018">
                  <c:v>42.35</c:v>
                </c:pt>
                <c:pt idx="2019">
                  <c:v>42.37</c:v>
                </c:pt>
                <c:pt idx="2020">
                  <c:v>42.39</c:v>
                </c:pt>
                <c:pt idx="2021">
                  <c:v>42.41</c:v>
                </c:pt>
                <c:pt idx="2022">
                  <c:v>42.43</c:v>
                </c:pt>
                <c:pt idx="2023">
                  <c:v>42.45</c:v>
                </c:pt>
                <c:pt idx="2024">
                  <c:v>42.47</c:v>
                </c:pt>
                <c:pt idx="2025">
                  <c:v>42.49</c:v>
                </c:pt>
                <c:pt idx="2026">
                  <c:v>42.51</c:v>
                </c:pt>
                <c:pt idx="2027">
                  <c:v>42.53</c:v>
                </c:pt>
                <c:pt idx="2028">
                  <c:v>42.55</c:v>
                </c:pt>
                <c:pt idx="2029">
                  <c:v>42.57</c:v>
                </c:pt>
                <c:pt idx="2030">
                  <c:v>42.59</c:v>
                </c:pt>
                <c:pt idx="2031">
                  <c:v>42.61</c:v>
                </c:pt>
                <c:pt idx="2032">
                  <c:v>42.63</c:v>
                </c:pt>
                <c:pt idx="2033">
                  <c:v>42.65</c:v>
                </c:pt>
                <c:pt idx="2034">
                  <c:v>42.67</c:v>
                </c:pt>
                <c:pt idx="2035">
                  <c:v>42.69</c:v>
                </c:pt>
                <c:pt idx="2036">
                  <c:v>42.71</c:v>
                </c:pt>
                <c:pt idx="2037">
                  <c:v>42.73</c:v>
                </c:pt>
                <c:pt idx="2038">
                  <c:v>42.75</c:v>
                </c:pt>
                <c:pt idx="2039">
                  <c:v>42.77</c:v>
                </c:pt>
                <c:pt idx="2040">
                  <c:v>42.79</c:v>
                </c:pt>
                <c:pt idx="2041">
                  <c:v>42.81</c:v>
                </c:pt>
                <c:pt idx="2042">
                  <c:v>42.83</c:v>
                </c:pt>
                <c:pt idx="2043">
                  <c:v>42.85</c:v>
                </c:pt>
                <c:pt idx="2044">
                  <c:v>42.87</c:v>
                </c:pt>
                <c:pt idx="2045">
                  <c:v>42.89</c:v>
                </c:pt>
                <c:pt idx="2046">
                  <c:v>42.91</c:v>
                </c:pt>
                <c:pt idx="2047">
                  <c:v>42.93</c:v>
                </c:pt>
                <c:pt idx="2048">
                  <c:v>42.95</c:v>
                </c:pt>
                <c:pt idx="2049">
                  <c:v>42.97</c:v>
                </c:pt>
                <c:pt idx="2050">
                  <c:v>42.99</c:v>
                </c:pt>
                <c:pt idx="2051">
                  <c:v>43.01</c:v>
                </c:pt>
                <c:pt idx="2052">
                  <c:v>43.03</c:v>
                </c:pt>
                <c:pt idx="2053">
                  <c:v>43.05</c:v>
                </c:pt>
                <c:pt idx="2054">
                  <c:v>43.07</c:v>
                </c:pt>
                <c:pt idx="2055">
                  <c:v>43.09</c:v>
                </c:pt>
                <c:pt idx="2056">
                  <c:v>43.11</c:v>
                </c:pt>
                <c:pt idx="2057">
                  <c:v>43.13</c:v>
                </c:pt>
                <c:pt idx="2058">
                  <c:v>43.15</c:v>
                </c:pt>
                <c:pt idx="2059">
                  <c:v>43.17</c:v>
                </c:pt>
                <c:pt idx="2060">
                  <c:v>43.19</c:v>
                </c:pt>
                <c:pt idx="2061">
                  <c:v>43.21</c:v>
                </c:pt>
                <c:pt idx="2062">
                  <c:v>43.23</c:v>
                </c:pt>
                <c:pt idx="2063">
                  <c:v>43.25</c:v>
                </c:pt>
                <c:pt idx="2064">
                  <c:v>43.27</c:v>
                </c:pt>
                <c:pt idx="2065">
                  <c:v>43.29</c:v>
                </c:pt>
                <c:pt idx="2066">
                  <c:v>43.31</c:v>
                </c:pt>
                <c:pt idx="2067">
                  <c:v>43.33</c:v>
                </c:pt>
                <c:pt idx="2068">
                  <c:v>43.35</c:v>
                </c:pt>
                <c:pt idx="2069">
                  <c:v>43.37</c:v>
                </c:pt>
                <c:pt idx="2070">
                  <c:v>43.39</c:v>
                </c:pt>
                <c:pt idx="2071">
                  <c:v>43.41</c:v>
                </c:pt>
                <c:pt idx="2072">
                  <c:v>43.43</c:v>
                </c:pt>
                <c:pt idx="2073">
                  <c:v>43.45</c:v>
                </c:pt>
                <c:pt idx="2074">
                  <c:v>43.47</c:v>
                </c:pt>
                <c:pt idx="2075">
                  <c:v>43.49</c:v>
                </c:pt>
                <c:pt idx="2076">
                  <c:v>43.51</c:v>
                </c:pt>
                <c:pt idx="2077">
                  <c:v>43.53</c:v>
                </c:pt>
                <c:pt idx="2078">
                  <c:v>43.55</c:v>
                </c:pt>
                <c:pt idx="2079">
                  <c:v>43.57</c:v>
                </c:pt>
                <c:pt idx="2080">
                  <c:v>43.59</c:v>
                </c:pt>
                <c:pt idx="2081">
                  <c:v>43.61</c:v>
                </c:pt>
                <c:pt idx="2082">
                  <c:v>43.63</c:v>
                </c:pt>
                <c:pt idx="2083">
                  <c:v>43.65</c:v>
                </c:pt>
                <c:pt idx="2084">
                  <c:v>43.67</c:v>
                </c:pt>
                <c:pt idx="2085">
                  <c:v>43.69</c:v>
                </c:pt>
                <c:pt idx="2086">
                  <c:v>43.71</c:v>
                </c:pt>
                <c:pt idx="2087">
                  <c:v>43.73</c:v>
                </c:pt>
                <c:pt idx="2088">
                  <c:v>43.75</c:v>
                </c:pt>
                <c:pt idx="2089">
                  <c:v>43.77</c:v>
                </c:pt>
                <c:pt idx="2090">
                  <c:v>43.79</c:v>
                </c:pt>
                <c:pt idx="2091">
                  <c:v>43.81</c:v>
                </c:pt>
                <c:pt idx="2092">
                  <c:v>43.83</c:v>
                </c:pt>
                <c:pt idx="2093">
                  <c:v>43.85</c:v>
                </c:pt>
                <c:pt idx="2094">
                  <c:v>43.87</c:v>
                </c:pt>
                <c:pt idx="2095">
                  <c:v>43.89</c:v>
                </c:pt>
                <c:pt idx="2096">
                  <c:v>43.91</c:v>
                </c:pt>
                <c:pt idx="2097">
                  <c:v>43.93</c:v>
                </c:pt>
                <c:pt idx="2098">
                  <c:v>43.95</c:v>
                </c:pt>
                <c:pt idx="2099">
                  <c:v>43.97</c:v>
                </c:pt>
                <c:pt idx="2100">
                  <c:v>43.99</c:v>
                </c:pt>
                <c:pt idx="2101">
                  <c:v>44.01</c:v>
                </c:pt>
                <c:pt idx="2102">
                  <c:v>44.03</c:v>
                </c:pt>
                <c:pt idx="2103">
                  <c:v>44.05</c:v>
                </c:pt>
                <c:pt idx="2104">
                  <c:v>44.07</c:v>
                </c:pt>
                <c:pt idx="2105">
                  <c:v>44.09</c:v>
                </c:pt>
                <c:pt idx="2106">
                  <c:v>44.11</c:v>
                </c:pt>
                <c:pt idx="2107">
                  <c:v>44.13</c:v>
                </c:pt>
                <c:pt idx="2108">
                  <c:v>44.15</c:v>
                </c:pt>
                <c:pt idx="2109">
                  <c:v>44.17</c:v>
                </c:pt>
                <c:pt idx="2110">
                  <c:v>44.19</c:v>
                </c:pt>
                <c:pt idx="2111">
                  <c:v>44.21</c:v>
                </c:pt>
                <c:pt idx="2112">
                  <c:v>44.23</c:v>
                </c:pt>
                <c:pt idx="2113">
                  <c:v>44.25</c:v>
                </c:pt>
                <c:pt idx="2114">
                  <c:v>44.27</c:v>
                </c:pt>
                <c:pt idx="2115">
                  <c:v>44.29</c:v>
                </c:pt>
                <c:pt idx="2116">
                  <c:v>44.31</c:v>
                </c:pt>
                <c:pt idx="2117">
                  <c:v>44.33</c:v>
                </c:pt>
                <c:pt idx="2118">
                  <c:v>44.35</c:v>
                </c:pt>
                <c:pt idx="2119">
                  <c:v>44.37</c:v>
                </c:pt>
                <c:pt idx="2120">
                  <c:v>44.39</c:v>
                </c:pt>
                <c:pt idx="2121">
                  <c:v>44.41</c:v>
                </c:pt>
                <c:pt idx="2122">
                  <c:v>44.43</c:v>
                </c:pt>
                <c:pt idx="2123">
                  <c:v>44.45</c:v>
                </c:pt>
                <c:pt idx="2124">
                  <c:v>44.47</c:v>
                </c:pt>
                <c:pt idx="2125">
                  <c:v>44.49</c:v>
                </c:pt>
                <c:pt idx="2126">
                  <c:v>44.51</c:v>
                </c:pt>
                <c:pt idx="2127">
                  <c:v>44.53</c:v>
                </c:pt>
                <c:pt idx="2128">
                  <c:v>44.55</c:v>
                </c:pt>
                <c:pt idx="2129">
                  <c:v>44.57</c:v>
                </c:pt>
                <c:pt idx="2130">
                  <c:v>44.59</c:v>
                </c:pt>
                <c:pt idx="2131">
                  <c:v>44.61</c:v>
                </c:pt>
                <c:pt idx="2132">
                  <c:v>44.63</c:v>
                </c:pt>
                <c:pt idx="2133">
                  <c:v>44.65</c:v>
                </c:pt>
                <c:pt idx="2134">
                  <c:v>44.67</c:v>
                </c:pt>
                <c:pt idx="2135">
                  <c:v>44.69</c:v>
                </c:pt>
                <c:pt idx="2136">
                  <c:v>44.71</c:v>
                </c:pt>
                <c:pt idx="2137">
                  <c:v>44.73</c:v>
                </c:pt>
                <c:pt idx="2138">
                  <c:v>44.75</c:v>
                </c:pt>
                <c:pt idx="2139">
                  <c:v>44.77</c:v>
                </c:pt>
                <c:pt idx="2140">
                  <c:v>44.79</c:v>
                </c:pt>
                <c:pt idx="2141">
                  <c:v>44.81</c:v>
                </c:pt>
                <c:pt idx="2142">
                  <c:v>44.83</c:v>
                </c:pt>
                <c:pt idx="2143">
                  <c:v>44.85</c:v>
                </c:pt>
                <c:pt idx="2144">
                  <c:v>44.87</c:v>
                </c:pt>
                <c:pt idx="2145">
                  <c:v>44.89</c:v>
                </c:pt>
                <c:pt idx="2146">
                  <c:v>44.91</c:v>
                </c:pt>
                <c:pt idx="2147">
                  <c:v>44.93</c:v>
                </c:pt>
                <c:pt idx="2148">
                  <c:v>44.95</c:v>
                </c:pt>
                <c:pt idx="2149">
                  <c:v>44.97</c:v>
                </c:pt>
                <c:pt idx="2150">
                  <c:v>44.99</c:v>
                </c:pt>
                <c:pt idx="2151">
                  <c:v>45.01</c:v>
                </c:pt>
                <c:pt idx="2152">
                  <c:v>45.03</c:v>
                </c:pt>
                <c:pt idx="2153">
                  <c:v>45.05</c:v>
                </c:pt>
                <c:pt idx="2154">
                  <c:v>45.07</c:v>
                </c:pt>
                <c:pt idx="2155">
                  <c:v>45.09</c:v>
                </c:pt>
                <c:pt idx="2156">
                  <c:v>45.11</c:v>
                </c:pt>
                <c:pt idx="2157">
                  <c:v>45.13</c:v>
                </c:pt>
                <c:pt idx="2158">
                  <c:v>45.15</c:v>
                </c:pt>
                <c:pt idx="2159">
                  <c:v>45.17</c:v>
                </c:pt>
                <c:pt idx="2160">
                  <c:v>45.19</c:v>
                </c:pt>
                <c:pt idx="2161">
                  <c:v>45.21</c:v>
                </c:pt>
                <c:pt idx="2162">
                  <c:v>45.23</c:v>
                </c:pt>
                <c:pt idx="2163">
                  <c:v>45.25</c:v>
                </c:pt>
                <c:pt idx="2164">
                  <c:v>45.27</c:v>
                </c:pt>
                <c:pt idx="2165">
                  <c:v>45.29</c:v>
                </c:pt>
                <c:pt idx="2166">
                  <c:v>45.31</c:v>
                </c:pt>
                <c:pt idx="2167">
                  <c:v>45.33</c:v>
                </c:pt>
                <c:pt idx="2168">
                  <c:v>45.35</c:v>
                </c:pt>
                <c:pt idx="2169">
                  <c:v>45.37</c:v>
                </c:pt>
                <c:pt idx="2170">
                  <c:v>45.39</c:v>
                </c:pt>
                <c:pt idx="2171">
                  <c:v>45.41</c:v>
                </c:pt>
                <c:pt idx="2172">
                  <c:v>45.43</c:v>
                </c:pt>
                <c:pt idx="2173">
                  <c:v>45.45</c:v>
                </c:pt>
                <c:pt idx="2174">
                  <c:v>45.47</c:v>
                </c:pt>
                <c:pt idx="2175">
                  <c:v>45.49</c:v>
                </c:pt>
                <c:pt idx="2176">
                  <c:v>45.51</c:v>
                </c:pt>
                <c:pt idx="2177">
                  <c:v>45.53</c:v>
                </c:pt>
                <c:pt idx="2178">
                  <c:v>45.55</c:v>
                </c:pt>
                <c:pt idx="2179">
                  <c:v>45.57</c:v>
                </c:pt>
                <c:pt idx="2180">
                  <c:v>45.59</c:v>
                </c:pt>
                <c:pt idx="2181">
                  <c:v>45.61</c:v>
                </c:pt>
                <c:pt idx="2182">
                  <c:v>45.63</c:v>
                </c:pt>
                <c:pt idx="2183">
                  <c:v>45.65</c:v>
                </c:pt>
                <c:pt idx="2184">
                  <c:v>45.67</c:v>
                </c:pt>
                <c:pt idx="2185">
                  <c:v>45.69</c:v>
                </c:pt>
                <c:pt idx="2186">
                  <c:v>45.71</c:v>
                </c:pt>
                <c:pt idx="2187">
                  <c:v>45.73</c:v>
                </c:pt>
                <c:pt idx="2188">
                  <c:v>45.75</c:v>
                </c:pt>
                <c:pt idx="2189">
                  <c:v>45.77</c:v>
                </c:pt>
                <c:pt idx="2190">
                  <c:v>45.79</c:v>
                </c:pt>
                <c:pt idx="2191">
                  <c:v>45.81</c:v>
                </c:pt>
                <c:pt idx="2192">
                  <c:v>45.83</c:v>
                </c:pt>
                <c:pt idx="2193">
                  <c:v>45.85</c:v>
                </c:pt>
                <c:pt idx="2194">
                  <c:v>45.87</c:v>
                </c:pt>
                <c:pt idx="2195">
                  <c:v>45.89</c:v>
                </c:pt>
                <c:pt idx="2196">
                  <c:v>45.91</c:v>
                </c:pt>
                <c:pt idx="2197">
                  <c:v>45.93</c:v>
                </c:pt>
                <c:pt idx="2198">
                  <c:v>45.95</c:v>
                </c:pt>
                <c:pt idx="2199">
                  <c:v>45.97</c:v>
                </c:pt>
                <c:pt idx="2200">
                  <c:v>45.99</c:v>
                </c:pt>
                <c:pt idx="2201">
                  <c:v>46.01</c:v>
                </c:pt>
                <c:pt idx="2202">
                  <c:v>46.03</c:v>
                </c:pt>
                <c:pt idx="2203">
                  <c:v>46.05</c:v>
                </c:pt>
                <c:pt idx="2204">
                  <c:v>46.07</c:v>
                </c:pt>
                <c:pt idx="2205">
                  <c:v>46.09</c:v>
                </c:pt>
                <c:pt idx="2206">
                  <c:v>46.11</c:v>
                </c:pt>
                <c:pt idx="2207">
                  <c:v>46.13</c:v>
                </c:pt>
                <c:pt idx="2208">
                  <c:v>46.15</c:v>
                </c:pt>
                <c:pt idx="2209">
                  <c:v>46.17</c:v>
                </c:pt>
                <c:pt idx="2210">
                  <c:v>46.19</c:v>
                </c:pt>
                <c:pt idx="2211">
                  <c:v>46.21</c:v>
                </c:pt>
                <c:pt idx="2212">
                  <c:v>46.23</c:v>
                </c:pt>
                <c:pt idx="2213">
                  <c:v>46.25</c:v>
                </c:pt>
                <c:pt idx="2214">
                  <c:v>46.27</c:v>
                </c:pt>
                <c:pt idx="2215">
                  <c:v>46.29</c:v>
                </c:pt>
                <c:pt idx="2216">
                  <c:v>46.31</c:v>
                </c:pt>
                <c:pt idx="2217">
                  <c:v>46.33</c:v>
                </c:pt>
                <c:pt idx="2218">
                  <c:v>46.35</c:v>
                </c:pt>
                <c:pt idx="2219">
                  <c:v>46.37</c:v>
                </c:pt>
                <c:pt idx="2220">
                  <c:v>46.39</c:v>
                </c:pt>
                <c:pt idx="2221">
                  <c:v>46.41</c:v>
                </c:pt>
                <c:pt idx="2222">
                  <c:v>46.43</c:v>
                </c:pt>
                <c:pt idx="2223">
                  <c:v>46.45</c:v>
                </c:pt>
                <c:pt idx="2224">
                  <c:v>46.47</c:v>
                </c:pt>
                <c:pt idx="2225">
                  <c:v>46.49</c:v>
                </c:pt>
                <c:pt idx="2226">
                  <c:v>46.51</c:v>
                </c:pt>
                <c:pt idx="2227">
                  <c:v>46.53</c:v>
                </c:pt>
                <c:pt idx="2228">
                  <c:v>46.55</c:v>
                </c:pt>
                <c:pt idx="2229">
                  <c:v>46.57</c:v>
                </c:pt>
                <c:pt idx="2230">
                  <c:v>46.59</c:v>
                </c:pt>
                <c:pt idx="2231">
                  <c:v>46.61</c:v>
                </c:pt>
                <c:pt idx="2232">
                  <c:v>46.63</c:v>
                </c:pt>
                <c:pt idx="2233">
                  <c:v>46.65</c:v>
                </c:pt>
                <c:pt idx="2234">
                  <c:v>46.67</c:v>
                </c:pt>
                <c:pt idx="2235">
                  <c:v>46.69</c:v>
                </c:pt>
                <c:pt idx="2236">
                  <c:v>46.71</c:v>
                </c:pt>
                <c:pt idx="2237">
                  <c:v>46.73</c:v>
                </c:pt>
                <c:pt idx="2238">
                  <c:v>46.75</c:v>
                </c:pt>
                <c:pt idx="2239">
                  <c:v>46.77</c:v>
                </c:pt>
                <c:pt idx="2240">
                  <c:v>46.79</c:v>
                </c:pt>
                <c:pt idx="2241">
                  <c:v>46.81</c:v>
                </c:pt>
                <c:pt idx="2242">
                  <c:v>46.83</c:v>
                </c:pt>
                <c:pt idx="2243">
                  <c:v>46.85</c:v>
                </c:pt>
                <c:pt idx="2244">
                  <c:v>46.87</c:v>
                </c:pt>
                <c:pt idx="2245">
                  <c:v>46.89</c:v>
                </c:pt>
                <c:pt idx="2246">
                  <c:v>46.91</c:v>
                </c:pt>
                <c:pt idx="2247">
                  <c:v>46.93</c:v>
                </c:pt>
                <c:pt idx="2248">
                  <c:v>46.95</c:v>
                </c:pt>
                <c:pt idx="2249">
                  <c:v>46.97</c:v>
                </c:pt>
                <c:pt idx="2250">
                  <c:v>46.99</c:v>
                </c:pt>
                <c:pt idx="2251">
                  <c:v>47.01</c:v>
                </c:pt>
                <c:pt idx="2252">
                  <c:v>47.03</c:v>
                </c:pt>
                <c:pt idx="2253">
                  <c:v>47.05</c:v>
                </c:pt>
                <c:pt idx="2254">
                  <c:v>47.07</c:v>
                </c:pt>
                <c:pt idx="2255">
                  <c:v>47.09</c:v>
                </c:pt>
                <c:pt idx="2256">
                  <c:v>47.11</c:v>
                </c:pt>
                <c:pt idx="2257">
                  <c:v>47.13</c:v>
                </c:pt>
                <c:pt idx="2258">
                  <c:v>47.15</c:v>
                </c:pt>
                <c:pt idx="2259">
                  <c:v>47.17</c:v>
                </c:pt>
                <c:pt idx="2260">
                  <c:v>47.19</c:v>
                </c:pt>
                <c:pt idx="2261">
                  <c:v>47.21</c:v>
                </c:pt>
                <c:pt idx="2262">
                  <c:v>47.23</c:v>
                </c:pt>
                <c:pt idx="2263">
                  <c:v>47.25</c:v>
                </c:pt>
                <c:pt idx="2264">
                  <c:v>47.27</c:v>
                </c:pt>
                <c:pt idx="2265">
                  <c:v>47.29</c:v>
                </c:pt>
                <c:pt idx="2266">
                  <c:v>47.31</c:v>
                </c:pt>
                <c:pt idx="2267">
                  <c:v>47.33</c:v>
                </c:pt>
                <c:pt idx="2268">
                  <c:v>47.35</c:v>
                </c:pt>
                <c:pt idx="2269">
                  <c:v>47.37</c:v>
                </c:pt>
                <c:pt idx="2270">
                  <c:v>47.39</c:v>
                </c:pt>
                <c:pt idx="2271">
                  <c:v>47.41</c:v>
                </c:pt>
                <c:pt idx="2272">
                  <c:v>47.43</c:v>
                </c:pt>
                <c:pt idx="2273">
                  <c:v>47.45</c:v>
                </c:pt>
                <c:pt idx="2274">
                  <c:v>47.47</c:v>
                </c:pt>
                <c:pt idx="2275">
                  <c:v>47.49</c:v>
                </c:pt>
                <c:pt idx="2276">
                  <c:v>47.51</c:v>
                </c:pt>
                <c:pt idx="2277">
                  <c:v>47.53</c:v>
                </c:pt>
                <c:pt idx="2278">
                  <c:v>47.55</c:v>
                </c:pt>
                <c:pt idx="2279">
                  <c:v>47.57</c:v>
                </c:pt>
                <c:pt idx="2280">
                  <c:v>47.59</c:v>
                </c:pt>
                <c:pt idx="2281">
                  <c:v>47.61</c:v>
                </c:pt>
                <c:pt idx="2282">
                  <c:v>47.63</c:v>
                </c:pt>
                <c:pt idx="2283">
                  <c:v>47.65</c:v>
                </c:pt>
                <c:pt idx="2284">
                  <c:v>47.67</c:v>
                </c:pt>
                <c:pt idx="2285">
                  <c:v>47.69</c:v>
                </c:pt>
                <c:pt idx="2286">
                  <c:v>47.71</c:v>
                </c:pt>
                <c:pt idx="2287">
                  <c:v>47.73</c:v>
                </c:pt>
                <c:pt idx="2288">
                  <c:v>47.75</c:v>
                </c:pt>
                <c:pt idx="2289">
                  <c:v>47.77</c:v>
                </c:pt>
                <c:pt idx="2290">
                  <c:v>47.79</c:v>
                </c:pt>
                <c:pt idx="2291">
                  <c:v>47.81</c:v>
                </c:pt>
                <c:pt idx="2292">
                  <c:v>47.83</c:v>
                </c:pt>
                <c:pt idx="2293">
                  <c:v>47.85</c:v>
                </c:pt>
                <c:pt idx="2294">
                  <c:v>47.87</c:v>
                </c:pt>
                <c:pt idx="2295">
                  <c:v>47.89</c:v>
                </c:pt>
                <c:pt idx="2296">
                  <c:v>47.91</c:v>
                </c:pt>
                <c:pt idx="2297">
                  <c:v>47.93</c:v>
                </c:pt>
                <c:pt idx="2298">
                  <c:v>47.95</c:v>
                </c:pt>
                <c:pt idx="2299">
                  <c:v>47.97</c:v>
                </c:pt>
                <c:pt idx="2300">
                  <c:v>47.99</c:v>
                </c:pt>
                <c:pt idx="2301">
                  <c:v>48.01</c:v>
                </c:pt>
                <c:pt idx="2302">
                  <c:v>48.03</c:v>
                </c:pt>
                <c:pt idx="2303">
                  <c:v>48.05</c:v>
                </c:pt>
                <c:pt idx="2304">
                  <c:v>48.07</c:v>
                </c:pt>
                <c:pt idx="2305">
                  <c:v>48.09</c:v>
                </c:pt>
                <c:pt idx="2306">
                  <c:v>48.11</c:v>
                </c:pt>
                <c:pt idx="2307">
                  <c:v>48.13</c:v>
                </c:pt>
                <c:pt idx="2308">
                  <c:v>48.15</c:v>
                </c:pt>
                <c:pt idx="2309">
                  <c:v>48.17</c:v>
                </c:pt>
                <c:pt idx="2310">
                  <c:v>48.19</c:v>
                </c:pt>
                <c:pt idx="2311">
                  <c:v>48.21</c:v>
                </c:pt>
                <c:pt idx="2312">
                  <c:v>48.23</c:v>
                </c:pt>
                <c:pt idx="2313">
                  <c:v>48.25</c:v>
                </c:pt>
                <c:pt idx="2314">
                  <c:v>48.27</c:v>
                </c:pt>
                <c:pt idx="2315">
                  <c:v>48.29</c:v>
                </c:pt>
                <c:pt idx="2316">
                  <c:v>48.31</c:v>
                </c:pt>
                <c:pt idx="2317">
                  <c:v>48.33</c:v>
                </c:pt>
                <c:pt idx="2318">
                  <c:v>48.35</c:v>
                </c:pt>
                <c:pt idx="2319">
                  <c:v>48.37</c:v>
                </c:pt>
                <c:pt idx="2320">
                  <c:v>48.39</c:v>
                </c:pt>
                <c:pt idx="2321">
                  <c:v>48.41</c:v>
                </c:pt>
                <c:pt idx="2322">
                  <c:v>48.43</c:v>
                </c:pt>
                <c:pt idx="2323">
                  <c:v>48.45</c:v>
                </c:pt>
                <c:pt idx="2324">
                  <c:v>48.47</c:v>
                </c:pt>
                <c:pt idx="2325">
                  <c:v>48.49</c:v>
                </c:pt>
                <c:pt idx="2326">
                  <c:v>48.51</c:v>
                </c:pt>
                <c:pt idx="2327">
                  <c:v>48.53</c:v>
                </c:pt>
                <c:pt idx="2328">
                  <c:v>48.55</c:v>
                </c:pt>
                <c:pt idx="2329">
                  <c:v>48.57</c:v>
                </c:pt>
                <c:pt idx="2330">
                  <c:v>48.59</c:v>
                </c:pt>
                <c:pt idx="2331">
                  <c:v>48.61</c:v>
                </c:pt>
                <c:pt idx="2332">
                  <c:v>48.63</c:v>
                </c:pt>
                <c:pt idx="2333">
                  <c:v>48.65</c:v>
                </c:pt>
                <c:pt idx="2334">
                  <c:v>48.67</c:v>
                </c:pt>
                <c:pt idx="2335">
                  <c:v>48.69</c:v>
                </c:pt>
                <c:pt idx="2336">
                  <c:v>48.71</c:v>
                </c:pt>
                <c:pt idx="2337">
                  <c:v>48.73</c:v>
                </c:pt>
                <c:pt idx="2338">
                  <c:v>48.75</c:v>
                </c:pt>
                <c:pt idx="2339">
                  <c:v>48.77</c:v>
                </c:pt>
                <c:pt idx="2340">
                  <c:v>48.79</c:v>
                </c:pt>
                <c:pt idx="2341">
                  <c:v>48.81</c:v>
                </c:pt>
                <c:pt idx="2342">
                  <c:v>48.83</c:v>
                </c:pt>
                <c:pt idx="2343">
                  <c:v>48.85</c:v>
                </c:pt>
                <c:pt idx="2344">
                  <c:v>48.87</c:v>
                </c:pt>
                <c:pt idx="2345">
                  <c:v>48.89</c:v>
                </c:pt>
                <c:pt idx="2346">
                  <c:v>48.91</c:v>
                </c:pt>
                <c:pt idx="2347">
                  <c:v>48.93</c:v>
                </c:pt>
                <c:pt idx="2348">
                  <c:v>48.95</c:v>
                </c:pt>
                <c:pt idx="2349">
                  <c:v>48.97</c:v>
                </c:pt>
                <c:pt idx="2350">
                  <c:v>48.99</c:v>
                </c:pt>
                <c:pt idx="2351">
                  <c:v>49.01</c:v>
                </c:pt>
                <c:pt idx="2352">
                  <c:v>49.03</c:v>
                </c:pt>
                <c:pt idx="2353">
                  <c:v>49.05</c:v>
                </c:pt>
                <c:pt idx="2354">
                  <c:v>49.07</c:v>
                </c:pt>
                <c:pt idx="2355">
                  <c:v>49.09</c:v>
                </c:pt>
                <c:pt idx="2356">
                  <c:v>49.11</c:v>
                </c:pt>
                <c:pt idx="2357">
                  <c:v>49.13</c:v>
                </c:pt>
                <c:pt idx="2358">
                  <c:v>49.15</c:v>
                </c:pt>
                <c:pt idx="2359">
                  <c:v>49.17</c:v>
                </c:pt>
                <c:pt idx="2360">
                  <c:v>49.19</c:v>
                </c:pt>
                <c:pt idx="2361">
                  <c:v>49.21</c:v>
                </c:pt>
                <c:pt idx="2362">
                  <c:v>49.23</c:v>
                </c:pt>
                <c:pt idx="2363">
                  <c:v>49.25</c:v>
                </c:pt>
                <c:pt idx="2364">
                  <c:v>49.27</c:v>
                </c:pt>
                <c:pt idx="2365">
                  <c:v>49.29</c:v>
                </c:pt>
                <c:pt idx="2366">
                  <c:v>49.31</c:v>
                </c:pt>
                <c:pt idx="2367">
                  <c:v>49.33</c:v>
                </c:pt>
                <c:pt idx="2368">
                  <c:v>49.35</c:v>
                </c:pt>
                <c:pt idx="2369">
                  <c:v>49.37</c:v>
                </c:pt>
                <c:pt idx="2370">
                  <c:v>49.39</c:v>
                </c:pt>
                <c:pt idx="2371">
                  <c:v>49.41</c:v>
                </c:pt>
                <c:pt idx="2372">
                  <c:v>49.43</c:v>
                </c:pt>
                <c:pt idx="2373">
                  <c:v>49.45</c:v>
                </c:pt>
                <c:pt idx="2374">
                  <c:v>49.47</c:v>
                </c:pt>
                <c:pt idx="2375">
                  <c:v>49.49</c:v>
                </c:pt>
                <c:pt idx="2376">
                  <c:v>49.51</c:v>
                </c:pt>
                <c:pt idx="2377">
                  <c:v>49.53</c:v>
                </c:pt>
                <c:pt idx="2378">
                  <c:v>49.55</c:v>
                </c:pt>
                <c:pt idx="2379">
                  <c:v>49.57</c:v>
                </c:pt>
                <c:pt idx="2380">
                  <c:v>49.59</c:v>
                </c:pt>
                <c:pt idx="2381">
                  <c:v>49.61</c:v>
                </c:pt>
                <c:pt idx="2382">
                  <c:v>49.63</c:v>
                </c:pt>
                <c:pt idx="2383">
                  <c:v>49.65</c:v>
                </c:pt>
                <c:pt idx="2384">
                  <c:v>49.67</c:v>
                </c:pt>
                <c:pt idx="2385">
                  <c:v>49.69</c:v>
                </c:pt>
                <c:pt idx="2386">
                  <c:v>49.71</c:v>
                </c:pt>
                <c:pt idx="2387">
                  <c:v>49.73</c:v>
                </c:pt>
                <c:pt idx="2388">
                  <c:v>49.75</c:v>
                </c:pt>
                <c:pt idx="2389">
                  <c:v>49.77</c:v>
                </c:pt>
                <c:pt idx="2390">
                  <c:v>49.79</c:v>
                </c:pt>
                <c:pt idx="2391">
                  <c:v>49.81</c:v>
                </c:pt>
                <c:pt idx="2392">
                  <c:v>49.83</c:v>
                </c:pt>
                <c:pt idx="2393">
                  <c:v>49.85</c:v>
                </c:pt>
                <c:pt idx="2394">
                  <c:v>49.87</c:v>
                </c:pt>
                <c:pt idx="2395">
                  <c:v>49.89</c:v>
                </c:pt>
                <c:pt idx="2396">
                  <c:v>49.91</c:v>
                </c:pt>
                <c:pt idx="2397">
                  <c:v>49.93</c:v>
                </c:pt>
                <c:pt idx="2398">
                  <c:v>49.95</c:v>
                </c:pt>
                <c:pt idx="2399">
                  <c:v>49.97</c:v>
                </c:pt>
                <c:pt idx="2400">
                  <c:v>49.99</c:v>
                </c:pt>
                <c:pt idx="2401">
                  <c:v>50.01</c:v>
                </c:pt>
                <c:pt idx="2402">
                  <c:v>50.03</c:v>
                </c:pt>
                <c:pt idx="2403">
                  <c:v>50.05</c:v>
                </c:pt>
                <c:pt idx="2404">
                  <c:v>50.07</c:v>
                </c:pt>
                <c:pt idx="2405">
                  <c:v>50.09</c:v>
                </c:pt>
                <c:pt idx="2406">
                  <c:v>50.11</c:v>
                </c:pt>
                <c:pt idx="2407">
                  <c:v>50.13</c:v>
                </c:pt>
                <c:pt idx="2408">
                  <c:v>50.15</c:v>
                </c:pt>
                <c:pt idx="2409">
                  <c:v>50.17</c:v>
                </c:pt>
                <c:pt idx="2410">
                  <c:v>50.19</c:v>
                </c:pt>
                <c:pt idx="2411">
                  <c:v>50.21</c:v>
                </c:pt>
                <c:pt idx="2412">
                  <c:v>50.23</c:v>
                </c:pt>
                <c:pt idx="2413">
                  <c:v>50.25</c:v>
                </c:pt>
                <c:pt idx="2414">
                  <c:v>50.27</c:v>
                </c:pt>
                <c:pt idx="2415">
                  <c:v>50.29</c:v>
                </c:pt>
                <c:pt idx="2416">
                  <c:v>50.31</c:v>
                </c:pt>
                <c:pt idx="2417">
                  <c:v>50.33</c:v>
                </c:pt>
                <c:pt idx="2418">
                  <c:v>50.35</c:v>
                </c:pt>
                <c:pt idx="2419">
                  <c:v>50.37</c:v>
                </c:pt>
                <c:pt idx="2420">
                  <c:v>50.39</c:v>
                </c:pt>
                <c:pt idx="2421">
                  <c:v>50.41</c:v>
                </c:pt>
                <c:pt idx="2422">
                  <c:v>50.43</c:v>
                </c:pt>
                <c:pt idx="2423">
                  <c:v>50.45</c:v>
                </c:pt>
                <c:pt idx="2424">
                  <c:v>50.47</c:v>
                </c:pt>
                <c:pt idx="2425">
                  <c:v>50.49</c:v>
                </c:pt>
                <c:pt idx="2426">
                  <c:v>50.51</c:v>
                </c:pt>
                <c:pt idx="2427">
                  <c:v>50.53</c:v>
                </c:pt>
                <c:pt idx="2428">
                  <c:v>50.55</c:v>
                </c:pt>
                <c:pt idx="2429">
                  <c:v>50.57</c:v>
                </c:pt>
                <c:pt idx="2430">
                  <c:v>50.59</c:v>
                </c:pt>
                <c:pt idx="2431">
                  <c:v>50.61</c:v>
                </c:pt>
                <c:pt idx="2432">
                  <c:v>50.63</c:v>
                </c:pt>
                <c:pt idx="2433">
                  <c:v>50.65</c:v>
                </c:pt>
                <c:pt idx="2434">
                  <c:v>50.67</c:v>
                </c:pt>
                <c:pt idx="2435">
                  <c:v>50.69</c:v>
                </c:pt>
                <c:pt idx="2436">
                  <c:v>50.71</c:v>
                </c:pt>
                <c:pt idx="2437">
                  <c:v>50.73</c:v>
                </c:pt>
                <c:pt idx="2438">
                  <c:v>50.75</c:v>
                </c:pt>
                <c:pt idx="2439">
                  <c:v>50.77</c:v>
                </c:pt>
                <c:pt idx="2440">
                  <c:v>50.79</c:v>
                </c:pt>
                <c:pt idx="2441">
                  <c:v>50.81</c:v>
                </c:pt>
                <c:pt idx="2442">
                  <c:v>50.83</c:v>
                </c:pt>
                <c:pt idx="2443">
                  <c:v>50.85</c:v>
                </c:pt>
                <c:pt idx="2444">
                  <c:v>50.87</c:v>
                </c:pt>
                <c:pt idx="2445">
                  <c:v>50.89</c:v>
                </c:pt>
                <c:pt idx="2446">
                  <c:v>50.91</c:v>
                </c:pt>
                <c:pt idx="2447">
                  <c:v>50.93</c:v>
                </c:pt>
                <c:pt idx="2448">
                  <c:v>50.95</c:v>
                </c:pt>
                <c:pt idx="2449">
                  <c:v>50.97</c:v>
                </c:pt>
                <c:pt idx="2450">
                  <c:v>50.99</c:v>
                </c:pt>
                <c:pt idx="2451">
                  <c:v>51.01</c:v>
                </c:pt>
                <c:pt idx="2452">
                  <c:v>51.03</c:v>
                </c:pt>
                <c:pt idx="2453">
                  <c:v>51.05</c:v>
                </c:pt>
                <c:pt idx="2454">
                  <c:v>51.07</c:v>
                </c:pt>
                <c:pt idx="2455">
                  <c:v>51.09</c:v>
                </c:pt>
                <c:pt idx="2456">
                  <c:v>51.11</c:v>
                </c:pt>
                <c:pt idx="2457">
                  <c:v>51.13</c:v>
                </c:pt>
                <c:pt idx="2458">
                  <c:v>51.15</c:v>
                </c:pt>
                <c:pt idx="2459">
                  <c:v>51.17</c:v>
                </c:pt>
                <c:pt idx="2460">
                  <c:v>51.19</c:v>
                </c:pt>
                <c:pt idx="2461">
                  <c:v>51.21</c:v>
                </c:pt>
                <c:pt idx="2462">
                  <c:v>51.23</c:v>
                </c:pt>
                <c:pt idx="2463">
                  <c:v>51.25</c:v>
                </c:pt>
                <c:pt idx="2464">
                  <c:v>51.27</c:v>
                </c:pt>
                <c:pt idx="2465">
                  <c:v>51.29</c:v>
                </c:pt>
                <c:pt idx="2466">
                  <c:v>51.31</c:v>
                </c:pt>
                <c:pt idx="2467">
                  <c:v>51.33</c:v>
                </c:pt>
                <c:pt idx="2468">
                  <c:v>51.35</c:v>
                </c:pt>
                <c:pt idx="2469">
                  <c:v>51.37</c:v>
                </c:pt>
                <c:pt idx="2470">
                  <c:v>51.39</c:v>
                </c:pt>
                <c:pt idx="2471">
                  <c:v>51.41</c:v>
                </c:pt>
                <c:pt idx="2472">
                  <c:v>51.43</c:v>
                </c:pt>
                <c:pt idx="2473">
                  <c:v>51.45</c:v>
                </c:pt>
                <c:pt idx="2474">
                  <c:v>51.47</c:v>
                </c:pt>
                <c:pt idx="2475">
                  <c:v>51.49</c:v>
                </c:pt>
                <c:pt idx="2476">
                  <c:v>51.51</c:v>
                </c:pt>
                <c:pt idx="2477">
                  <c:v>51.53</c:v>
                </c:pt>
                <c:pt idx="2478">
                  <c:v>51.55</c:v>
                </c:pt>
                <c:pt idx="2479">
                  <c:v>51.57</c:v>
                </c:pt>
                <c:pt idx="2480">
                  <c:v>51.59</c:v>
                </c:pt>
                <c:pt idx="2481">
                  <c:v>51.61</c:v>
                </c:pt>
                <c:pt idx="2482">
                  <c:v>51.63</c:v>
                </c:pt>
                <c:pt idx="2483">
                  <c:v>51.65</c:v>
                </c:pt>
                <c:pt idx="2484">
                  <c:v>51.67</c:v>
                </c:pt>
                <c:pt idx="2485">
                  <c:v>51.69</c:v>
                </c:pt>
                <c:pt idx="2486">
                  <c:v>51.71</c:v>
                </c:pt>
                <c:pt idx="2487">
                  <c:v>51.73</c:v>
                </c:pt>
                <c:pt idx="2488">
                  <c:v>51.75</c:v>
                </c:pt>
                <c:pt idx="2489">
                  <c:v>51.77</c:v>
                </c:pt>
                <c:pt idx="2490">
                  <c:v>51.79</c:v>
                </c:pt>
                <c:pt idx="2491">
                  <c:v>51.81</c:v>
                </c:pt>
                <c:pt idx="2492">
                  <c:v>51.83</c:v>
                </c:pt>
                <c:pt idx="2493">
                  <c:v>51.85</c:v>
                </c:pt>
                <c:pt idx="2494">
                  <c:v>51.87</c:v>
                </c:pt>
                <c:pt idx="2495">
                  <c:v>51.89</c:v>
                </c:pt>
                <c:pt idx="2496">
                  <c:v>51.91</c:v>
                </c:pt>
                <c:pt idx="2497">
                  <c:v>51.93</c:v>
                </c:pt>
                <c:pt idx="2498">
                  <c:v>51.95</c:v>
                </c:pt>
                <c:pt idx="2499">
                  <c:v>51.97</c:v>
                </c:pt>
                <c:pt idx="2500">
                  <c:v>51.99</c:v>
                </c:pt>
                <c:pt idx="2501">
                  <c:v>52.01</c:v>
                </c:pt>
                <c:pt idx="2502">
                  <c:v>52.03</c:v>
                </c:pt>
                <c:pt idx="2503">
                  <c:v>52.05</c:v>
                </c:pt>
                <c:pt idx="2504">
                  <c:v>52.07</c:v>
                </c:pt>
                <c:pt idx="2505">
                  <c:v>52.09</c:v>
                </c:pt>
                <c:pt idx="2506">
                  <c:v>52.11</c:v>
                </c:pt>
                <c:pt idx="2507">
                  <c:v>52.13</c:v>
                </c:pt>
                <c:pt idx="2508">
                  <c:v>52.15</c:v>
                </c:pt>
                <c:pt idx="2509">
                  <c:v>52.17</c:v>
                </c:pt>
                <c:pt idx="2510">
                  <c:v>52.19</c:v>
                </c:pt>
                <c:pt idx="2511">
                  <c:v>52.21</c:v>
                </c:pt>
                <c:pt idx="2512">
                  <c:v>52.23</c:v>
                </c:pt>
                <c:pt idx="2513">
                  <c:v>52.25</c:v>
                </c:pt>
                <c:pt idx="2514">
                  <c:v>52.27</c:v>
                </c:pt>
                <c:pt idx="2515">
                  <c:v>52.29</c:v>
                </c:pt>
                <c:pt idx="2516">
                  <c:v>52.31</c:v>
                </c:pt>
                <c:pt idx="2517">
                  <c:v>52.33</c:v>
                </c:pt>
                <c:pt idx="2518">
                  <c:v>52.35</c:v>
                </c:pt>
                <c:pt idx="2519">
                  <c:v>52.37</c:v>
                </c:pt>
                <c:pt idx="2520">
                  <c:v>52.39</c:v>
                </c:pt>
                <c:pt idx="2521">
                  <c:v>52.41</c:v>
                </c:pt>
                <c:pt idx="2522">
                  <c:v>52.43</c:v>
                </c:pt>
                <c:pt idx="2523">
                  <c:v>52.45</c:v>
                </c:pt>
                <c:pt idx="2524">
                  <c:v>52.47</c:v>
                </c:pt>
                <c:pt idx="2525">
                  <c:v>52.49</c:v>
                </c:pt>
                <c:pt idx="2526">
                  <c:v>52.51</c:v>
                </c:pt>
                <c:pt idx="2527">
                  <c:v>52.53</c:v>
                </c:pt>
                <c:pt idx="2528">
                  <c:v>52.55</c:v>
                </c:pt>
                <c:pt idx="2529">
                  <c:v>52.57</c:v>
                </c:pt>
                <c:pt idx="2530">
                  <c:v>52.59</c:v>
                </c:pt>
                <c:pt idx="2531">
                  <c:v>52.61</c:v>
                </c:pt>
                <c:pt idx="2532">
                  <c:v>52.63</c:v>
                </c:pt>
                <c:pt idx="2533">
                  <c:v>52.65</c:v>
                </c:pt>
                <c:pt idx="2534">
                  <c:v>52.67</c:v>
                </c:pt>
                <c:pt idx="2535">
                  <c:v>52.69</c:v>
                </c:pt>
                <c:pt idx="2536">
                  <c:v>52.71</c:v>
                </c:pt>
                <c:pt idx="2537">
                  <c:v>52.73</c:v>
                </c:pt>
                <c:pt idx="2538">
                  <c:v>52.75</c:v>
                </c:pt>
                <c:pt idx="2539">
                  <c:v>52.77</c:v>
                </c:pt>
                <c:pt idx="2540">
                  <c:v>52.79</c:v>
                </c:pt>
                <c:pt idx="2541">
                  <c:v>52.81</c:v>
                </c:pt>
                <c:pt idx="2542">
                  <c:v>52.83</c:v>
                </c:pt>
                <c:pt idx="2543">
                  <c:v>52.85</c:v>
                </c:pt>
                <c:pt idx="2544">
                  <c:v>52.87</c:v>
                </c:pt>
                <c:pt idx="2545">
                  <c:v>52.89</c:v>
                </c:pt>
                <c:pt idx="2546">
                  <c:v>52.91</c:v>
                </c:pt>
                <c:pt idx="2547">
                  <c:v>52.93</c:v>
                </c:pt>
                <c:pt idx="2548">
                  <c:v>52.95</c:v>
                </c:pt>
                <c:pt idx="2549">
                  <c:v>52.97</c:v>
                </c:pt>
                <c:pt idx="2550">
                  <c:v>52.99</c:v>
                </c:pt>
                <c:pt idx="2551">
                  <c:v>53.01</c:v>
                </c:pt>
                <c:pt idx="2552">
                  <c:v>53.03</c:v>
                </c:pt>
                <c:pt idx="2553">
                  <c:v>53.05</c:v>
                </c:pt>
                <c:pt idx="2554">
                  <c:v>53.07</c:v>
                </c:pt>
                <c:pt idx="2555">
                  <c:v>53.09</c:v>
                </c:pt>
                <c:pt idx="2556">
                  <c:v>53.11</c:v>
                </c:pt>
                <c:pt idx="2557">
                  <c:v>53.13</c:v>
                </c:pt>
                <c:pt idx="2558">
                  <c:v>53.15</c:v>
                </c:pt>
                <c:pt idx="2559">
                  <c:v>53.17</c:v>
                </c:pt>
                <c:pt idx="2560">
                  <c:v>53.19</c:v>
                </c:pt>
                <c:pt idx="2561">
                  <c:v>53.21</c:v>
                </c:pt>
                <c:pt idx="2562">
                  <c:v>53.23</c:v>
                </c:pt>
                <c:pt idx="2563">
                  <c:v>53.25</c:v>
                </c:pt>
                <c:pt idx="2564">
                  <c:v>53.27</c:v>
                </c:pt>
                <c:pt idx="2565">
                  <c:v>53.29</c:v>
                </c:pt>
                <c:pt idx="2566">
                  <c:v>53.31</c:v>
                </c:pt>
                <c:pt idx="2567">
                  <c:v>53.33</c:v>
                </c:pt>
                <c:pt idx="2568">
                  <c:v>53.35</c:v>
                </c:pt>
                <c:pt idx="2569">
                  <c:v>53.37</c:v>
                </c:pt>
                <c:pt idx="2570">
                  <c:v>53.39</c:v>
                </c:pt>
                <c:pt idx="2571">
                  <c:v>53.41</c:v>
                </c:pt>
                <c:pt idx="2572">
                  <c:v>53.43</c:v>
                </c:pt>
                <c:pt idx="2573">
                  <c:v>53.45</c:v>
                </c:pt>
                <c:pt idx="2574">
                  <c:v>53.47</c:v>
                </c:pt>
                <c:pt idx="2575">
                  <c:v>53.49</c:v>
                </c:pt>
                <c:pt idx="2576">
                  <c:v>53.51</c:v>
                </c:pt>
                <c:pt idx="2577">
                  <c:v>53.53</c:v>
                </c:pt>
                <c:pt idx="2578">
                  <c:v>53.55</c:v>
                </c:pt>
                <c:pt idx="2579">
                  <c:v>53.57</c:v>
                </c:pt>
                <c:pt idx="2580">
                  <c:v>53.59</c:v>
                </c:pt>
                <c:pt idx="2581">
                  <c:v>53.61</c:v>
                </c:pt>
                <c:pt idx="2582">
                  <c:v>53.63</c:v>
                </c:pt>
                <c:pt idx="2583">
                  <c:v>53.65</c:v>
                </c:pt>
                <c:pt idx="2584">
                  <c:v>53.67</c:v>
                </c:pt>
                <c:pt idx="2585">
                  <c:v>53.69</c:v>
                </c:pt>
                <c:pt idx="2586">
                  <c:v>53.71</c:v>
                </c:pt>
                <c:pt idx="2587">
                  <c:v>53.73</c:v>
                </c:pt>
                <c:pt idx="2588">
                  <c:v>53.75</c:v>
                </c:pt>
                <c:pt idx="2589">
                  <c:v>53.77</c:v>
                </c:pt>
                <c:pt idx="2590">
                  <c:v>53.79</c:v>
                </c:pt>
                <c:pt idx="2591">
                  <c:v>53.81</c:v>
                </c:pt>
                <c:pt idx="2592">
                  <c:v>53.83</c:v>
                </c:pt>
                <c:pt idx="2593">
                  <c:v>53.85</c:v>
                </c:pt>
                <c:pt idx="2594">
                  <c:v>53.87</c:v>
                </c:pt>
                <c:pt idx="2595">
                  <c:v>53.89</c:v>
                </c:pt>
                <c:pt idx="2596">
                  <c:v>53.91</c:v>
                </c:pt>
                <c:pt idx="2597">
                  <c:v>53.93</c:v>
                </c:pt>
                <c:pt idx="2598">
                  <c:v>53.95</c:v>
                </c:pt>
                <c:pt idx="2599">
                  <c:v>53.97</c:v>
                </c:pt>
                <c:pt idx="2600">
                  <c:v>53.99</c:v>
                </c:pt>
                <c:pt idx="2601">
                  <c:v>54.01</c:v>
                </c:pt>
                <c:pt idx="2602">
                  <c:v>54.03</c:v>
                </c:pt>
                <c:pt idx="2603">
                  <c:v>54.05</c:v>
                </c:pt>
                <c:pt idx="2604">
                  <c:v>54.07</c:v>
                </c:pt>
                <c:pt idx="2605">
                  <c:v>54.09</c:v>
                </c:pt>
                <c:pt idx="2606">
                  <c:v>54.11</c:v>
                </c:pt>
                <c:pt idx="2607">
                  <c:v>54.13</c:v>
                </c:pt>
                <c:pt idx="2608">
                  <c:v>54.15</c:v>
                </c:pt>
                <c:pt idx="2609">
                  <c:v>54.17</c:v>
                </c:pt>
                <c:pt idx="2610">
                  <c:v>54.19</c:v>
                </c:pt>
                <c:pt idx="2611">
                  <c:v>54.21</c:v>
                </c:pt>
                <c:pt idx="2612">
                  <c:v>54.23</c:v>
                </c:pt>
                <c:pt idx="2613">
                  <c:v>54.25</c:v>
                </c:pt>
                <c:pt idx="2614">
                  <c:v>54.27</c:v>
                </c:pt>
                <c:pt idx="2615">
                  <c:v>54.29</c:v>
                </c:pt>
                <c:pt idx="2616">
                  <c:v>54.31</c:v>
                </c:pt>
                <c:pt idx="2617">
                  <c:v>54.33</c:v>
                </c:pt>
                <c:pt idx="2618">
                  <c:v>54.35</c:v>
                </c:pt>
                <c:pt idx="2619">
                  <c:v>54.37</c:v>
                </c:pt>
                <c:pt idx="2620">
                  <c:v>54.39</c:v>
                </c:pt>
                <c:pt idx="2621">
                  <c:v>54.41</c:v>
                </c:pt>
                <c:pt idx="2622">
                  <c:v>54.43</c:v>
                </c:pt>
                <c:pt idx="2623">
                  <c:v>54.45</c:v>
                </c:pt>
                <c:pt idx="2624">
                  <c:v>54.47</c:v>
                </c:pt>
                <c:pt idx="2625">
                  <c:v>54.49</c:v>
                </c:pt>
                <c:pt idx="2626">
                  <c:v>54.51</c:v>
                </c:pt>
                <c:pt idx="2627">
                  <c:v>54.53</c:v>
                </c:pt>
                <c:pt idx="2628">
                  <c:v>54.55</c:v>
                </c:pt>
                <c:pt idx="2629">
                  <c:v>54.57</c:v>
                </c:pt>
                <c:pt idx="2630">
                  <c:v>54.59</c:v>
                </c:pt>
                <c:pt idx="2631">
                  <c:v>54.61</c:v>
                </c:pt>
                <c:pt idx="2632">
                  <c:v>54.63</c:v>
                </c:pt>
                <c:pt idx="2633">
                  <c:v>54.65</c:v>
                </c:pt>
                <c:pt idx="2634">
                  <c:v>54.67</c:v>
                </c:pt>
                <c:pt idx="2635">
                  <c:v>54.69</c:v>
                </c:pt>
                <c:pt idx="2636">
                  <c:v>54.71</c:v>
                </c:pt>
                <c:pt idx="2637">
                  <c:v>54.73</c:v>
                </c:pt>
                <c:pt idx="2638">
                  <c:v>54.75</c:v>
                </c:pt>
                <c:pt idx="2639">
                  <c:v>54.77</c:v>
                </c:pt>
                <c:pt idx="2640">
                  <c:v>54.79</c:v>
                </c:pt>
                <c:pt idx="2641">
                  <c:v>54.81</c:v>
                </c:pt>
                <c:pt idx="2642">
                  <c:v>54.83</c:v>
                </c:pt>
                <c:pt idx="2643">
                  <c:v>54.85</c:v>
                </c:pt>
                <c:pt idx="2644">
                  <c:v>54.87</c:v>
                </c:pt>
                <c:pt idx="2645">
                  <c:v>54.89</c:v>
                </c:pt>
                <c:pt idx="2646">
                  <c:v>54.91</c:v>
                </c:pt>
                <c:pt idx="2647">
                  <c:v>54.93</c:v>
                </c:pt>
                <c:pt idx="2648">
                  <c:v>54.95</c:v>
                </c:pt>
                <c:pt idx="2649">
                  <c:v>54.97</c:v>
                </c:pt>
                <c:pt idx="2650">
                  <c:v>54.99</c:v>
                </c:pt>
                <c:pt idx="2651">
                  <c:v>55.01</c:v>
                </c:pt>
                <c:pt idx="2652">
                  <c:v>55.03</c:v>
                </c:pt>
                <c:pt idx="2653">
                  <c:v>55.05</c:v>
                </c:pt>
                <c:pt idx="2654">
                  <c:v>55.07</c:v>
                </c:pt>
                <c:pt idx="2655">
                  <c:v>55.09</c:v>
                </c:pt>
                <c:pt idx="2656">
                  <c:v>55.11</c:v>
                </c:pt>
                <c:pt idx="2657">
                  <c:v>55.13</c:v>
                </c:pt>
                <c:pt idx="2658">
                  <c:v>55.15</c:v>
                </c:pt>
                <c:pt idx="2659">
                  <c:v>55.17</c:v>
                </c:pt>
                <c:pt idx="2660">
                  <c:v>55.19</c:v>
                </c:pt>
                <c:pt idx="2661">
                  <c:v>55.21</c:v>
                </c:pt>
                <c:pt idx="2662">
                  <c:v>55.23</c:v>
                </c:pt>
                <c:pt idx="2663">
                  <c:v>55.25</c:v>
                </c:pt>
                <c:pt idx="2664">
                  <c:v>55.27</c:v>
                </c:pt>
                <c:pt idx="2665">
                  <c:v>55.29</c:v>
                </c:pt>
                <c:pt idx="2666">
                  <c:v>55.31</c:v>
                </c:pt>
                <c:pt idx="2667">
                  <c:v>55.33</c:v>
                </c:pt>
                <c:pt idx="2668">
                  <c:v>55.35</c:v>
                </c:pt>
                <c:pt idx="2669">
                  <c:v>55.37</c:v>
                </c:pt>
                <c:pt idx="2670">
                  <c:v>55.39</c:v>
                </c:pt>
                <c:pt idx="2671">
                  <c:v>55.41</c:v>
                </c:pt>
                <c:pt idx="2672">
                  <c:v>55.43</c:v>
                </c:pt>
                <c:pt idx="2673">
                  <c:v>55.45</c:v>
                </c:pt>
                <c:pt idx="2674">
                  <c:v>55.47</c:v>
                </c:pt>
                <c:pt idx="2675">
                  <c:v>55.49</c:v>
                </c:pt>
                <c:pt idx="2676">
                  <c:v>55.51</c:v>
                </c:pt>
                <c:pt idx="2677">
                  <c:v>55.53</c:v>
                </c:pt>
                <c:pt idx="2678">
                  <c:v>55.55</c:v>
                </c:pt>
                <c:pt idx="2679">
                  <c:v>55.57</c:v>
                </c:pt>
                <c:pt idx="2680">
                  <c:v>55.59</c:v>
                </c:pt>
                <c:pt idx="2681">
                  <c:v>55.61</c:v>
                </c:pt>
                <c:pt idx="2682">
                  <c:v>55.63</c:v>
                </c:pt>
                <c:pt idx="2683">
                  <c:v>55.65</c:v>
                </c:pt>
                <c:pt idx="2684">
                  <c:v>55.67</c:v>
                </c:pt>
                <c:pt idx="2685">
                  <c:v>55.69</c:v>
                </c:pt>
                <c:pt idx="2686">
                  <c:v>55.71</c:v>
                </c:pt>
                <c:pt idx="2687">
                  <c:v>55.73</c:v>
                </c:pt>
                <c:pt idx="2688">
                  <c:v>55.75</c:v>
                </c:pt>
                <c:pt idx="2689">
                  <c:v>55.77</c:v>
                </c:pt>
                <c:pt idx="2690">
                  <c:v>55.79</c:v>
                </c:pt>
                <c:pt idx="2691">
                  <c:v>55.81</c:v>
                </c:pt>
                <c:pt idx="2692">
                  <c:v>55.83</c:v>
                </c:pt>
                <c:pt idx="2693">
                  <c:v>55.85</c:v>
                </c:pt>
                <c:pt idx="2694">
                  <c:v>55.87</c:v>
                </c:pt>
                <c:pt idx="2695">
                  <c:v>55.89</c:v>
                </c:pt>
                <c:pt idx="2696">
                  <c:v>55.91</c:v>
                </c:pt>
                <c:pt idx="2697">
                  <c:v>55.93</c:v>
                </c:pt>
                <c:pt idx="2698">
                  <c:v>55.95</c:v>
                </c:pt>
                <c:pt idx="2699">
                  <c:v>55.97</c:v>
                </c:pt>
                <c:pt idx="2700">
                  <c:v>55.99</c:v>
                </c:pt>
                <c:pt idx="2701">
                  <c:v>56.01</c:v>
                </c:pt>
                <c:pt idx="2702">
                  <c:v>56.03</c:v>
                </c:pt>
                <c:pt idx="2703">
                  <c:v>56.05</c:v>
                </c:pt>
                <c:pt idx="2704">
                  <c:v>56.07</c:v>
                </c:pt>
                <c:pt idx="2705">
                  <c:v>56.09</c:v>
                </c:pt>
                <c:pt idx="2706">
                  <c:v>56.11</c:v>
                </c:pt>
                <c:pt idx="2707">
                  <c:v>56.13</c:v>
                </c:pt>
                <c:pt idx="2708">
                  <c:v>56.15</c:v>
                </c:pt>
                <c:pt idx="2709">
                  <c:v>56.17</c:v>
                </c:pt>
                <c:pt idx="2710">
                  <c:v>56.19</c:v>
                </c:pt>
                <c:pt idx="2711">
                  <c:v>56.21</c:v>
                </c:pt>
                <c:pt idx="2712">
                  <c:v>56.23</c:v>
                </c:pt>
                <c:pt idx="2713">
                  <c:v>56.25</c:v>
                </c:pt>
                <c:pt idx="2714">
                  <c:v>56.27</c:v>
                </c:pt>
                <c:pt idx="2715">
                  <c:v>56.29</c:v>
                </c:pt>
                <c:pt idx="2716">
                  <c:v>56.31</c:v>
                </c:pt>
                <c:pt idx="2717">
                  <c:v>56.33</c:v>
                </c:pt>
                <c:pt idx="2718">
                  <c:v>56.35</c:v>
                </c:pt>
                <c:pt idx="2719">
                  <c:v>56.37</c:v>
                </c:pt>
                <c:pt idx="2720">
                  <c:v>56.39</c:v>
                </c:pt>
                <c:pt idx="2721">
                  <c:v>56.41</c:v>
                </c:pt>
                <c:pt idx="2722">
                  <c:v>56.43</c:v>
                </c:pt>
                <c:pt idx="2723">
                  <c:v>56.45</c:v>
                </c:pt>
                <c:pt idx="2724">
                  <c:v>56.47</c:v>
                </c:pt>
                <c:pt idx="2725">
                  <c:v>56.49</c:v>
                </c:pt>
                <c:pt idx="2726">
                  <c:v>56.51</c:v>
                </c:pt>
                <c:pt idx="2727">
                  <c:v>56.53</c:v>
                </c:pt>
                <c:pt idx="2728">
                  <c:v>56.55</c:v>
                </c:pt>
                <c:pt idx="2729">
                  <c:v>56.57</c:v>
                </c:pt>
                <c:pt idx="2730">
                  <c:v>56.59</c:v>
                </c:pt>
                <c:pt idx="2731">
                  <c:v>56.61</c:v>
                </c:pt>
                <c:pt idx="2732">
                  <c:v>56.63</c:v>
                </c:pt>
                <c:pt idx="2733">
                  <c:v>56.65</c:v>
                </c:pt>
                <c:pt idx="2734">
                  <c:v>56.67</c:v>
                </c:pt>
                <c:pt idx="2735">
                  <c:v>56.69</c:v>
                </c:pt>
                <c:pt idx="2736">
                  <c:v>56.71</c:v>
                </c:pt>
                <c:pt idx="2737">
                  <c:v>56.73</c:v>
                </c:pt>
                <c:pt idx="2738">
                  <c:v>56.75</c:v>
                </c:pt>
                <c:pt idx="2739">
                  <c:v>56.77</c:v>
                </c:pt>
                <c:pt idx="2740">
                  <c:v>56.79</c:v>
                </c:pt>
                <c:pt idx="2741">
                  <c:v>56.81</c:v>
                </c:pt>
                <c:pt idx="2742">
                  <c:v>56.83</c:v>
                </c:pt>
                <c:pt idx="2743">
                  <c:v>56.85</c:v>
                </c:pt>
                <c:pt idx="2744">
                  <c:v>56.87</c:v>
                </c:pt>
                <c:pt idx="2745">
                  <c:v>56.89</c:v>
                </c:pt>
                <c:pt idx="2746">
                  <c:v>56.91</c:v>
                </c:pt>
                <c:pt idx="2747">
                  <c:v>56.93</c:v>
                </c:pt>
                <c:pt idx="2748">
                  <c:v>56.95</c:v>
                </c:pt>
                <c:pt idx="2749">
                  <c:v>56.97</c:v>
                </c:pt>
                <c:pt idx="2750">
                  <c:v>56.99</c:v>
                </c:pt>
                <c:pt idx="2751">
                  <c:v>57.01</c:v>
                </c:pt>
                <c:pt idx="2752">
                  <c:v>57.03</c:v>
                </c:pt>
                <c:pt idx="2753">
                  <c:v>57.05</c:v>
                </c:pt>
                <c:pt idx="2754">
                  <c:v>57.07</c:v>
                </c:pt>
                <c:pt idx="2755">
                  <c:v>57.09</c:v>
                </c:pt>
                <c:pt idx="2756">
                  <c:v>57.11</c:v>
                </c:pt>
                <c:pt idx="2757">
                  <c:v>57.13</c:v>
                </c:pt>
                <c:pt idx="2758">
                  <c:v>57.15</c:v>
                </c:pt>
                <c:pt idx="2759">
                  <c:v>57.17</c:v>
                </c:pt>
                <c:pt idx="2760">
                  <c:v>57.19</c:v>
                </c:pt>
                <c:pt idx="2761">
                  <c:v>57.21</c:v>
                </c:pt>
                <c:pt idx="2762">
                  <c:v>57.23</c:v>
                </c:pt>
                <c:pt idx="2763">
                  <c:v>57.25</c:v>
                </c:pt>
                <c:pt idx="2764">
                  <c:v>57.27</c:v>
                </c:pt>
                <c:pt idx="2765">
                  <c:v>57.29</c:v>
                </c:pt>
                <c:pt idx="2766">
                  <c:v>57.31</c:v>
                </c:pt>
                <c:pt idx="2767">
                  <c:v>57.33</c:v>
                </c:pt>
                <c:pt idx="2768">
                  <c:v>57.35</c:v>
                </c:pt>
                <c:pt idx="2769">
                  <c:v>57.37</c:v>
                </c:pt>
                <c:pt idx="2770">
                  <c:v>57.39</c:v>
                </c:pt>
                <c:pt idx="2771">
                  <c:v>57.41</c:v>
                </c:pt>
                <c:pt idx="2772">
                  <c:v>57.43</c:v>
                </c:pt>
                <c:pt idx="2773">
                  <c:v>57.45</c:v>
                </c:pt>
                <c:pt idx="2774">
                  <c:v>57.47</c:v>
                </c:pt>
                <c:pt idx="2775">
                  <c:v>57.49</c:v>
                </c:pt>
                <c:pt idx="2776">
                  <c:v>57.51</c:v>
                </c:pt>
                <c:pt idx="2777">
                  <c:v>57.53</c:v>
                </c:pt>
                <c:pt idx="2778">
                  <c:v>57.55</c:v>
                </c:pt>
                <c:pt idx="2779">
                  <c:v>57.57</c:v>
                </c:pt>
                <c:pt idx="2780">
                  <c:v>57.59</c:v>
                </c:pt>
                <c:pt idx="2781">
                  <c:v>57.61</c:v>
                </c:pt>
                <c:pt idx="2782">
                  <c:v>57.63</c:v>
                </c:pt>
                <c:pt idx="2783">
                  <c:v>57.65</c:v>
                </c:pt>
                <c:pt idx="2784">
                  <c:v>57.67</c:v>
                </c:pt>
                <c:pt idx="2785">
                  <c:v>57.69</c:v>
                </c:pt>
                <c:pt idx="2786">
                  <c:v>57.71</c:v>
                </c:pt>
                <c:pt idx="2787">
                  <c:v>57.73</c:v>
                </c:pt>
                <c:pt idx="2788">
                  <c:v>57.75</c:v>
                </c:pt>
                <c:pt idx="2789">
                  <c:v>57.77</c:v>
                </c:pt>
                <c:pt idx="2790">
                  <c:v>57.79</c:v>
                </c:pt>
                <c:pt idx="2791">
                  <c:v>57.81</c:v>
                </c:pt>
                <c:pt idx="2792">
                  <c:v>57.83</c:v>
                </c:pt>
                <c:pt idx="2793">
                  <c:v>57.85</c:v>
                </c:pt>
                <c:pt idx="2794">
                  <c:v>57.87</c:v>
                </c:pt>
                <c:pt idx="2795">
                  <c:v>57.89</c:v>
                </c:pt>
                <c:pt idx="2796">
                  <c:v>57.91</c:v>
                </c:pt>
                <c:pt idx="2797">
                  <c:v>57.93</c:v>
                </c:pt>
                <c:pt idx="2798">
                  <c:v>57.95</c:v>
                </c:pt>
                <c:pt idx="2799">
                  <c:v>57.97</c:v>
                </c:pt>
                <c:pt idx="2800">
                  <c:v>57.99</c:v>
                </c:pt>
                <c:pt idx="2801">
                  <c:v>58.01</c:v>
                </c:pt>
                <c:pt idx="2802">
                  <c:v>58.03</c:v>
                </c:pt>
                <c:pt idx="2803">
                  <c:v>58.05</c:v>
                </c:pt>
                <c:pt idx="2804">
                  <c:v>58.07</c:v>
                </c:pt>
                <c:pt idx="2805">
                  <c:v>58.09</c:v>
                </c:pt>
                <c:pt idx="2806">
                  <c:v>58.11</c:v>
                </c:pt>
                <c:pt idx="2807">
                  <c:v>58.13</c:v>
                </c:pt>
                <c:pt idx="2808">
                  <c:v>58.15</c:v>
                </c:pt>
                <c:pt idx="2809">
                  <c:v>58.17</c:v>
                </c:pt>
                <c:pt idx="2810">
                  <c:v>58.19</c:v>
                </c:pt>
                <c:pt idx="2811">
                  <c:v>58.21</c:v>
                </c:pt>
                <c:pt idx="2812">
                  <c:v>58.23</c:v>
                </c:pt>
                <c:pt idx="2813">
                  <c:v>58.25</c:v>
                </c:pt>
                <c:pt idx="2814">
                  <c:v>58.27</c:v>
                </c:pt>
                <c:pt idx="2815">
                  <c:v>58.29</c:v>
                </c:pt>
                <c:pt idx="2816">
                  <c:v>58.31</c:v>
                </c:pt>
                <c:pt idx="2817">
                  <c:v>58.33</c:v>
                </c:pt>
                <c:pt idx="2818">
                  <c:v>58.35</c:v>
                </c:pt>
                <c:pt idx="2819">
                  <c:v>58.37</c:v>
                </c:pt>
                <c:pt idx="2820">
                  <c:v>58.39</c:v>
                </c:pt>
                <c:pt idx="2821">
                  <c:v>58.41</c:v>
                </c:pt>
                <c:pt idx="2822">
                  <c:v>58.43</c:v>
                </c:pt>
                <c:pt idx="2823">
                  <c:v>58.45</c:v>
                </c:pt>
                <c:pt idx="2824">
                  <c:v>58.47</c:v>
                </c:pt>
                <c:pt idx="2825">
                  <c:v>58.49</c:v>
                </c:pt>
                <c:pt idx="2826">
                  <c:v>58.51</c:v>
                </c:pt>
                <c:pt idx="2827">
                  <c:v>58.53</c:v>
                </c:pt>
                <c:pt idx="2828">
                  <c:v>58.55</c:v>
                </c:pt>
                <c:pt idx="2829">
                  <c:v>58.57</c:v>
                </c:pt>
                <c:pt idx="2830">
                  <c:v>58.59</c:v>
                </c:pt>
                <c:pt idx="2831">
                  <c:v>58.61</c:v>
                </c:pt>
                <c:pt idx="2832">
                  <c:v>58.63</c:v>
                </c:pt>
                <c:pt idx="2833">
                  <c:v>58.65</c:v>
                </c:pt>
                <c:pt idx="2834">
                  <c:v>58.67</c:v>
                </c:pt>
                <c:pt idx="2835">
                  <c:v>58.69</c:v>
                </c:pt>
                <c:pt idx="2836">
                  <c:v>58.71</c:v>
                </c:pt>
                <c:pt idx="2837">
                  <c:v>58.73</c:v>
                </c:pt>
                <c:pt idx="2838">
                  <c:v>58.75</c:v>
                </c:pt>
                <c:pt idx="2839">
                  <c:v>58.77</c:v>
                </c:pt>
                <c:pt idx="2840">
                  <c:v>58.79</c:v>
                </c:pt>
                <c:pt idx="2841">
                  <c:v>58.81</c:v>
                </c:pt>
                <c:pt idx="2842">
                  <c:v>58.83</c:v>
                </c:pt>
                <c:pt idx="2843">
                  <c:v>58.85</c:v>
                </c:pt>
                <c:pt idx="2844">
                  <c:v>58.87</c:v>
                </c:pt>
                <c:pt idx="2845">
                  <c:v>58.89</c:v>
                </c:pt>
                <c:pt idx="2846">
                  <c:v>58.91</c:v>
                </c:pt>
                <c:pt idx="2847">
                  <c:v>58.93</c:v>
                </c:pt>
                <c:pt idx="2848">
                  <c:v>58.95</c:v>
                </c:pt>
                <c:pt idx="2849">
                  <c:v>58.97</c:v>
                </c:pt>
                <c:pt idx="2850">
                  <c:v>58.99</c:v>
                </c:pt>
                <c:pt idx="2851">
                  <c:v>59.01</c:v>
                </c:pt>
                <c:pt idx="2852">
                  <c:v>59.03</c:v>
                </c:pt>
                <c:pt idx="2853">
                  <c:v>59.05</c:v>
                </c:pt>
                <c:pt idx="2854">
                  <c:v>59.07</c:v>
                </c:pt>
                <c:pt idx="2855">
                  <c:v>59.09</c:v>
                </c:pt>
                <c:pt idx="2856">
                  <c:v>59.11</c:v>
                </c:pt>
                <c:pt idx="2857">
                  <c:v>59.13</c:v>
                </c:pt>
                <c:pt idx="2858">
                  <c:v>59.15</c:v>
                </c:pt>
                <c:pt idx="2859">
                  <c:v>59.17</c:v>
                </c:pt>
                <c:pt idx="2860">
                  <c:v>59.19</c:v>
                </c:pt>
                <c:pt idx="2861">
                  <c:v>59.21</c:v>
                </c:pt>
                <c:pt idx="2862">
                  <c:v>59.23</c:v>
                </c:pt>
                <c:pt idx="2863">
                  <c:v>59.25</c:v>
                </c:pt>
                <c:pt idx="2864">
                  <c:v>59.27</c:v>
                </c:pt>
                <c:pt idx="2865">
                  <c:v>59.29</c:v>
                </c:pt>
                <c:pt idx="2866">
                  <c:v>59.31</c:v>
                </c:pt>
                <c:pt idx="2867">
                  <c:v>59.33</c:v>
                </c:pt>
                <c:pt idx="2868">
                  <c:v>59.35</c:v>
                </c:pt>
                <c:pt idx="2869">
                  <c:v>59.37</c:v>
                </c:pt>
                <c:pt idx="2870">
                  <c:v>59.39</c:v>
                </c:pt>
                <c:pt idx="2871">
                  <c:v>59.41</c:v>
                </c:pt>
                <c:pt idx="2872">
                  <c:v>59.43</c:v>
                </c:pt>
                <c:pt idx="2873">
                  <c:v>59.45</c:v>
                </c:pt>
                <c:pt idx="2874">
                  <c:v>59.47</c:v>
                </c:pt>
                <c:pt idx="2875">
                  <c:v>59.49</c:v>
                </c:pt>
                <c:pt idx="2876">
                  <c:v>59.51</c:v>
                </c:pt>
                <c:pt idx="2877">
                  <c:v>59.53</c:v>
                </c:pt>
                <c:pt idx="2878">
                  <c:v>59.55</c:v>
                </c:pt>
                <c:pt idx="2879">
                  <c:v>59.57</c:v>
                </c:pt>
                <c:pt idx="2880">
                  <c:v>59.59</c:v>
                </c:pt>
                <c:pt idx="2881">
                  <c:v>59.61</c:v>
                </c:pt>
                <c:pt idx="2882">
                  <c:v>59.63</c:v>
                </c:pt>
                <c:pt idx="2883">
                  <c:v>59.65</c:v>
                </c:pt>
                <c:pt idx="2884">
                  <c:v>59.67</c:v>
                </c:pt>
                <c:pt idx="2885">
                  <c:v>59.69</c:v>
                </c:pt>
                <c:pt idx="2886">
                  <c:v>59.71</c:v>
                </c:pt>
                <c:pt idx="2887">
                  <c:v>59.73</c:v>
                </c:pt>
                <c:pt idx="2888">
                  <c:v>59.75</c:v>
                </c:pt>
                <c:pt idx="2889">
                  <c:v>59.77</c:v>
                </c:pt>
                <c:pt idx="2890">
                  <c:v>59.79</c:v>
                </c:pt>
                <c:pt idx="2891">
                  <c:v>59.81</c:v>
                </c:pt>
                <c:pt idx="2892">
                  <c:v>59.83</c:v>
                </c:pt>
                <c:pt idx="2893">
                  <c:v>59.85</c:v>
                </c:pt>
                <c:pt idx="2894">
                  <c:v>59.87</c:v>
                </c:pt>
                <c:pt idx="2895">
                  <c:v>59.89</c:v>
                </c:pt>
                <c:pt idx="2896">
                  <c:v>59.91</c:v>
                </c:pt>
                <c:pt idx="2897">
                  <c:v>59.93</c:v>
                </c:pt>
                <c:pt idx="2898">
                  <c:v>59.95</c:v>
                </c:pt>
                <c:pt idx="2899">
                  <c:v>59.97</c:v>
                </c:pt>
                <c:pt idx="2900">
                  <c:v>59.99</c:v>
                </c:pt>
              </c:numCache>
            </c:numRef>
          </c:xVal>
          <c:yVal>
            <c:numRef>
              <c:f>Combined!$I$1:$I$4002</c:f>
              <c:numCache>
                <c:formatCode>General</c:formatCode>
                <c:ptCount val="4002"/>
                <c:pt idx="0">
                  <c:v>0</c:v>
                </c:pt>
                <c:pt idx="1">
                  <c:v>5353</c:v>
                </c:pt>
                <c:pt idx="2">
                  <c:v>5249</c:v>
                </c:pt>
                <c:pt idx="3">
                  <c:v>5212</c:v>
                </c:pt>
                <c:pt idx="4">
                  <c:v>5374</c:v>
                </c:pt>
                <c:pt idx="5">
                  <c:v>5368</c:v>
                </c:pt>
                <c:pt idx="6">
                  <c:v>5525</c:v>
                </c:pt>
                <c:pt idx="7">
                  <c:v>5601</c:v>
                </c:pt>
                <c:pt idx="8">
                  <c:v>5563</c:v>
                </c:pt>
                <c:pt idx="9">
                  <c:v>5730</c:v>
                </c:pt>
                <c:pt idx="10">
                  <c:v>5690</c:v>
                </c:pt>
                <c:pt idx="11">
                  <c:v>5805</c:v>
                </c:pt>
                <c:pt idx="12">
                  <c:v>5598</c:v>
                </c:pt>
                <c:pt idx="13">
                  <c:v>5481</c:v>
                </c:pt>
                <c:pt idx="14">
                  <c:v>5311</c:v>
                </c:pt>
                <c:pt idx="15">
                  <c:v>5020</c:v>
                </c:pt>
                <c:pt idx="16">
                  <c:v>4763</c:v>
                </c:pt>
                <c:pt idx="17">
                  <c:v>4536</c:v>
                </c:pt>
                <c:pt idx="18">
                  <c:v>4408</c:v>
                </c:pt>
                <c:pt idx="19">
                  <c:v>4092</c:v>
                </c:pt>
                <c:pt idx="20">
                  <c:v>3983</c:v>
                </c:pt>
                <c:pt idx="21">
                  <c:v>3876</c:v>
                </c:pt>
                <c:pt idx="22">
                  <c:v>3856</c:v>
                </c:pt>
                <c:pt idx="23">
                  <c:v>3785</c:v>
                </c:pt>
                <c:pt idx="24">
                  <c:v>3860</c:v>
                </c:pt>
                <c:pt idx="25">
                  <c:v>3811</c:v>
                </c:pt>
                <c:pt idx="26">
                  <c:v>3599</c:v>
                </c:pt>
                <c:pt idx="27">
                  <c:v>3524</c:v>
                </c:pt>
                <c:pt idx="28">
                  <c:v>3575</c:v>
                </c:pt>
                <c:pt idx="29">
                  <c:v>3545</c:v>
                </c:pt>
                <c:pt idx="30">
                  <c:v>3575</c:v>
                </c:pt>
                <c:pt idx="31">
                  <c:v>3417</c:v>
                </c:pt>
                <c:pt idx="32">
                  <c:v>3395</c:v>
                </c:pt>
                <c:pt idx="33">
                  <c:v>3488</c:v>
                </c:pt>
                <c:pt idx="34">
                  <c:v>3421</c:v>
                </c:pt>
                <c:pt idx="35">
                  <c:v>3418</c:v>
                </c:pt>
                <c:pt idx="36">
                  <c:v>3365</c:v>
                </c:pt>
                <c:pt idx="37">
                  <c:v>3440</c:v>
                </c:pt>
                <c:pt idx="38">
                  <c:v>3381</c:v>
                </c:pt>
                <c:pt idx="39">
                  <c:v>3371</c:v>
                </c:pt>
                <c:pt idx="40">
                  <c:v>3356</c:v>
                </c:pt>
                <c:pt idx="41">
                  <c:v>3371</c:v>
                </c:pt>
                <c:pt idx="42">
                  <c:v>3390</c:v>
                </c:pt>
                <c:pt idx="43">
                  <c:v>3356</c:v>
                </c:pt>
                <c:pt idx="44">
                  <c:v>3351</c:v>
                </c:pt>
                <c:pt idx="45">
                  <c:v>3363</c:v>
                </c:pt>
                <c:pt idx="46">
                  <c:v>3331</c:v>
                </c:pt>
                <c:pt idx="47">
                  <c:v>3319</c:v>
                </c:pt>
                <c:pt idx="48">
                  <c:v>3352</c:v>
                </c:pt>
                <c:pt idx="49">
                  <c:v>3248</c:v>
                </c:pt>
                <c:pt idx="50">
                  <c:v>3241</c:v>
                </c:pt>
                <c:pt idx="51">
                  <c:v>3241</c:v>
                </c:pt>
                <c:pt idx="52">
                  <c:v>3110</c:v>
                </c:pt>
                <c:pt idx="53">
                  <c:v>3228</c:v>
                </c:pt>
                <c:pt idx="54">
                  <c:v>3241</c:v>
                </c:pt>
                <c:pt idx="55">
                  <c:v>3239</c:v>
                </c:pt>
                <c:pt idx="56">
                  <c:v>3227</c:v>
                </c:pt>
                <c:pt idx="57">
                  <c:v>3030</c:v>
                </c:pt>
                <c:pt idx="58">
                  <c:v>3155</c:v>
                </c:pt>
                <c:pt idx="59">
                  <c:v>3061</c:v>
                </c:pt>
                <c:pt idx="60">
                  <c:v>2955</c:v>
                </c:pt>
                <c:pt idx="61">
                  <c:v>3052</c:v>
                </c:pt>
                <c:pt idx="62">
                  <c:v>3060</c:v>
                </c:pt>
                <c:pt idx="63">
                  <c:v>3101</c:v>
                </c:pt>
                <c:pt idx="64">
                  <c:v>3020</c:v>
                </c:pt>
                <c:pt idx="65">
                  <c:v>3075</c:v>
                </c:pt>
                <c:pt idx="66">
                  <c:v>2997</c:v>
                </c:pt>
                <c:pt idx="67">
                  <c:v>2969</c:v>
                </c:pt>
                <c:pt idx="68">
                  <c:v>3006</c:v>
                </c:pt>
                <c:pt idx="69">
                  <c:v>3029</c:v>
                </c:pt>
                <c:pt idx="70">
                  <c:v>3119</c:v>
                </c:pt>
                <c:pt idx="71">
                  <c:v>3154</c:v>
                </c:pt>
                <c:pt idx="72">
                  <c:v>3141</c:v>
                </c:pt>
                <c:pt idx="73">
                  <c:v>3047</c:v>
                </c:pt>
                <c:pt idx="74">
                  <c:v>3236</c:v>
                </c:pt>
                <c:pt idx="75">
                  <c:v>3265</c:v>
                </c:pt>
                <c:pt idx="76">
                  <c:v>3339</c:v>
                </c:pt>
                <c:pt idx="77">
                  <c:v>3309</c:v>
                </c:pt>
                <c:pt idx="78">
                  <c:v>3345</c:v>
                </c:pt>
                <c:pt idx="79">
                  <c:v>3469</c:v>
                </c:pt>
                <c:pt idx="80">
                  <c:v>3580</c:v>
                </c:pt>
                <c:pt idx="81">
                  <c:v>3615</c:v>
                </c:pt>
                <c:pt idx="82">
                  <c:v>3766</c:v>
                </c:pt>
                <c:pt idx="83">
                  <c:v>3906</c:v>
                </c:pt>
                <c:pt idx="84">
                  <c:v>3893</c:v>
                </c:pt>
                <c:pt idx="85">
                  <c:v>3978</c:v>
                </c:pt>
                <c:pt idx="86">
                  <c:v>4045</c:v>
                </c:pt>
                <c:pt idx="87">
                  <c:v>4254</c:v>
                </c:pt>
                <c:pt idx="88">
                  <c:v>4263</c:v>
                </c:pt>
                <c:pt idx="89">
                  <c:v>4568</c:v>
                </c:pt>
                <c:pt idx="90">
                  <c:v>4533</c:v>
                </c:pt>
                <c:pt idx="91">
                  <c:v>4628</c:v>
                </c:pt>
                <c:pt idx="92">
                  <c:v>4668</c:v>
                </c:pt>
                <c:pt idx="93">
                  <c:v>5038</c:v>
                </c:pt>
                <c:pt idx="94">
                  <c:v>4991</c:v>
                </c:pt>
                <c:pt idx="95">
                  <c:v>5180</c:v>
                </c:pt>
                <c:pt idx="96">
                  <c:v>5326</c:v>
                </c:pt>
                <c:pt idx="97">
                  <c:v>5534</c:v>
                </c:pt>
                <c:pt idx="98">
                  <c:v>5605</c:v>
                </c:pt>
                <c:pt idx="99">
                  <c:v>5814</c:v>
                </c:pt>
                <c:pt idx="100">
                  <c:v>5858</c:v>
                </c:pt>
                <c:pt idx="101">
                  <c:v>6002</c:v>
                </c:pt>
                <c:pt idx="102">
                  <c:v>6209</c:v>
                </c:pt>
                <c:pt idx="103">
                  <c:v>6348</c:v>
                </c:pt>
                <c:pt idx="104">
                  <c:v>6613</c:v>
                </c:pt>
                <c:pt idx="105">
                  <c:v>6826</c:v>
                </c:pt>
                <c:pt idx="106">
                  <c:v>6958</c:v>
                </c:pt>
                <c:pt idx="107">
                  <c:v>7253</c:v>
                </c:pt>
                <c:pt idx="108">
                  <c:v>7511</c:v>
                </c:pt>
                <c:pt idx="109">
                  <c:v>7656</c:v>
                </c:pt>
                <c:pt idx="110">
                  <c:v>7847</c:v>
                </c:pt>
                <c:pt idx="111">
                  <c:v>8057</c:v>
                </c:pt>
                <c:pt idx="112">
                  <c:v>8449</c:v>
                </c:pt>
                <c:pt idx="113">
                  <c:v>8555</c:v>
                </c:pt>
                <c:pt idx="114">
                  <c:v>8876</c:v>
                </c:pt>
                <c:pt idx="115">
                  <c:v>8915</c:v>
                </c:pt>
                <c:pt idx="116">
                  <c:v>9341</c:v>
                </c:pt>
                <c:pt idx="117">
                  <c:v>9529</c:v>
                </c:pt>
                <c:pt idx="118">
                  <c:v>9727</c:v>
                </c:pt>
                <c:pt idx="119">
                  <c:v>9994</c:v>
                </c:pt>
                <c:pt idx="120">
                  <c:v>9958</c:v>
                </c:pt>
                <c:pt idx="121">
                  <c:v>10187</c:v>
                </c:pt>
                <c:pt idx="122">
                  <c:v>10267</c:v>
                </c:pt>
                <c:pt idx="123">
                  <c:v>10389</c:v>
                </c:pt>
                <c:pt idx="124">
                  <c:v>10474</c:v>
                </c:pt>
                <c:pt idx="125">
                  <c:v>10456</c:v>
                </c:pt>
                <c:pt idx="126">
                  <c:v>10299</c:v>
                </c:pt>
                <c:pt idx="127">
                  <c:v>10233</c:v>
                </c:pt>
                <c:pt idx="128">
                  <c:v>9985</c:v>
                </c:pt>
                <c:pt idx="129">
                  <c:v>9760</c:v>
                </c:pt>
                <c:pt idx="130">
                  <c:v>9428</c:v>
                </c:pt>
                <c:pt idx="131">
                  <c:v>9042</c:v>
                </c:pt>
                <c:pt idx="132">
                  <c:v>8681</c:v>
                </c:pt>
                <c:pt idx="133">
                  <c:v>8333</c:v>
                </c:pt>
                <c:pt idx="134">
                  <c:v>7927</c:v>
                </c:pt>
                <c:pt idx="135">
                  <c:v>7557</c:v>
                </c:pt>
                <c:pt idx="136">
                  <c:v>7221</c:v>
                </c:pt>
                <c:pt idx="137">
                  <c:v>7073</c:v>
                </c:pt>
                <c:pt idx="138">
                  <c:v>6668</c:v>
                </c:pt>
                <c:pt idx="139">
                  <c:v>6487</c:v>
                </c:pt>
                <c:pt idx="140">
                  <c:v>6168</c:v>
                </c:pt>
                <c:pt idx="141">
                  <c:v>6029</c:v>
                </c:pt>
                <c:pt idx="142">
                  <c:v>5783</c:v>
                </c:pt>
                <c:pt idx="143">
                  <c:v>5395</c:v>
                </c:pt>
                <c:pt idx="144">
                  <c:v>5372</c:v>
                </c:pt>
                <c:pt idx="145">
                  <c:v>5253</c:v>
                </c:pt>
                <c:pt idx="146">
                  <c:v>4837</c:v>
                </c:pt>
                <c:pt idx="147">
                  <c:v>4844</c:v>
                </c:pt>
                <c:pt idx="148">
                  <c:v>4689</c:v>
                </c:pt>
                <c:pt idx="149">
                  <c:v>4321</c:v>
                </c:pt>
                <c:pt idx="150">
                  <c:v>4321</c:v>
                </c:pt>
                <c:pt idx="151">
                  <c:v>4177</c:v>
                </c:pt>
                <c:pt idx="152">
                  <c:v>4164</c:v>
                </c:pt>
                <c:pt idx="153">
                  <c:v>3888</c:v>
                </c:pt>
                <c:pt idx="154">
                  <c:v>3766</c:v>
                </c:pt>
                <c:pt idx="155">
                  <c:v>3725</c:v>
                </c:pt>
                <c:pt idx="156">
                  <c:v>3576</c:v>
                </c:pt>
                <c:pt idx="157">
                  <c:v>3523</c:v>
                </c:pt>
                <c:pt idx="158">
                  <c:v>3471</c:v>
                </c:pt>
                <c:pt idx="159">
                  <c:v>3385</c:v>
                </c:pt>
                <c:pt idx="160">
                  <c:v>3136</c:v>
                </c:pt>
                <c:pt idx="161">
                  <c:v>3192</c:v>
                </c:pt>
                <c:pt idx="162">
                  <c:v>3030</c:v>
                </c:pt>
                <c:pt idx="163">
                  <c:v>2979</c:v>
                </c:pt>
                <c:pt idx="164">
                  <c:v>2943</c:v>
                </c:pt>
                <c:pt idx="165">
                  <c:v>2788</c:v>
                </c:pt>
                <c:pt idx="166">
                  <c:v>2776</c:v>
                </c:pt>
                <c:pt idx="167">
                  <c:v>2766</c:v>
                </c:pt>
                <c:pt idx="168">
                  <c:v>2660</c:v>
                </c:pt>
                <c:pt idx="169">
                  <c:v>2687</c:v>
                </c:pt>
                <c:pt idx="170">
                  <c:v>2553</c:v>
                </c:pt>
                <c:pt idx="171">
                  <c:v>2498</c:v>
                </c:pt>
                <c:pt idx="172">
                  <c:v>2457</c:v>
                </c:pt>
                <c:pt idx="173">
                  <c:v>2365</c:v>
                </c:pt>
                <c:pt idx="174">
                  <c:v>2364</c:v>
                </c:pt>
                <c:pt idx="175">
                  <c:v>2385</c:v>
                </c:pt>
                <c:pt idx="176">
                  <c:v>2266</c:v>
                </c:pt>
                <c:pt idx="177">
                  <c:v>2183</c:v>
                </c:pt>
                <c:pt idx="178">
                  <c:v>2107</c:v>
                </c:pt>
                <c:pt idx="179">
                  <c:v>2201</c:v>
                </c:pt>
                <c:pt idx="180">
                  <c:v>2178</c:v>
                </c:pt>
                <c:pt idx="181">
                  <c:v>2102</c:v>
                </c:pt>
                <c:pt idx="182">
                  <c:v>2006</c:v>
                </c:pt>
                <c:pt idx="183">
                  <c:v>2026</c:v>
                </c:pt>
                <c:pt idx="184">
                  <c:v>1990</c:v>
                </c:pt>
                <c:pt idx="185">
                  <c:v>2044</c:v>
                </c:pt>
                <c:pt idx="186">
                  <c:v>1919</c:v>
                </c:pt>
                <c:pt idx="187">
                  <c:v>1861</c:v>
                </c:pt>
                <c:pt idx="188">
                  <c:v>1900</c:v>
                </c:pt>
                <c:pt idx="189">
                  <c:v>1898</c:v>
                </c:pt>
                <c:pt idx="190">
                  <c:v>1952</c:v>
                </c:pt>
                <c:pt idx="191">
                  <c:v>1897</c:v>
                </c:pt>
                <c:pt idx="192">
                  <c:v>1779</c:v>
                </c:pt>
                <c:pt idx="193">
                  <c:v>1857</c:v>
                </c:pt>
                <c:pt idx="194">
                  <c:v>1746</c:v>
                </c:pt>
                <c:pt idx="195">
                  <c:v>1779</c:v>
                </c:pt>
                <c:pt idx="196">
                  <c:v>1805</c:v>
                </c:pt>
                <c:pt idx="197">
                  <c:v>1794</c:v>
                </c:pt>
                <c:pt idx="198">
                  <c:v>1654</c:v>
                </c:pt>
                <c:pt idx="199">
                  <c:v>1687</c:v>
                </c:pt>
                <c:pt idx="200">
                  <c:v>1711</c:v>
                </c:pt>
                <c:pt idx="201">
                  <c:v>1627</c:v>
                </c:pt>
                <c:pt idx="202">
                  <c:v>1811</c:v>
                </c:pt>
                <c:pt idx="203">
                  <c:v>1686</c:v>
                </c:pt>
                <c:pt idx="204">
                  <c:v>1648</c:v>
                </c:pt>
                <c:pt idx="205">
                  <c:v>1606</c:v>
                </c:pt>
                <c:pt idx="206">
                  <c:v>1639</c:v>
                </c:pt>
                <c:pt idx="207">
                  <c:v>1684</c:v>
                </c:pt>
                <c:pt idx="208">
                  <c:v>1577</c:v>
                </c:pt>
                <c:pt idx="209">
                  <c:v>1546</c:v>
                </c:pt>
                <c:pt idx="210">
                  <c:v>1477</c:v>
                </c:pt>
                <c:pt idx="211">
                  <c:v>1527</c:v>
                </c:pt>
                <c:pt idx="212">
                  <c:v>1491</c:v>
                </c:pt>
                <c:pt idx="213">
                  <c:v>1393</c:v>
                </c:pt>
                <c:pt idx="214">
                  <c:v>1426</c:v>
                </c:pt>
                <c:pt idx="215">
                  <c:v>1561</c:v>
                </c:pt>
                <c:pt idx="216">
                  <c:v>1400</c:v>
                </c:pt>
                <c:pt idx="217">
                  <c:v>1390</c:v>
                </c:pt>
                <c:pt idx="218">
                  <c:v>1435</c:v>
                </c:pt>
                <c:pt idx="219">
                  <c:v>1382</c:v>
                </c:pt>
                <c:pt idx="220">
                  <c:v>1417</c:v>
                </c:pt>
                <c:pt idx="221">
                  <c:v>1398</c:v>
                </c:pt>
                <c:pt idx="222">
                  <c:v>1332</c:v>
                </c:pt>
                <c:pt idx="223">
                  <c:v>1365</c:v>
                </c:pt>
                <c:pt idx="224">
                  <c:v>1278</c:v>
                </c:pt>
                <c:pt idx="225">
                  <c:v>1359</c:v>
                </c:pt>
                <c:pt idx="226">
                  <c:v>1304</c:v>
                </c:pt>
                <c:pt idx="227">
                  <c:v>1205</c:v>
                </c:pt>
                <c:pt idx="228">
                  <c:v>1300</c:v>
                </c:pt>
                <c:pt idx="229">
                  <c:v>1299</c:v>
                </c:pt>
                <c:pt idx="230">
                  <c:v>1251</c:v>
                </c:pt>
                <c:pt idx="231">
                  <c:v>1328</c:v>
                </c:pt>
                <c:pt idx="232">
                  <c:v>1315</c:v>
                </c:pt>
                <c:pt idx="233">
                  <c:v>1191</c:v>
                </c:pt>
                <c:pt idx="234">
                  <c:v>1309</c:v>
                </c:pt>
                <c:pt idx="235">
                  <c:v>1261</c:v>
                </c:pt>
                <c:pt idx="236">
                  <c:v>1235</c:v>
                </c:pt>
                <c:pt idx="237">
                  <c:v>1238</c:v>
                </c:pt>
                <c:pt idx="238">
                  <c:v>1269</c:v>
                </c:pt>
                <c:pt idx="239">
                  <c:v>1226</c:v>
                </c:pt>
                <c:pt idx="240">
                  <c:v>1186</c:v>
                </c:pt>
                <c:pt idx="241">
                  <c:v>1190</c:v>
                </c:pt>
                <c:pt idx="242">
                  <c:v>1150</c:v>
                </c:pt>
                <c:pt idx="243">
                  <c:v>1087</c:v>
                </c:pt>
                <c:pt idx="244">
                  <c:v>1091</c:v>
                </c:pt>
                <c:pt idx="245">
                  <c:v>1080</c:v>
                </c:pt>
                <c:pt idx="246">
                  <c:v>1052</c:v>
                </c:pt>
                <c:pt idx="247">
                  <c:v>999</c:v>
                </c:pt>
                <c:pt idx="248">
                  <c:v>1008</c:v>
                </c:pt>
                <c:pt idx="249">
                  <c:v>975</c:v>
                </c:pt>
                <c:pt idx="250">
                  <c:v>975</c:v>
                </c:pt>
                <c:pt idx="251">
                  <c:v>945</c:v>
                </c:pt>
                <c:pt idx="252">
                  <c:v>892</c:v>
                </c:pt>
                <c:pt idx="253">
                  <c:v>943</c:v>
                </c:pt>
                <c:pt idx="254">
                  <c:v>943</c:v>
                </c:pt>
                <c:pt idx="255">
                  <c:v>918</c:v>
                </c:pt>
                <c:pt idx="256">
                  <c:v>840</c:v>
                </c:pt>
                <c:pt idx="257">
                  <c:v>889</c:v>
                </c:pt>
                <c:pt idx="258">
                  <c:v>843</c:v>
                </c:pt>
                <c:pt idx="259">
                  <c:v>837</c:v>
                </c:pt>
                <c:pt idx="260">
                  <c:v>837</c:v>
                </c:pt>
                <c:pt idx="261">
                  <c:v>845</c:v>
                </c:pt>
                <c:pt idx="262">
                  <c:v>814</c:v>
                </c:pt>
                <c:pt idx="263">
                  <c:v>789</c:v>
                </c:pt>
                <c:pt idx="264">
                  <c:v>863</c:v>
                </c:pt>
                <c:pt idx="265">
                  <c:v>739</c:v>
                </c:pt>
                <c:pt idx="266">
                  <c:v>794</c:v>
                </c:pt>
                <c:pt idx="267">
                  <c:v>756</c:v>
                </c:pt>
                <c:pt idx="268">
                  <c:v>758</c:v>
                </c:pt>
                <c:pt idx="269">
                  <c:v>773</c:v>
                </c:pt>
                <c:pt idx="270">
                  <c:v>766</c:v>
                </c:pt>
                <c:pt idx="271">
                  <c:v>758</c:v>
                </c:pt>
                <c:pt idx="272">
                  <c:v>742</c:v>
                </c:pt>
                <c:pt idx="273">
                  <c:v>749</c:v>
                </c:pt>
                <c:pt idx="274">
                  <c:v>711</c:v>
                </c:pt>
                <c:pt idx="275">
                  <c:v>789</c:v>
                </c:pt>
                <c:pt idx="276">
                  <c:v>682</c:v>
                </c:pt>
                <c:pt idx="277">
                  <c:v>710</c:v>
                </c:pt>
                <c:pt idx="278">
                  <c:v>662</c:v>
                </c:pt>
                <c:pt idx="279">
                  <c:v>695</c:v>
                </c:pt>
                <c:pt idx="280">
                  <c:v>720</c:v>
                </c:pt>
                <c:pt idx="281">
                  <c:v>744</c:v>
                </c:pt>
                <c:pt idx="282">
                  <c:v>726</c:v>
                </c:pt>
                <c:pt idx="283">
                  <c:v>682</c:v>
                </c:pt>
                <c:pt idx="284">
                  <c:v>700</c:v>
                </c:pt>
                <c:pt idx="285">
                  <c:v>686</c:v>
                </c:pt>
                <c:pt idx="286">
                  <c:v>691</c:v>
                </c:pt>
                <c:pt idx="287">
                  <c:v>705</c:v>
                </c:pt>
                <c:pt idx="288">
                  <c:v>684</c:v>
                </c:pt>
                <c:pt idx="289">
                  <c:v>712</c:v>
                </c:pt>
                <c:pt idx="290">
                  <c:v>676</c:v>
                </c:pt>
                <c:pt idx="291">
                  <c:v>706</c:v>
                </c:pt>
                <c:pt idx="292">
                  <c:v>651</c:v>
                </c:pt>
                <c:pt idx="293">
                  <c:v>711</c:v>
                </c:pt>
                <c:pt idx="294">
                  <c:v>688</c:v>
                </c:pt>
                <c:pt idx="295">
                  <c:v>669</c:v>
                </c:pt>
                <c:pt idx="296">
                  <c:v>699</c:v>
                </c:pt>
                <c:pt idx="297">
                  <c:v>671</c:v>
                </c:pt>
                <c:pt idx="298">
                  <c:v>705</c:v>
                </c:pt>
                <c:pt idx="299">
                  <c:v>683</c:v>
                </c:pt>
                <c:pt idx="300">
                  <c:v>663</c:v>
                </c:pt>
                <c:pt idx="301">
                  <c:v>661</c:v>
                </c:pt>
                <c:pt idx="302">
                  <c:v>685</c:v>
                </c:pt>
                <c:pt idx="303">
                  <c:v>679</c:v>
                </c:pt>
                <c:pt idx="304">
                  <c:v>675</c:v>
                </c:pt>
                <c:pt idx="305">
                  <c:v>677</c:v>
                </c:pt>
                <c:pt idx="306">
                  <c:v>727</c:v>
                </c:pt>
                <c:pt idx="307">
                  <c:v>729</c:v>
                </c:pt>
                <c:pt idx="308">
                  <c:v>695</c:v>
                </c:pt>
                <c:pt idx="309">
                  <c:v>710</c:v>
                </c:pt>
                <c:pt idx="310">
                  <c:v>701</c:v>
                </c:pt>
                <c:pt idx="311">
                  <c:v>728</c:v>
                </c:pt>
                <c:pt idx="312">
                  <c:v>706</c:v>
                </c:pt>
                <c:pt idx="313">
                  <c:v>641</c:v>
                </c:pt>
                <c:pt idx="314">
                  <c:v>707</c:v>
                </c:pt>
                <c:pt idx="315">
                  <c:v>715</c:v>
                </c:pt>
                <c:pt idx="316">
                  <c:v>684</c:v>
                </c:pt>
                <c:pt idx="317">
                  <c:v>750</c:v>
                </c:pt>
                <c:pt idx="318">
                  <c:v>729</c:v>
                </c:pt>
                <c:pt idx="319">
                  <c:v>736</c:v>
                </c:pt>
                <c:pt idx="320">
                  <c:v>795</c:v>
                </c:pt>
                <c:pt idx="321">
                  <c:v>763</c:v>
                </c:pt>
                <c:pt idx="322">
                  <c:v>753</c:v>
                </c:pt>
                <c:pt idx="323">
                  <c:v>790</c:v>
                </c:pt>
                <c:pt idx="324">
                  <c:v>844</c:v>
                </c:pt>
                <c:pt idx="325">
                  <c:v>792</c:v>
                </c:pt>
                <c:pt idx="326">
                  <c:v>772</c:v>
                </c:pt>
                <c:pt idx="327">
                  <c:v>829</c:v>
                </c:pt>
                <c:pt idx="328">
                  <c:v>802</c:v>
                </c:pt>
                <c:pt idx="329">
                  <c:v>850</c:v>
                </c:pt>
                <c:pt idx="330">
                  <c:v>956</c:v>
                </c:pt>
                <c:pt idx="331">
                  <c:v>876</c:v>
                </c:pt>
                <c:pt idx="332">
                  <c:v>934</c:v>
                </c:pt>
                <c:pt idx="333">
                  <c:v>908</c:v>
                </c:pt>
                <c:pt idx="334">
                  <c:v>961</c:v>
                </c:pt>
                <c:pt idx="335">
                  <c:v>960</c:v>
                </c:pt>
                <c:pt idx="336">
                  <c:v>987</c:v>
                </c:pt>
                <c:pt idx="337">
                  <c:v>988</c:v>
                </c:pt>
                <c:pt idx="338">
                  <c:v>1020</c:v>
                </c:pt>
                <c:pt idx="339">
                  <c:v>952</c:v>
                </c:pt>
                <c:pt idx="340">
                  <c:v>974</c:v>
                </c:pt>
                <c:pt idx="341">
                  <c:v>989</c:v>
                </c:pt>
                <c:pt idx="342">
                  <c:v>895</c:v>
                </c:pt>
                <c:pt idx="343">
                  <c:v>1023</c:v>
                </c:pt>
                <c:pt idx="344">
                  <c:v>909</c:v>
                </c:pt>
                <c:pt idx="345">
                  <c:v>959</c:v>
                </c:pt>
                <c:pt idx="346">
                  <c:v>930</c:v>
                </c:pt>
                <c:pt idx="347">
                  <c:v>924</c:v>
                </c:pt>
                <c:pt idx="348">
                  <c:v>956</c:v>
                </c:pt>
                <c:pt idx="349">
                  <c:v>879</c:v>
                </c:pt>
                <c:pt idx="350">
                  <c:v>928</c:v>
                </c:pt>
                <c:pt idx="351">
                  <c:v>946</c:v>
                </c:pt>
                <c:pt idx="352">
                  <c:v>897</c:v>
                </c:pt>
                <c:pt idx="353">
                  <c:v>895</c:v>
                </c:pt>
                <c:pt idx="354">
                  <c:v>935</c:v>
                </c:pt>
                <c:pt idx="355">
                  <c:v>905</c:v>
                </c:pt>
                <c:pt idx="356">
                  <c:v>852</c:v>
                </c:pt>
                <c:pt idx="357">
                  <c:v>821</c:v>
                </c:pt>
                <c:pt idx="358">
                  <c:v>803</c:v>
                </c:pt>
                <c:pt idx="359">
                  <c:v>804</c:v>
                </c:pt>
                <c:pt idx="360">
                  <c:v>807</c:v>
                </c:pt>
                <c:pt idx="361">
                  <c:v>763</c:v>
                </c:pt>
                <c:pt idx="362">
                  <c:v>762</c:v>
                </c:pt>
                <c:pt idx="363">
                  <c:v>741</c:v>
                </c:pt>
                <c:pt idx="364">
                  <c:v>695</c:v>
                </c:pt>
                <c:pt idx="365">
                  <c:v>755</c:v>
                </c:pt>
                <c:pt idx="366">
                  <c:v>751</c:v>
                </c:pt>
                <c:pt idx="367">
                  <c:v>720</c:v>
                </c:pt>
                <c:pt idx="368">
                  <c:v>778</c:v>
                </c:pt>
                <c:pt idx="369">
                  <c:v>738</c:v>
                </c:pt>
                <c:pt idx="370">
                  <c:v>716</c:v>
                </c:pt>
                <c:pt idx="371">
                  <c:v>704</c:v>
                </c:pt>
                <c:pt idx="372">
                  <c:v>695</c:v>
                </c:pt>
                <c:pt idx="373">
                  <c:v>677</c:v>
                </c:pt>
                <c:pt idx="374">
                  <c:v>789</c:v>
                </c:pt>
                <c:pt idx="375">
                  <c:v>748</c:v>
                </c:pt>
                <c:pt idx="376">
                  <c:v>762</c:v>
                </c:pt>
                <c:pt idx="377">
                  <c:v>734</c:v>
                </c:pt>
                <c:pt idx="378">
                  <c:v>760</c:v>
                </c:pt>
                <c:pt idx="379">
                  <c:v>798</c:v>
                </c:pt>
                <c:pt idx="380">
                  <c:v>819</c:v>
                </c:pt>
                <c:pt idx="381">
                  <c:v>799</c:v>
                </c:pt>
                <c:pt idx="382">
                  <c:v>806</c:v>
                </c:pt>
                <c:pt idx="383">
                  <c:v>801</c:v>
                </c:pt>
                <c:pt idx="384">
                  <c:v>824</c:v>
                </c:pt>
                <c:pt idx="385">
                  <c:v>817</c:v>
                </c:pt>
                <c:pt idx="386">
                  <c:v>802</c:v>
                </c:pt>
                <c:pt idx="387">
                  <c:v>793</c:v>
                </c:pt>
                <c:pt idx="388">
                  <c:v>771</c:v>
                </c:pt>
                <c:pt idx="389">
                  <c:v>846</c:v>
                </c:pt>
                <c:pt idx="390">
                  <c:v>785</c:v>
                </c:pt>
                <c:pt idx="391">
                  <c:v>818</c:v>
                </c:pt>
                <c:pt idx="392">
                  <c:v>724</c:v>
                </c:pt>
                <c:pt idx="393">
                  <c:v>673</c:v>
                </c:pt>
                <c:pt idx="394">
                  <c:v>611</c:v>
                </c:pt>
                <c:pt idx="395">
                  <c:v>612</c:v>
                </c:pt>
                <c:pt idx="396">
                  <c:v>623</c:v>
                </c:pt>
                <c:pt idx="397">
                  <c:v>560</c:v>
                </c:pt>
                <c:pt idx="398">
                  <c:v>524</c:v>
                </c:pt>
                <c:pt idx="399">
                  <c:v>512</c:v>
                </c:pt>
                <c:pt idx="400">
                  <c:v>510</c:v>
                </c:pt>
                <c:pt idx="401">
                  <c:v>538</c:v>
                </c:pt>
                <c:pt idx="402">
                  <c:v>531</c:v>
                </c:pt>
                <c:pt idx="403">
                  <c:v>480</c:v>
                </c:pt>
                <c:pt idx="404">
                  <c:v>509</c:v>
                </c:pt>
                <c:pt idx="405">
                  <c:v>490</c:v>
                </c:pt>
                <c:pt idx="406">
                  <c:v>516</c:v>
                </c:pt>
                <c:pt idx="407">
                  <c:v>509</c:v>
                </c:pt>
                <c:pt idx="408">
                  <c:v>485</c:v>
                </c:pt>
                <c:pt idx="409">
                  <c:v>481</c:v>
                </c:pt>
                <c:pt idx="410">
                  <c:v>514</c:v>
                </c:pt>
                <c:pt idx="411">
                  <c:v>486</c:v>
                </c:pt>
                <c:pt idx="412">
                  <c:v>482</c:v>
                </c:pt>
                <c:pt idx="413">
                  <c:v>490</c:v>
                </c:pt>
                <c:pt idx="414">
                  <c:v>484</c:v>
                </c:pt>
                <c:pt idx="415">
                  <c:v>508</c:v>
                </c:pt>
                <c:pt idx="416">
                  <c:v>517</c:v>
                </c:pt>
                <c:pt idx="417">
                  <c:v>469</c:v>
                </c:pt>
                <c:pt idx="418">
                  <c:v>543</c:v>
                </c:pt>
                <c:pt idx="419">
                  <c:v>537</c:v>
                </c:pt>
                <c:pt idx="420">
                  <c:v>481</c:v>
                </c:pt>
                <c:pt idx="421">
                  <c:v>490</c:v>
                </c:pt>
                <c:pt idx="422">
                  <c:v>482</c:v>
                </c:pt>
                <c:pt idx="423">
                  <c:v>477</c:v>
                </c:pt>
                <c:pt idx="424">
                  <c:v>504</c:v>
                </c:pt>
                <c:pt idx="425">
                  <c:v>500</c:v>
                </c:pt>
                <c:pt idx="426">
                  <c:v>500</c:v>
                </c:pt>
                <c:pt idx="427">
                  <c:v>525</c:v>
                </c:pt>
                <c:pt idx="428">
                  <c:v>478</c:v>
                </c:pt>
                <c:pt idx="429">
                  <c:v>466</c:v>
                </c:pt>
                <c:pt idx="430">
                  <c:v>528</c:v>
                </c:pt>
                <c:pt idx="431">
                  <c:v>490</c:v>
                </c:pt>
                <c:pt idx="432">
                  <c:v>566</c:v>
                </c:pt>
                <c:pt idx="433">
                  <c:v>518</c:v>
                </c:pt>
                <c:pt idx="434">
                  <c:v>516</c:v>
                </c:pt>
                <c:pt idx="435">
                  <c:v>549</c:v>
                </c:pt>
                <c:pt idx="436">
                  <c:v>566</c:v>
                </c:pt>
                <c:pt idx="437">
                  <c:v>584</c:v>
                </c:pt>
                <c:pt idx="438">
                  <c:v>572</c:v>
                </c:pt>
                <c:pt idx="439">
                  <c:v>530</c:v>
                </c:pt>
                <c:pt idx="440">
                  <c:v>549</c:v>
                </c:pt>
                <c:pt idx="441">
                  <c:v>604</c:v>
                </c:pt>
                <c:pt idx="442">
                  <c:v>579</c:v>
                </c:pt>
                <c:pt idx="443">
                  <c:v>639</c:v>
                </c:pt>
                <c:pt idx="444">
                  <c:v>582</c:v>
                </c:pt>
                <c:pt idx="445">
                  <c:v>611</c:v>
                </c:pt>
                <c:pt idx="446">
                  <c:v>634</c:v>
                </c:pt>
                <c:pt idx="447">
                  <c:v>661</c:v>
                </c:pt>
                <c:pt idx="448">
                  <c:v>571</c:v>
                </c:pt>
                <c:pt idx="449">
                  <c:v>620</c:v>
                </c:pt>
                <c:pt idx="450">
                  <c:v>665</c:v>
                </c:pt>
                <c:pt idx="451">
                  <c:v>626</c:v>
                </c:pt>
                <c:pt idx="452">
                  <c:v>679</c:v>
                </c:pt>
                <c:pt idx="453">
                  <c:v>759</c:v>
                </c:pt>
                <c:pt idx="454">
                  <c:v>761</c:v>
                </c:pt>
                <c:pt idx="455">
                  <c:v>667</c:v>
                </c:pt>
                <c:pt idx="456">
                  <c:v>666</c:v>
                </c:pt>
                <c:pt idx="457">
                  <c:v>613</c:v>
                </c:pt>
                <c:pt idx="458">
                  <c:v>580</c:v>
                </c:pt>
                <c:pt idx="459">
                  <c:v>529</c:v>
                </c:pt>
                <c:pt idx="460">
                  <c:v>568</c:v>
                </c:pt>
                <c:pt idx="461">
                  <c:v>527</c:v>
                </c:pt>
                <c:pt idx="462">
                  <c:v>519</c:v>
                </c:pt>
                <c:pt idx="463">
                  <c:v>553</c:v>
                </c:pt>
                <c:pt idx="464">
                  <c:v>514</c:v>
                </c:pt>
                <c:pt idx="465">
                  <c:v>507</c:v>
                </c:pt>
                <c:pt idx="466">
                  <c:v>488</c:v>
                </c:pt>
                <c:pt idx="467">
                  <c:v>529</c:v>
                </c:pt>
                <c:pt idx="468">
                  <c:v>501</c:v>
                </c:pt>
                <c:pt idx="469">
                  <c:v>545</c:v>
                </c:pt>
                <c:pt idx="470">
                  <c:v>507</c:v>
                </c:pt>
                <c:pt idx="471">
                  <c:v>552</c:v>
                </c:pt>
                <c:pt idx="472">
                  <c:v>531</c:v>
                </c:pt>
                <c:pt idx="473">
                  <c:v>481</c:v>
                </c:pt>
                <c:pt idx="474">
                  <c:v>528</c:v>
                </c:pt>
                <c:pt idx="475">
                  <c:v>484</c:v>
                </c:pt>
                <c:pt idx="476">
                  <c:v>513</c:v>
                </c:pt>
                <c:pt idx="477">
                  <c:v>472</c:v>
                </c:pt>
                <c:pt idx="478">
                  <c:v>496</c:v>
                </c:pt>
                <c:pt idx="479">
                  <c:v>470</c:v>
                </c:pt>
                <c:pt idx="480">
                  <c:v>473</c:v>
                </c:pt>
                <c:pt idx="481">
                  <c:v>499</c:v>
                </c:pt>
                <c:pt idx="482">
                  <c:v>469</c:v>
                </c:pt>
                <c:pt idx="483">
                  <c:v>477</c:v>
                </c:pt>
                <c:pt idx="484">
                  <c:v>490</c:v>
                </c:pt>
                <c:pt idx="485">
                  <c:v>457</c:v>
                </c:pt>
                <c:pt idx="486">
                  <c:v>485</c:v>
                </c:pt>
                <c:pt idx="487">
                  <c:v>502</c:v>
                </c:pt>
                <c:pt idx="488">
                  <c:v>465</c:v>
                </c:pt>
                <c:pt idx="489">
                  <c:v>455</c:v>
                </c:pt>
                <c:pt idx="490">
                  <c:v>486</c:v>
                </c:pt>
                <c:pt idx="491">
                  <c:v>500</c:v>
                </c:pt>
                <c:pt idx="492">
                  <c:v>434</c:v>
                </c:pt>
                <c:pt idx="493">
                  <c:v>507</c:v>
                </c:pt>
                <c:pt idx="494">
                  <c:v>491</c:v>
                </c:pt>
                <c:pt idx="495">
                  <c:v>466</c:v>
                </c:pt>
                <c:pt idx="496">
                  <c:v>492</c:v>
                </c:pt>
                <c:pt idx="497">
                  <c:v>476</c:v>
                </c:pt>
                <c:pt idx="498">
                  <c:v>463</c:v>
                </c:pt>
                <c:pt idx="499">
                  <c:v>476</c:v>
                </c:pt>
                <c:pt idx="500">
                  <c:v>479</c:v>
                </c:pt>
                <c:pt idx="501">
                  <c:v>523</c:v>
                </c:pt>
                <c:pt idx="502">
                  <c:v>483</c:v>
                </c:pt>
                <c:pt idx="503">
                  <c:v>479</c:v>
                </c:pt>
                <c:pt idx="504">
                  <c:v>499</c:v>
                </c:pt>
                <c:pt idx="505">
                  <c:v>487</c:v>
                </c:pt>
                <c:pt idx="506">
                  <c:v>535</c:v>
                </c:pt>
                <c:pt idx="507">
                  <c:v>503</c:v>
                </c:pt>
                <c:pt idx="508">
                  <c:v>470</c:v>
                </c:pt>
                <c:pt idx="509">
                  <c:v>514</c:v>
                </c:pt>
                <c:pt idx="510">
                  <c:v>501</c:v>
                </c:pt>
                <c:pt idx="511">
                  <c:v>490</c:v>
                </c:pt>
                <c:pt idx="512">
                  <c:v>474</c:v>
                </c:pt>
                <c:pt idx="513">
                  <c:v>468</c:v>
                </c:pt>
                <c:pt idx="514">
                  <c:v>473</c:v>
                </c:pt>
                <c:pt idx="515">
                  <c:v>474</c:v>
                </c:pt>
                <c:pt idx="516">
                  <c:v>497</c:v>
                </c:pt>
                <c:pt idx="517">
                  <c:v>494</c:v>
                </c:pt>
                <c:pt idx="518">
                  <c:v>487</c:v>
                </c:pt>
                <c:pt idx="519">
                  <c:v>518</c:v>
                </c:pt>
                <c:pt idx="520">
                  <c:v>455</c:v>
                </c:pt>
                <c:pt idx="521">
                  <c:v>478</c:v>
                </c:pt>
                <c:pt idx="522">
                  <c:v>514</c:v>
                </c:pt>
                <c:pt idx="523">
                  <c:v>509</c:v>
                </c:pt>
                <c:pt idx="524">
                  <c:v>492</c:v>
                </c:pt>
                <c:pt idx="525">
                  <c:v>546</c:v>
                </c:pt>
                <c:pt idx="526">
                  <c:v>489</c:v>
                </c:pt>
                <c:pt idx="527">
                  <c:v>467</c:v>
                </c:pt>
                <c:pt idx="528">
                  <c:v>478</c:v>
                </c:pt>
                <c:pt idx="529">
                  <c:v>457</c:v>
                </c:pt>
                <c:pt idx="530">
                  <c:v>521</c:v>
                </c:pt>
                <c:pt idx="531">
                  <c:v>513</c:v>
                </c:pt>
                <c:pt idx="532">
                  <c:v>520</c:v>
                </c:pt>
                <c:pt idx="533">
                  <c:v>522</c:v>
                </c:pt>
                <c:pt idx="534">
                  <c:v>525</c:v>
                </c:pt>
                <c:pt idx="535">
                  <c:v>519</c:v>
                </c:pt>
                <c:pt idx="536">
                  <c:v>551</c:v>
                </c:pt>
                <c:pt idx="537">
                  <c:v>566</c:v>
                </c:pt>
                <c:pt idx="538">
                  <c:v>537</c:v>
                </c:pt>
                <c:pt idx="539">
                  <c:v>548</c:v>
                </c:pt>
                <c:pt idx="540">
                  <c:v>579</c:v>
                </c:pt>
                <c:pt idx="541">
                  <c:v>560</c:v>
                </c:pt>
                <c:pt idx="542">
                  <c:v>588</c:v>
                </c:pt>
                <c:pt idx="543">
                  <c:v>584</c:v>
                </c:pt>
                <c:pt idx="544">
                  <c:v>608</c:v>
                </c:pt>
                <c:pt idx="545">
                  <c:v>576</c:v>
                </c:pt>
                <c:pt idx="546">
                  <c:v>624</c:v>
                </c:pt>
                <c:pt idx="547">
                  <c:v>596</c:v>
                </c:pt>
                <c:pt idx="548">
                  <c:v>591</c:v>
                </c:pt>
                <c:pt idx="549">
                  <c:v>571</c:v>
                </c:pt>
                <c:pt idx="550">
                  <c:v>609</c:v>
                </c:pt>
                <c:pt idx="551">
                  <c:v>595</c:v>
                </c:pt>
                <c:pt idx="552">
                  <c:v>600</c:v>
                </c:pt>
                <c:pt idx="553">
                  <c:v>598</c:v>
                </c:pt>
                <c:pt idx="554">
                  <c:v>560</c:v>
                </c:pt>
                <c:pt idx="555">
                  <c:v>566</c:v>
                </c:pt>
                <c:pt idx="556">
                  <c:v>604</c:v>
                </c:pt>
                <c:pt idx="557">
                  <c:v>595</c:v>
                </c:pt>
                <c:pt idx="558">
                  <c:v>597</c:v>
                </c:pt>
                <c:pt idx="559">
                  <c:v>623</c:v>
                </c:pt>
                <c:pt idx="560">
                  <c:v>597</c:v>
                </c:pt>
                <c:pt idx="561">
                  <c:v>596</c:v>
                </c:pt>
                <c:pt idx="562">
                  <c:v>617</c:v>
                </c:pt>
                <c:pt idx="563">
                  <c:v>599</c:v>
                </c:pt>
                <c:pt idx="564">
                  <c:v>584</c:v>
                </c:pt>
                <c:pt idx="565">
                  <c:v>599</c:v>
                </c:pt>
                <c:pt idx="566">
                  <c:v>591</c:v>
                </c:pt>
                <c:pt idx="567">
                  <c:v>598</c:v>
                </c:pt>
                <c:pt idx="568">
                  <c:v>596</c:v>
                </c:pt>
                <c:pt idx="569">
                  <c:v>602</c:v>
                </c:pt>
                <c:pt idx="570">
                  <c:v>625</c:v>
                </c:pt>
                <c:pt idx="571">
                  <c:v>635</c:v>
                </c:pt>
                <c:pt idx="572">
                  <c:v>625</c:v>
                </c:pt>
                <c:pt idx="573">
                  <c:v>649</c:v>
                </c:pt>
                <c:pt idx="574">
                  <c:v>638</c:v>
                </c:pt>
                <c:pt idx="575">
                  <c:v>647</c:v>
                </c:pt>
                <c:pt idx="576">
                  <c:v>657</c:v>
                </c:pt>
                <c:pt idx="577">
                  <c:v>629</c:v>
                </c:pt>
                <c:pt idx="578">
                  <c:v>644</c:v>
                </c:pt>
                <c:pt idx="579">
                  <c:v>664</c:v>
                </c:pt>
                <c:pt idx="580">
                  <c:v>653</c:v>
                </c:pt>
                <c:pt idx="581">
                  <c:v>637</c:v>
                </c:pt>
                <c:pt idx="582">
                  <c:v>617</c:v>
                </c:pt>
                <c:pt idx="583">
                  <c:v>590</c:v>
                </c:pt>
                <c:pt idx="584">
                  <c:v>616</c:v>
                </c:pt>
                <c:pt idx="585">
                  <c:v>648</c:v>
                </c:pt>
                <c:pt idx="586">
                  <c:v>626</c:v>
                </c:pt>
                <c:pt idx="587">
                  <c:v>591</c:v>
                </c:pt>
                <c:pt idx="588">
                  <c:v>617</c:v>
                </c:pt>
                <c:pt idx="589">
                  <c:v>600</c:v>
                </c:pt>
                <c:pt idx="590">
                  <c:v>608</c:v>
                </c:pt>
                <c:pt idx="591">
                  <c:v>596</c:v>
                </c:pt>
                <c:pt idx="592">
                  <c:v>574</c:v>
                </c:pt>
                <c:pt idx="593">
                  <c:v>575</c:v>
                </c:pt>
                <c:pt idx="594">
                  <c:v>599</c:v>
                </c:pt>
                <c:pt idx="595">
                  <c:v>624</c:v>
                </c:pt>
                <c:pt idx="596">
                  <c:v>607</c:v>
                </c:pt>
                <c:pt idx="597">
                  <c:v>577</c:v>
                </c:pt>
                <c:pt idx="598">
                  <c:v>606</c:v>
                </c:pt>
                <c:pt idx="599">
                  <c:v>589</c:v>
                </c:pt>
                <c:pt idx="600">
                  <c:v>557</c:v>
                </c:pt>
                <c:pt idx="601">
                  <c:v>560</c:v>
                </c:pt>
                <c:pt idx="602">
                  <c:v>607</c:v>
                </c:pt>
                <c:pt idx="603">
                  <c:v>591</c:v>
                </c:pt>
                <c:pt idx="604">
                  <c:v>602</c:v>
                </c:pt>
                <c:pt idx="605">
                  <c:v>622</c:v>
                </c:pt>
                <c:pt idx="606">
                  <c:v>583</c:v>
                </c:pt>
                <c:pt idx="607">
                  <c:v>593</c:v>
                </c:pt>
                <c:pt idx="608">
                  <c:v>607</c:v>
                </c:pt>
                <c:pt idx="609">
                  <c:v>594</c:v>
                </c:pt>
                <c:pt idx="610">
                  <c:v>557</c:v>
                </c:pt>
                <c:pt idx="611">
                  <c:v>601</c:v>
                </c:pt>
                <c:pt idx="612">
                  <c:v>621</c:v>
                </c:pt>
                <c:pt idx="613">
                  <c:v>625</c:v>
                </c:pt>
                <c:pt idx="614">
                  <c:v>606</c:v>
                </c:pt>
                <c:pt idx="615">
                  <c:v>621</c:v>
                </c:pt>
                <c:pt idx="616">
                  <c:v>611</c:v>
                </c:pt>
                <c:pt idx="617">
                  <c:v>618</c:v>
                </c:pt>
                <c:pt idx="618">
                  <c:v>612</c:v>
                </c:pt>
                <c:pt idx="619">
                  <c:v>605</c:v>
                </c:pt>
                <c:pt idx="620">
                  <c:v>628</c:v>
                </c:pt>
                <c:pt idx="621">
                  <c:v>662</c:v>
                </c:pt>
                <c:pt idx="622">
                  <c:v>627</c:v>
                </c:pt>
                <c:pt idx="623">
                  <c:v>613</c:v>
                </c:pt>
                <c:pt idx="624">
                  <c:v>666</c:v>
                </c:pt>
                <c:pt idx="625">
                  <c:v>643</c:v>
                </c:pt>
                <c:pt idx="626">
                  <c:v>643</c:v>
                </c:pt>
                <c:pt idx="627">
                  <c:v>654</c:v>
                </c:pt>
                <c:pt idx="628">
                  <c:v>651</c:v>
                </c:pt>
                <c:pt idx="629">
                  <c:v>634</c:v>
                </c:pt>
                <c:pt idx="630">
                  <c:v>657</c:v>
                </c:pt>
                <c:pt idx="631">
                  <c:v>671</c:v>
                </c:pt>
                <c:pt idx="632">
                  <c:v>672</c:v>
                </c:pt>
                <c:pt idx="633">
                  <c:v>693</c:v>
                </c:pt>
                <c:pt idx="634">
                  <c:v>691</c:v>
                </c:pt>
                <c:pt idx="635">
                  <c:v>738</c:v>
                </c:pt>
                <c:pt idx="636">
                  <c:v>690</c:v>
                </c:pt>
                <c:pt idx="637">
                  <c:v>667</c:v>
                </c:pt>
                <c:pt idx="638">
                  <c:v>683</c:v>
                </c:pt>
                <c:pt idx="639">
                  <c:v>728</c:v>
                </c:pt>
                <c:pt idx="640">
                  <c:v>699</c:v>
                </c:pt>
                <c:pt idx="641">
                  <c:v>679</c:v>
                </c:pt>
                <c:pt idx="642">
                  <c:v>758</c:v>
                </c:pt>
                <c:pt idx="643">
                  <c:v>758</c:v>
                </c:pt>
                <c:pt idx="644">
                  <c:v>731</c:v>
                </c:pt>
                <c:pt idx="645">
                  <c:v>774</c:v>
                </c:pt>
                <c:pt idx="646">
                  <c:v>814</c:v>
                </c:pt>
                <c:pt idx="647">
                  <c:v>818</c:v>
                </c:pt>
                <c:pt idx="648">
                  <c:v>789</c:v>
                </c:pt>
                <c:pt idx="649">
                  <c:v>757</c:v>
                </c:pt>
                <c:pt idx="650">
                  <c:v>773</c:v>
                </c:pt>
                <c:pt idx="651">
                  <c:v>761</c:v>
                </c:pt>
                <c:pt idx="652">
                  <c:v>790</c:v>
                </c:pt>
                <c:pt idx="653">
                  <c:v>790</c:v>
                </c:pt>
                <c:pt idx="654">
                  <c:v>802</c:v>
                </c:pt>
                <c:pt idx="655">
                  <c:v>807</c:v>
                </c:pt>
                <c:pt idx="656">
                  <c:v>783</c:v>
                </c:pt>
                <c:pt idx="657">
                  <c:v>785</c:v>
                </c:pt>
                <c:pt idx="658">
                  <c:v>777</c:v>
                </c:pt>
                <c:pt idx="659">
                  <c:v>834</c:v>
                </c:pt>
                <c:pt idx="660">
                  <c:v>796</c:v>
                </c:pt>
                <c:pt idx="661">
                  <c:v>857</c:v>
                </c:pt>
                <c:pt idx="662">
                  <c:v>852</c:v>
                </c:pt>
                <c:pt idx="663">
                  <c:v>840</c:v>
                </c:pt>
                <c:pt idx="664">
                  <c:v>834</c:v>
                </c:pt>
                <c:pt idx="665">
                  <c:v>836</c:v>
                </c:pt>
                <c:pt idx="666">
                  <c:v>883</c:v>
                </c:pt>
                <c:pt idx="667">
                  <c:v>892</c:v>
                </c:pt>
                <c:pt idx="668">
                  <c:v>885</c:v>
                </c:pt>
                <c:pt idx="669">
                  <c:v>873</c:v>
                </c:pt>
                <c:pt idx="670">
                  <c:v>865</c:v>
                </c:pt>
                <c:pt idx="671">
                  <c:v>890</c:v>
                </c:pt>
                <c:pt idx="672">
                  <c:v>873</c:v>
                </c:pt>
                <c:pt idx="673">
                  <c:v>899</c:v>
                </c:pt>
                <c:pt idx="674">
                  <c:v>876</c:v>
                </c:pt>
                <c:pt idx="675">
                  <c:v>852</c:v>
                </c:pt>
                <c:pt idx="676">
                  <c:v>866</c:v>
                </c:pt>
                <c:pt idx="677">
                  <c:v>917</c:v>
                </c:pt>
                <c:pt idx="678">
                  <c:v>970</c:v>
                </c:pt>
                <c:pt idx="679">
                  <c:v>991</c:v>
                </c:pt>
                <c:pt idx="680">
                  <c:v>1001</c:v>
                </c:pt>
                <c:pt idx="681">
                  <c:v>923</c:v>
                </c:pt>
                <c:pt idx="682">
                  <c:v>911</c:v>
                </c:pt>
                <c:pt idx="683">
                  <c:v>885</c:v>
                </c:pt>
                <c:pt idx="684">
                  <c:v>904</c:v>
                </c:pt>
                <c:pt idx="685">
                  <c:v>907</c:v>
                </c:pt>
                <c:pt idx="686">
                  <c:v>897</c:v>
                </c:pt>
                <c:pt idx="687">
                  <c:v>895</c:v>
                </c:pt>
                <c:pt idx="688">
                  <c:v>925</c:v>
                </c:pt>
                <c:pt idx="689">
                  <c:v>930</c:v>
                </c:pt>
                <c:pt idx="690">
                  <c:v>889</c:v>
                </c:pt>
                <c:pt idx="691">
                  <c:v>930</c:v>
                </c:pt>
                <c:pt idx="692">
                  <c:v>948</c:v>
                </c:pt>
                <c:pt idx="693">
                  <c:v>932</c:v>
                </c:pt>
                <c:pt idx="694">
                  <c:v>896</c:v>
                </c:pt>
                <c:pt idx="695">
                  <c:v>884</c:v>
                </c:pt>
                <c:pt idx="696">
                  <c:v>878</c:v>
                </c:pt>
                <c:pt idx="697">
                  <c:v>887</c:v>
                </c:pt>
                <c:pt idx="698">
                  <c:v>865</c:v>
                </c:pt>
                <c:pt idx="699">
                  <c:v>902</c:v>
                </c:pt>
                <c:pt idx="700">
                  <c:v>895</c:v>
                </c:pt>
                <c:pt idx="701">
                  <c:v>871</c:v>
                </c:pt>
                <c:pt idx="702">
                  <c:v>900</c:v>
                </c:pt>
                <c:pt idx="703">
                  <c:v>886</c:v>
                </c:pt>
                <c:pt idx="704">
                  <c:v>883</c:v>
                </c:pt>
                <c:pt idx="705">
                  <c:v>870</c:v>
                </c:pt>
                <c:pt idx="706">
                  <c:v>856</c:v>
                </c:pt>
                <c:pt idx="707">
                  <c:v>882</c:v>
                </c:pt>
                <c:pt idx="708">
                  <c:v>862</c:v>
                </c:pt>
                <c:pt idx="709">
                  <c:v>832</c:v>
                </c:pt>
                <c:pt idx="710">
                  <c:v>863</c:v>
                </c:pt>
                <c:pt idx="711">
                  <c:v>866</c:v>
                </c:pt>
                <c:pt idx="712">
                  <c:v>870</c:v>
                </c:pt>
                <c:pt idx="713">
                  <c:v>861</c:v>
                </c:pt>
                <c:pt idx="714">
                  <c:v>846</c:v>
                </c:pt>
                <c:pt idx="715">
                  <c:v>847</c:v>
                </c:pt>
                <c:pt idx="716">
                  <c:v>878</c:v>
                </c:pt>
                <c:pt idx="717">
                  <c:v>916</c:v>
                </c:pt>
                <c:pt idx="718">
                  <c:v>887</c:v>
                </c:pt>
                <c:pt idx="719">
                  <c:v>888</c:v>
                </c:pt>
                <c:pt idx="720">
                  <c:v>860</c:v>
                </c:pt>
                <c:pt idx="721">
                  <c:v>864</c:v>
                </c:pt>
                <c:pt idx="722">
                  <c:v>891</c:v>
                </c:pt>
                <c:pt idx="723">
                  <c:v>908</c:v>
                </c:pt>
                <c:pt idx="724">
                  <c:v>896</c:v>
                </c:pt>
                <c:pt idx="725">
                  <c:v>885</c:v>
                </c:pt>
                <c:pt idx="726">
                  <c:v>937</c:v>
                </c:pt>
                <c:pt idx="727">
                  <c:v>932</c:v>
                </c:pt>
                <c:pt idx="728">
                  <c:v>929</c:v>
                </c:pt>
                <c:pt idx="729">
                  <c:v>959</c:v>
                </c:pt>
                <c:pt idx="730">
                  <c:v>932</c:v>
                </c:pt>
                <c:pt idx="731">
                  <c:v>949</c:v>
                </c:pt>
                <c:pt idx="732">
                  <c:v>963</c:v>
                </c:pt>
                <c:pt idx="733">
                  <c:v>960</c:v>
                </c:pt>
                <c:pt idx="734">
                  <c:v>988</c:v>
                </c:pt>
                <c:pt idx="735">
                  <c:v>972</c:v>
                </c:pt>
                <c:pt idx="736">
                  <c:v>993</c:v>
                </c:pt>
                <c:pt idx="737">
                  <c:v>978</c:v>
                </c:pt>
                <c:pt idx="738">
                  <c:v>1001</c:v>
                </c:pt>
                <c:pt idx="739">
                  <c:v>990</c:v>
                </c:pt>
                <c:pt idx="740">
                  <c:v>1012</c:v>
                </c:pt>
                <c:pt idx="741">
                  <c:v>1058</c:v>
                </c:pt>
                <c:pt idx="742">
                  <c:v>1065</c:v>
                </c:pt>
                <c:pt idx="743">
                  <c:v>1077</c:v>
                </c:pt>
                <c:pt idx="744">
                  <c:v>1076</c:v>
                </c:pt>
                <c:pt idx="745">
                  <c:v>1044</c:v>
                </c:pt>
                <c:pt idx="746">
                  <c:v>989</c:v>
                </c:pt>
                <c:pt idx="747">
                  <c:v>967</c:v>
                </c:pt>
                <c:pt idx="748">
                  <c:v>977</c:v>
                </c:pt>
                <c:pt idx="749">
                  <c:v>1002</c:v>
                </c:pt>
                <c:pt idx="750">
                  <c:v>1031</c:v>
                </c:pt>
                <c:pt idx="751">
                  <c:v>1074</c:v>
                </c:pt>
                <c:pt idx="752">
                  <c:v>1081</c:v>
                </c:pt>
                <c:pt idx="753">
                  <c:v>1047</c:v>
                </c:pt>
                <c:pt idx="754">
                  <c:v>1064</c:v>
                </c:pt>
                <c:pt idx="755">
                  <c:v>1051</c:v>
                </c:pt>
                <c:pt idx="756">
                  <c:v>1011</c:v>
                </c:pt>
                <c:pt idx="757">
                  <c:v>1040</c:v>
                </c:pt>
                <c:pt idx="758">
                  <c:v>1071</c:v>
                </c:pt>
                <c:pt idx="759">
                  <c:v>1082</c:v>
                </c:pt>
                <c:pt idx="760">
                  <c:v>1106</c:v>
                </c:pt>
                <c:pt idx="761">
                  <c:v>1093</c:v>
                </c:pt>
                <c:pt idx="762">
                  <c:v>1129</c:v>
                </c:pt>
                <c:pt idx="763">
                  <c:v>1128</c:v>
                </c:pt>
                <c:pt idx="764">
                  <c:v>1107</c:v>
                </c:pt>
                <c:pt idx="765">
                  <c:v>1099</c:v>
                </c:pt>
                <c:pt idx="766">
                  <c:v>1080</c:v>
                </c:pt>
                <c:pt idx="767">
                  <c:v>1041</c:v>
                </c:pt>
                <c:pt idx="768">
                  <c:v>995</c:v>
                </c:pt>
                <c:pt idx="769">
                  <c:v>1000</c:v>
                </c:pt>
                <c:pt idx="770">
                  <c:v>1021</c:v>
                </c:pt>
                <c:pt idx="771">
                  <c:v>1017</c:v>
                </c:pt>
                <c:pt idx="772">
                  <c:v>1028</c:v>
                </c:pt>
                <c:pt idx="773">
                  <c:v>1031</c:v>
                </c:pt>
                <c:pt idx="774">
                  <c:v>1011</c:v>
                </c:pt>
                <c:pt idx="775">
                  <c:v>1010</c:v>
                </c:pt>
                <c:pt idx="776">
                  <c:v>1026</c:v>
                </c:pt>
                <c:pt idx="777">
                  <c:v>1039</c:v>
                </c:pt>
                <c:pt idx="778">
                  <c:v>1090</c:v>
                </c:pt>
                <c:pt idx="779">
                  <c:v>1074</c:v>
                </c:pt>
                <c:pt idx="780">
                  <c:v>1073</c:v>
                </c:pt>
                <c:pt idx="781">
                  <c:v>1109</c:v>
                </c:pt>
                <c:pt idx="782">
                  <c:v>1097</c:v>
                </c:pt>
                <c:pt idx="783">
                  <c:v>1096</c:v>
                </c:pt>
                <c:pt idx="784">
                  <c:v>1101</c:v>
                </c:pt>
                <c:pt idx="785">
                  <c:v>1100</c:v>
                </c:pt>
                <c:pt idx="786">
                  <c:v>1081</c:v>
                </c:pt>
                <c:pt idx="787">
                  <c:v>1091</c:v>
                </c:pt>
                <c:pt idx="788">
                  <c:v>1096</c:v>
                </c:pt>
                <c:pt idx="789">
                  <c:v>1154</c:v>
                </c:pt>
                <c:pt idx="790">
                  <c:v>1191</c:v>
                </c:pt>
                <c:pt idx="791">
                  <c:v>1175</c:v>
                </c:pt>
                <c:pt idx="792">
                  <c:v>1174</c:v>
                </c:pt>
                <c:pt idx="793">
                  <c:v>1169</c:v>
                </c:pt>
                <c:pt idx="794">
                  <c:v>1168</c:v>
                </c:pt>
                <c:pt idx="795">
                  <c:v>1170</c:v>
                </c:pt>
                <c:pt idx="796">
                  <c:v>1218</c:v>
                </c:pt>
                <c:pt idx="797">
                  <c:v>1230</c:v>
                </c:pt>
                <c:pt idx="798">
                  <c:v>1243</c:v>
                </c:pt>
                <c:pt idx="799">
                  <c:v>1280</c:v>
                </c:pt>
                <c:pt idx="800">
                  <c:v>1294</c:v>
                </c:pt>
                <c:pt idx="801">
                  <c:v>1296</c:v>
                </c:pt>
                <c:pt idx="802">
                  <c:v>1320</c:v>
                </c:pt>
                <c:pt idx="803">
                  <c:v>1336</c:v>
                </c:pt>
                <c:pt idx="804">
                  <c:v>1334</c:v>
                </c:pt>
                <c:pt idx="805">
                  <c:v>1335</c:v>
                </c:pt>
                <c:pt idx="806">
                  <c:v>1351</c:v>
                </c:pt>
                <c:pt idx="807">
                  <c:v>1401</c:v>
                </c:pt>
                <c:pt idx="808">
                  <c:v>1428</c:v>
                </c:pt>
                <c:pt idx="809">
                  <c:v>1405</c:v>
                </c:pt>
                <c:pt idx="810">
                  <c:v>1437</c:v>
                </c:pt>
                <c:pt idx="811">
                  <c:v>1457</c:v>
                </c:pt>
                <c:pt idx="812">
                  <c:v>1476</c:v>
                </c:pt>
                <c:pt idx="813">
                  <c:v>1541</c:v>
                </c:pt>
                <c:pt idx="814">
                  <c:v>1575</c:v>
                </c:pt>
                <c:pt idx="815">
                  <c:v>1584</c:v>
                </c:pt>
                <c:pt idx="816">
                  <c:v>1591</c:v>
                </c:pt>
                <c:pt idx="817">
                  <c:v>1604</c:v>
                </c:pt>
                <c:pt idx="818">
                  <c:v>1604</c:v>
                </c:pt>
                <c:pt idx="819">
                  <c:v>1583</c:v>
                </c:pt>
                <c:pt idx="820">
                  <c:v>1622</c:v>
                </c:pt>
                <c:pt idx="821">
                  <c:v>1672</c:v>
                </c:pt>
                <c:pt idx="822">
                  <c:v>1692</c:v>
                </c:pt>
                <c:pt idx="823">
                  <c:v>1694</c:v>
                </c:pt>
                <c:pt idx="824">
                  <c:v>1685</c:v>
                </c:pt>
                <c:pt idx="825">
                  <c:v>1698</c:v>
                </c:pt>
                <c:pt idx="826">
                  <c:v>1756</c:v>
                </c:pt>
                <c:pt idx="827">
                  <c:v>1793</c:v>
                </c:pt>
                <c:pt idx="828">
                  <c:v>1795</c:v>
                </c:pt>
                <c:pt idx="829">
                  <c:v>1804</c:v>
                </c:pt>
                <c:pt idx="830">
                  <c:v>1778</c:v>
                </c:pt>
                <c:pt idx="831">
                  <c:v>1747</c:v>
                </c:pt>
                <c:pt idx="832">
                  <c:v>1797</c:v>
                </c:pt>
                <c:pt idx="833">
                  <c:v>1826</c:v>
                </c:pt>
                <c:pt idx="834">
                  <c:v>1812</c:v>
                </c:pt>
                <c:pt idx="835">
                  <c:v>1856</c:v>
                </c:pt>
                <c:pt idx="836">
                  <c:v>1934</c:v>
                </c:pt>
                <c:pt idx="837">
                  <c:v>1935</c:v>
                </c:pt>
                <c:pt idx="838">
                  <c:v>1936</c:v>
                </c:pt>
                <c:pt idx="839">
                  <c:v>1999</c:v>
                </c:pt>
                <c:pt idx="840">
                  <c:v>2014</c:v>
                </c:pt>
                <c:pt idx="841">
                  <c:v>2043</c:v>
                </c:pt>
                <c:pt idx="842">
                  <c:v>2060</c:v>
                </c:pt>
                <c:pt idx="843">
                  <c:v>2043</c:v>
                </c:pt>
                <c:pt idx="844">
                  <c:v>2023</c:v>
                </c:pt>
                <c:pt idx="845">
                  <c:v>2032</c:v>
                </c:pt>
                <c:pt idx="846">
                  <c:v>2075</c:v>
                </c:pt>
                <c:pt idx="847">
                  <c:v>2079</c:v>
                </c:pt>
                <c:pt idx="848">
                  <c:v>2103</c:v>
                </c:pt>
                <c:pt idx="849">
                  <c:v>2151</c:v>
                </c:pt>
                <c:pt idx="850">
                  <c:v>2129</c:v>
                </c:pt>
                <c:pt idx="851">
                  <c:v>2114</c:v>
                </c:pt>
                <c:pt idx="852">
                  <c:v>2153</c:v>
                </c:pt>
                <c:pt idx="853">
                  <c:v>2175</c:v>
                </c:pt>
                <c:pt idx="854">
                  <c:v>2217</c:v>
                </c:pt>
                <c:pt idx="855">
                  <c:v>2240</c:v>
                </c:pt>
                <c:pt idx="856">
                  <c:v>2225</c:v>
                </c:pt>
                <c:pt idx="857">
                  <c:v>2257</c:v>
                </c:pt>
                <c:pt idx="858">
                  <c:v>2261</c:v>
                </c:pt>
                <c:pt idx="859">
                  <c:v>2331</c:v>
                </c:pt>
                <c:pt idx="860">
                  <c:v>2416</c:v>
                </c:pt>
                <c:pt idx="861">
                  <c:v>2499</c:v>
                </c:pt>
                <c:pt idx="862">
                  <c:v>2494</c:v>
                </c:pt>
                <c:pt idx="863">
                  <c:v>2484</c:v>
                </c:pt>
                <c:pt idx="864">
                  <c:v>2610</c:v>
                </c:pt>
                <c:pt idx="865">
                  <c:v>2818</c:v>
                </c:pt>
                <c:pt idx="866">
                  <c:v>2956</c:v>
                </c:pt>
                <c:pt idx="867">
                  <c:v>2973</c:v>
                </c:pt>
                <c:pt idx="868">
                  <c:v>3137</c:v>
                </c:pt>
                <c:pt idx="869">
                  <c:v>3295</c:v>
                </c:pt>
                <c:pt idx="870">
                  <c:v>3420</c:v>
                </c:pt>
                <c:pt idx="871">
                  <c:v>3522</c:v>
                </c:pt>
                <c:pt idx="872">
                  <c:v>3667</c:v>
                </c:pt>
                <c:pt idx="873">
                  <c:v>3835</c:v>
                </c:pt>
                <c:pt idx="874">
                  <c:v>4019</c:v>
                </c:pt>
                <c:pt idx="875">
                  <c:v>4223</c:v>
                </c:pt>
                <c:pt idx="876">
                  <c:v>4355</c:v>
                </c:pt>
                <c:pt idx="877">
                  <c:v>4513</c:v>
                </c:pt>
                <c:pt idx="878">
                  <c:v>4672</c:v>
                </c:pt>
                <c:pt idx="879">
                  <c:v>4776</c:v>
                </c:pt>
                <c:pt idx="880">
                  <c:v>4811</c:v>
                </c:pt>
                <c:pt idx="881">
                  <c:v>4900</c:v>
                </c:pt>
                <c:pt idx="882">
                  <c:v>5055</c:v>
                </c:pt>
                <c:pt idx="883">
                  <c:v>5177</c:v>
                </c:pt>
                <c:pt idx="884">
                  <c:v>5141</c:v>
                </c:pt>
                <c:pt idx="885">
                  <c:v>5063</c:v>
                </c:pt>
                <c:pt idx="886">
                  <c:v>5030</c:v>
                </c:pt>
                <c:pt idx="887">
                  <c:v>4943</c:v>
                </c:pt>
                <c:pt idx="888">
                  <c:v>4782</c:v>
                </c:pt>
                <c:pt idx="889">
                  <c:v>4712</c:v>
                </c:pt>
                <c:pt idx="890">
                  <c:v>4678</c:v>
                </c:pt>
                <c:pt idx="891">
                  <c:v>4613</c:v>
                </c:pt>
                <c:pt idx="892">
                  <c:v>4480</c:v>
                </c:pt>
                <c:pt idx="893">
                  <c:v>4439</c:v>
                </c:pt>
                <c:pt idx="894">
                  <c:v>4349</c:v>
                </c:pt>
                <c:pt idx="895">
                  <c:v>4233</c:v>
                </c:pt>
                <c:pt idx="896">
                  <c:v>4250</c:v>
                </c:pt>
                <c:pt idx="897">
                  <c:v>4211</c:v>
                </c:pt>
                <c:pt idx="898">
                  <c:v>4125</c:v>
                </c:pt>
                <c:pt idx="899">
                  <c:v>4136</c:v>
                </c:pt>
                <c:pt idx="900">
                  <c:v>4194</c:v>
                </c:pt>
                <c:pt idx="901">
                  <c:v>4213</c:v>
                </c:pt>
                <c:pt idx="902">
                  <c:v>4119</c:v>
                </c:pt>
                <c:pt idx="903">
                  <c:v>4085</c:v>
                </c:pt>
                <c:pt idx="904">
                  <c:v>4036</c:v>
                </c:pt>
                <c:pt idx="905">
                  <c:v>4071</c:v>
                </c:pt>
                <c:pt idx="906">
                  <c:v>4065</c:v>
                </c:pt>
                <c:pt idx="907">
                  <c:v>4049</c:v>
                </c:pt>
                <c:pt idx="908">
                  <c:v>4086</c:v>
                </c:pt>
                <c:pt idx="909">
                  <c:v>4055</c:v>
                </c:pt>
                <c:pt idx="910">
                  <c:v>4009</c:v>
                </c:pt>
                <c:pt idx="911">
                  <c:v>4071</c:v>
                </c:pt>
                <c:pt idx="912">
                  <c:v>4140</c:v>
                </c:pt>
                <c:pt idx="913">
                  <c:v>4127</c:v>
                </c:pt>
                <c:pt idx="914">
                  <c:v>4128</c:v>
                </c:pt>
                <c:pt idx="915">
                  <c:v>4213</c:v>
                </c:pt>
                <c:pt idx="916">
                  <c:v>4250</c:v>
                </c:pt>
                <c:pt idx="917">
                  <c:v>4243</c:v>
                </c:pt>
                <c:pt idx="918">
                  <c:v>4175</c:v>
                </c:pt>
                <c:pt idx="919">
                  <c:v>4241</c:v>
                </c:pt>
                <c:pt idx="920">
                  <c:v>4260</c:v>
                </c:pt>
                <c:pt idx="921">
                  <c:v>4261</c:v>
                </c:pt>
                <c:pt idx="922">
                  <c:v>4326</c:v>
                </c:pt>
                <c:pt idx="923">
                  <c:v>4363</c:v>
                </c:pt>
                <c:pt idx="924">
                  <c:v>4418</c:v>
                </c:pt>
                <c:pt idx="925">
                  <c:v>4477</c:v>
                </c:pt>
                <c:pt idx="926">
                  <c:v>4483</c:v>
                </c:pt>
                <c:pt idx="927">
                  <c:v>4477</c:v>
                </c:pt>
                <c:pt idx="928">
                  <c:v>4515</c:v>
                </c:pt>
                <c:pt idx="929">
                  <c:v>4572</c:v>
                </c:pt>
                <c:pt idx="930">
                  <c:v>4616</c:v>
                </c:pt>
                <c:pt idx="931">
                  <c:v>4622</c:v>
                </c:pt>
                <c:pt idx="932">
                  <c:v>4722</c:v>
                </c:pt>
                <c:pt idx="933">
                  <c:v>4802</c:v>
                </c:pt>
                <c:pt idx="934">
                  <c:v>4844</c:v>
                </c:pt>
                <c:pt idx="935">
                  <c:v>4908</c:v>
                </c:pt>
                <c:pt idx="936">
                  <c:v>4918</c:v>
                </c:pt>
                <c:pt idx="937">
                  <c:v>5010</c:v>
                </c:pt>
                <c:pt idx="938">
                  <c:v>5042</c:v>
                </c:pt>
                <c:pt idx="939">
                  <c:v>5008</c:v>
                </c:pt>
                <c:pt idx="940">
                  <c:v>4952</c:v>
                </c:pt>
                <c:pt idx="941">
                  <c:v>5083</c:v>
                </c:pt>
                <c:pt idx="942">
                  <c:v>5179</c:v>
                </c:pt>
                <c:pt idx="943">
                  <c:v>5124</c:v>
                </c:pt>
                <c:pt idx="944">
                  <c:v>5040</c:v>
                </c:pt>
                <c:pt idx="945">
                  <c:v>5050</c:v>
                </c:pt>
                <c:pt idx="946">
                  <c:v>5209</c:v>
                </c:pt>
                <c:pt idx="947">
                  <c:v>5292</c:v>
                </c:pt>
                <c:pt idx="948">
                  <c:v>5286</c:v>
                </c:pt>
                <c:pt idx="949">
                  <c:v>5326</c:v>
                </c:pt>
                <c:pt idx="950">
                  <c:v>5454</c:v>
                </c:pt>
                <c:pt idx="951">
                  <c:v>5530</c:v>
                </c:pt>
                <c:pt idx="952">
                  <c:v>5632</c:v>
                </c:pt>
                <c:pt idx="953">
                  <c:v>5696</c:v>
                </c:pt>
                <c:pt idx="954">
                  <c:v>5752</c:v>
                </c:pt>
                <c:pt idx="955">
                  <c:v>5928</c:v>
                </c:pt>
                <c:pt idx="956">
                  <c:v>5983</c:v>
                </c:pt>
                <c:pt idx="957">
                  <c:v>6056</c:v>
                </c:pt>
                <c:pt idx="958">
                  <c:v>6278</c:v>
                </c:pt>
                <c:pt idx="959">
                  <c:v>6477</c:v>
                </c:pt>
                <c:pt idx="960">
                  <c:v>6531</c:v>
                </c:pt>
                <c:pt idx="961">
                  <c:v>6546</c:v>
                </c:pt>
                <c:pt idx="962">
                  <c:v>6721</c:v>
                </c:pt>
                <c:pt idx="963">
                  <c:v>7013</c:v>
                </c:pt>
                <c:pt idx="964">
                  <c:v>7133</c:v>
                </c:pt>
                <c:pt idx="965">
                  <c:v>7282</c:v>
                </c:pt>
                <c:pt idx="966">
                  <c:v>7453</c:v>
                </c:pt>
                <c:pt idx="967">
                  <c:v>7562</c:v>
                </c:pt>
                <c:pt idx="968">
                  <c:v>7802</c:v>
                </c:pt>
                <c:pt idx="969">
                  <c:v>8075</c:v>
                </c:pt>
                <c:pt idx="970">
                  <c:v>8261</c:v>
                </c:pt>
                <c:pt idx="971">
                  <c:v>8550</c:v>
                </c:pt>
                <c:pt idx="972">
                  <c:v>8868</c:v>
                </c:pt>
                <c:pt idx="973">
                  <c:v>9095</c:v>
                </c:pt>
                <c:pt idx="974">
                  <c:v>9462</c:v>
                </c:pt>
                <c:pt idx="975">
                  <c:v>9681</c:v>
                </c:pt>
                <c:pt idx="976">
                  <c:v>10219</c:v>
                </c:pt>
                <c:pt idx="977">
                  <c:v>10558</c:v>
                </c:pt>
                <c:pt idx="978">
                  <c:v>10872</c:v>
                </c:pt>
                <c:pt idx="979">
                  <c:v>11408</c:v>
                </c:pt>
                <c:pt idx="980">
                  <c:v>11799</c:v>
                </c:pt>
                <c:pt idx="981">
                  <c:v>12287</c:v>
                </c:pt>
                <c:pt idx="982">
                  <c:v>12664</c:v>
                </c:pt>
                <c:pt idx="983">
                  <c:v>13142</c:v>
                </c:pt>
                <c:pt idx="984">
                  <c:v>13446</c:v>
                </c:pt>
                <c:pt idx="985">
                  <c:v>13491</c:v>
                </c:pt>
                <c:pt idx="986">
                  <c:v>13807</c:v>
                </c:pt>
                <c:pt idx="987">
                  <c:v>13882</c:v>
                </c:pt>
                <c:pt idx="988">
                  <c:v>13702</c:v>
                </c:pt>
                <c:pt idx="989">
                  <c:v>13787</c:v>
                </c:pt>
                <c:pt idx="990">
                  <c:v>13801</c:v>
                </c:pt>
                <c:pt idx="991">
                  <c:v>13610</c:v>
                </c:pt>
                <c:pt idx="992">
                  <c:v>13546</c:v>
                </c:pt>
                <c:pt idx="993">
                  <c:v>13171</c:v>
                </c:pt>
                <c:pt idx="994">
                  <c:v>12866</c:v>
                </c:pt>
                <c:pt idx="995">
                  <c:v>12410</c:v>
                </c:pt>
                <c:pt idx="996">
                  <c:v>11775</c:v>
                </c:pt>
                <c:pt idx="997">
                  <c:v>11157</c:v>
                </c:pt>
                <c:pt idx="998">
                  <c:v>10481</c:v>
                </c:pt>
                <c:pt idx="999">
                  <c:v>9706</c:v>
                </c:pt>
                <c:pt idx="1000">
                  <c:v>9015</c:v>
                </c:pt>
                <c:pt idx="1001">
                  <c:v>8357</c:v>
                </c:pt>
                <c:pt idx="1002">
                  <c:v>7946</c:v>
                </c:pt>
                <c:pt idx="1003">
                  <c:v>7431</c:v>
                </c:pt>
                <c:pt idx="1004">
                  <c:v>7055</c:v>
                </c:pt>
                <c:pt idx="1005">
                  <c:v>6748</c:v>
                </c:pt>
                <c:pt idx="1006">
                  <c:v>6364</c:v>
                </c:pt>
                <c:pt idx="1007">
                  <c:v>6202</c:v>
                </c:pt>
                <c:pt idx="1008">
                  <c:v>5896</c:v>
                </c:pt>
                <c:pt idx="1009">
                  <c:v>5641</c:v>
                </c:pt>
                <c:pt idx="1010">
                  <c:v>5529</c:v>
                </c:pt>
                <c:pt idx="1011">
                  <c:v>5364</c:v>
                </c:pt>
                <c:pt idx="1012">
                  <c:v>5151</c:v>
                </c:pt>
                <c:pt idx="1013">
                  <c:v>5028</c:v>
                </c:pt>
                <c:pt idx="1014">
                  <c:v>4833</c:v>
                </c:pt>
                <c:pt idx="1015">
                  <c:v>4850</c:v>
                </c:pt>
                <c:pt idx="1016">
                  <c:v>4591</c:v>
                </c:pt>
                <c:pt idx="1017">
                  <c:v>4555</c:v>
                </c:pt>
                <c:pt idx="1018">
                  <c:v>4534</c:v>
                </c:pt>
                <c:pt idx="1019">
                  <c:v>4305</c:v>
                </c:pt>
                <c:pt idx="1020">
                  <c:v>4155</c:v>
                </c:pt>
                <c:pt idx="1021">
                  <c:v>4022</c:v>
                </c:pt>
                <c:pt idx="1022">
                  <c:v>4032</c:v>
                </c:pt>
                <c:pt idx="1023">
                  <c:v>3866</c:v>
                </c:pt>
                <c:pt idx="1024">
                  <c:v>3805</c:v>
                </c:pt>
                <c:pt idx="1025">
                  <c:v>3840</c:v>
                </c:pt>
                <c:pt idx="1026">
                  <c:v>3630</c:v>
                </c:pt>
                <c:pt idx="1027">
                  <c:v>3573</c:v>
                </c:pt>
                <c:pt idx="1028">
                  <c:v>3518</c:v>
                </c:pt>
                <c:pt idx="1029">
                  <c:v>3386</c:v>
                </c:pt>
                <c:pt idx="1030">
                  <c:v>3371</c:v>
                </c:pt>
                <c:pt idx="1031">
                  <c:v>3425</c:v>
                </c:pt>
                <c:pt idx="1032">
                  <c:v>3369</c:v>
                </c:pt>
                <c:pt idx="1033">
                  <c:v>3578</c:v>
                </c:pt>
                <c:pt idx="1034">
                  <c:v>3826</c:v>
                </c:pt>
                <c:pt idx="1035">
                  <c:v>3879</c:v>
                </c:pt>
                <c:pt idx="1036">
                  <c:v>4095</c:v>
                </c:pt>
                <c:pt idx="1037">
                  <c:v>4241</c:v>
                </c:pt>
                <c:pt idx="1038">
                  <c:v>3854</c:v>
                </c:pt>
                <c:pt idx="1039">
                  <c:v>3611</c:v>
                </c:pt>
                <c:pt idx="1040">
                  <c:v>3328</c:v>
                </c:pt>
                <c:pt idx="1041">
                  <c:v>3045</c:v>
                </c:pt>
                <c:pt idx="1042">
                  <c:v>2809</c:v>
                </c:pt>
                <c:pt idx="1043">
                  <c:v>2831</c:v>
                </c:pt>
                <c:pt idx="1044">
                  <c:v>2811</c:v>
                </c:pt>
                <c:pt idx="1045">
                  <c:v>2831</c:v>
                </c:pt>
                <c:pt idx="1046">
                  <c:v>2762</c:v>
                </c:pt>
                <c:pt idx="1047">
                  <c:v>2701</c:v>
                </c:pt>
                <c:pt idx="1048">
                  <c:v>2625</c:v>
                </c:pt>
                <c:pt idx="1049">
                  <c:v>2640</c:v>
                </c:pt>
                <c:pt idx="1050">
                  <c:v>2581</c:v>
                </c:pt>
                <c:pt idx="1051">
                  <c:v>2526</c:v>
                </c:pt>
                <c:pt idx="1052">
                  <c:v>2582</c:v>
                </c:pt>
                <c:pt idx="1053">
                  <c:v>2576</c:v>
                </c:pt>
                <c:pt idx="1054">
                  <c:v>2608</c:v>
                </c:pt>
                <c:pt idx="1055">
                  <c:v>2524</c:v>
                </c:pt>
                <c:pt idx="1056">
                  <c:v>2597</c:v>
                </c:pt>
                <c:pt idx="1057">
                  <c:v>2494</c:v>
                </c:pt>
                <c:pt idx="1058">
                  <c:v>2558</c:v>
                </c:pt>
                <c:pt idx="1059">
                  <c:v>2551</c:v>
                </c:pt>
                <c:pt idx="1060">
                  <c:v>2648</c:v>
                </c:pt>
                <c:pt idx="1061">
                  <c:v>2614</c:v>
                </c:pt>
                <c:pt idx="1062">
                  <c:v>2605</c:v>
                </c:pt>
                <c:pt idx="1063">
                  <c:v>2712</c:v>
                </c:pt>
                <c:pt idx="1064">
                  <c:v>2650</c:v>
                </c:pt>
                <c:pt idx="1065">
                  <c:v>2576</c:v>
                </c:pt>
                <c:pt idx="1066">
                  <c:v>2566</c:v>
                </c:pt>
                <c:pt idx="1067">
                  <c:v>2733</c:v>
                </c:pt>
                <c:pt idx="1068">
                  <c:v>2852</c:v>
                </c:pt>
                <c:pt idx="1069">
                  <c:v>2834</c:v>
                </c:pt>
                <c:pt idx="1070">
                  <c:v>2793</c:v>
                </c:pt>
                <c:pt idx="1071">
                  <c:v>2809</c:v>
                </c:pt>
                <c:pt idx="1072">
                  <c:v>2784</c:v>
                </c:pt>
                <c:pt idx="1073">
                  <c:v>2816</c:v>
                </c:pt>
                <c:pt idx="1074">
                  <c:v>2920</c:v>
                </c:pt>
                <c:pt idx="1075">
                  <c:v>2925</c:v>
                </c:pt>
                <c:pt idx="1076">
                  <c:v>2850</c:v>
                </c:pt>
                <c:pt idx="1077">
                  <c:v>2788</c:v>
                </c:pt>
                <c:pt idx="1078">
                  <c:v>2715</c:v>
                </c:pt>
                <c:pt idx="1079">
                  <c:v>2577</c:v>
                </c:pt>
                <c:pt idx="1080">
                  <c:v>2485</c:v>
                </c:pt>
                <c:pt idx="1081">
                  <c:v>2515</c:v>
                </c:pt>
                <c:pt idx="1082">
                  <c:v>2414</c:v>
                </c:pt>
                <c:pt idx="1083">
                  <c:v>2437</c:v>
                </c:pt>
                <c:pt idx="1084">
                  <c:v>2389</c:v>
                </c:pt>
                <c:pt idx="1085">
                  <c:v>2357</c:v>
                </c:pt>
                <c:pt idx="1086">
                  <c:v>2271</c:v>
                </c:pt>
                <c:pt idx="1087">
                  <c:v>2244</c:v>
                </c:pt>
                <c:pt idx="1088">
                  <c:v>2271</c:v>
                </c:pt>
                <c:pt idx="1089">
                  <c:v>2402</c:v>
                </c:pt>
                <c:pt idx="1090">
                  <c:v>2290</c:v>
                </c:pt>
                <c:pt idx="1091">
                  <c:v>2277</c:v>
                </c:pt>
                <c:pt idx="1092">
                  <c:v>2245</c:v>
                </c:pt>
                <c:pt idx="1093">
                  <c:v>2247</c:v>
                </c:pt>
                <c:pt idx="1094">
                  <c:v>2222</c:v>
                </c:pt>
                <c:pt idx="1095">
                  <c:v>2286</c:v>
                </c:pt>
                <c:pt idx="1096">
                  <c:v>2322</c:v>
                </c:pt>
                <c:pt idx="1097">
                  <c:v>2266</c:v>
                </c:pt>
                <c:pt idx="1098">
                  <c:v>2249</c:v>
                </c:pt>
                <c:pt idx="1099">
                  <c:v>2272</c:v>
                </c:pt>
                <c:pt idx="1100">
                  <c:v>2325</c:v>
                </c:pt>
                <c:pt idx="1101">
                  <c:v>2365</c:v>
                </c:pt>
                <c:pt idx="1102">
                  <c:v>2369</c:v>
                </c:pt>
                <c:pt idx="1103">
                  <c:v>2346</c:v>
                </c:pt>
                <c:pt idx="1104">
                  <c:v>2420</c:v>
                </c:pt>
                <c:pt idx="1105">
                  <c:v>2407</c:v>
                </c:pt>
                <c:pt idx="1106">
                  <c:v>2396</c:v>
                </c:pt>
                <c:pt idx="1107">
                  <c:v>2430</c:v>
                </c:pt>
                <c:pt idx="1108">
                  <c:v>2450</c:v>
                </c:pt>
                <c:pt idx="1109">
                  <c:v>2490</c:v>
                </c:pt>
                <c:pt idx="1110">
                  <c:v>2576</c:v>
                </c:pt>
                <c:pt idx="1111">
                  <c:v>2568</c:v>
                </c:pt>
                <c:pt idx="1112">
                  <c:v>2534</c:v>
                </c:pt>
                <c:pt idx="1113">
                  <c:v>2590</c:v>
                </c:pt>
                <c:pt idx="1114">
                  <c:v>2588</c:v>
                </c:pt>
                <c:pt idx="1115">
                  <c:v>2583</c:v>
                </c:pt>
                <c:pt idx="1116">
                  <c:v>2676</c:v>
                </c:pt>
                <c:pt idx="1117">
                  <c:v>2644</c:v>
                </c:pt>
                <c:pt idx="1118">
                  <c:v>2594</c:v>
                </c:pt>
                <c:pt idx="1119">
                  <c:v>2580</c:v>
                </c:pt>
                <c:pt idx="1120">
                  <c:v>2459</c:v>
                </c:pt>
                <c:pt idx="1121">
                  <c:v>2579</c:v>
                </c:pt>
                <c:pt idx="1122">
                  <c:v>2473</c:v>
                </c:pt>
                <c:pt idx="1123">
                  <c:v>2605</c:v>
                </c:pt>
                <c:pt idx="1124">
                  <c:v>2430</c:v>
                </c:pt>
                <c:pt idx="1125">
                  <c:v>2443</c:v>
                </c:pt>
                <c:pt idx="1126">
                  <c:v>2341</c:v>
                </c:pt>
                <c:pt idx="1127">
                  <c:v>2428</c:v>
                </c:pt>
                <c:pt idx="1128">
                  <c:v>2449</c:v>
                </c:pt>
                <c:pt idx="1129">
                  <c:v>2364</c:v>
                </c:pt>
                <c:pt idx="1130">
                  <c:v>2360</c:v>
                </c:pt>
                <c:pt idx="1131">
                  <c:v>2333</c:v>
                </c:pt>
                <c:pt idx="1132">
                  <c:v>2353</c:v>
                </c:pt>
                <c:pt idx="1133">
                  <c:v>2323</c:v>
                </c:pt>
                <c:pt idx="1134">
                  <c:v>2323</c:v>
                </c:pt>
                <c:pt idx="1135">
                  <c:v>2218</c:v>
                </c:pt>
                <c:pt idx="1136">
                  <c:v>2323</c:v>
                </c:pt>
                <c:pt idx="1137">
                  <c:v>2391</c:v>
                </c:pt>
                <c:pt idx="1138">
                  <c:v>2291</c:v>
                </c:pt>
                <c:pt idx="1139">
                  <c:v>2238</c:v>
                </c:pt>
                <c:pt idx="1140">
                  <c:v>2278</c:v>
                </c:pt>
                <c:pt idx="1141">
                  <c:v>2363</c:v>
                </c:pt>
                <c:pt idx="1142">
                  <c:v>2307</c:v>
                </c:pt>
                <c:pt idx="1143">
                  <c:v>2339</c:v>
                </c:pt>
                <c:pt idx="1144">
                  <c:v>2285</c:v>
                </c:pt>
                <c:pt idx="1145">
                  <c:v>2363</c:v>
                </c:pt>
                <c:pt idx="1146">
                  <c:v>2279</c:v>
                </c:pt>
                <c:pt idx="1147">
                  <c:v>2271</c:v>
                </c:pt>
                <c:pt idx="1148">
                  <c:v>2374</c:v>
                </c:pt>
                <c:pt idx="1149">
                  <c:v>2211</c:v>
                </c:pt>
                <c:pt idx="1150">
                  <c:v>2237</c:v>
                </c:pt>
                <c:pt idx="1151">
                  <c:v>2259</c:v>
                </c:pt>
                <c:pt idx="1152">
                  <c:v>2151</c:v>
                </c:pt>
                <c:pt idx="1153">
                  <c:v>2152</c:v>
                </c:pt>
                <c:pt idx="1154">
                  <c:v>2165</c:v>
                </c:pt>
                <c:pt idx="1155">
                  <c:v>2154</c:v>
                </c:pt>
                <c:pt idx="1156">
                  <c:v>2109</c:v>
                </c:pt>
                <c:pt idx="1157">
                  <c:v>2107</c:v>
                </c:pt>
                <c:pt idx="1158">
                  <c:v>2085</c:v>
                </c:pt>
                <c:pt idx="1159">
                  <c:v>2095</c:v>
                </c:pt>
                <c:pt idx="1160">
                  <c:v>2045</c:v>
                </c:pt>
                <c:pt idx="1161">
                  <c:v>1965</c:v>
                </c:pt>
                <c:pt idx="1162">
                  <c:v>2103</c:v>
                </c:pt>
                <c:pt idx="1163">
                  <c:v>2046</c:v>
                </c:pt>
                <c:pt idx="1164">
                  <c:v>2013</c:v>
                </c:pt>
                <c:pt idx="1165">
                  <c:v>2102</c:v>
                </c:pt>
                <c:pt idx="1166">
                  <c:v>2144</c:v>
                </c:pt>
                <c:pt idx="1167">
                  <c:v>1990</c:v>
                </c:pt>
                <c:pt idx="1168">
                  <c:v>2019</c:v>
                </c:pt>
                <c:pt idx="1169">
                  <c:v>2058</c:v>
                </c:pt>
                <c:pt idx="1170">
                  <c:v>2043</c:v>
                </c:pt>
                <c:pt idx="1171">
                  <c:v>1994</c:v>
                </c:pt>
                <c:pt idx="1172">
                  <c:v>2011</c:v>
                </c:pt>
                <c:pt idx="1173">
                  <c:v>1948</c:v>
                </c:pt>
                <c:pt idx="1174">
                  <c:v>1997</c:v>
                </c:pt>
                <c:pt idx="1175">
                  <c:v>2126</c:v>
                </c:pt>
                <c:pt idx="1176">
                  <c:v>2071</c:v>
                </c:pt>
                <c:pt idx="1177">
                  <c:v>2067</c:v>
                </c:pt>
                <c:pt idx="1178">
                  <c:v>2011</c:v>
                </c:pt>
                <c:pt idx="1179">
                  <c:v>2007</c:v>
                </c:pt>
                <c:pt idx="1180">
                  <c:v>2074</c:v>
                </c:pt>
                <c:pt idx="1181">
                  <c:v>2100</c:v>
                </c:pt>
                <c:pt idx="1182">
                  <c:v>1989</c:v>
                </c:pt>
                <c:pt idx="1183">
                  <c:v>1973</c:v>
                </c:pt>
                <c:pt idx="1184">
                  <c:v>2027</c:v>
                </c:pt>
                <c:pt idx="1185">
                  <c:v>2015</c:v>
                </c:pt>
                <c:pt idx="1186">
                  <c:v>2040</c:v>
                </c:pt>
                <c:pt idx="1187">
                  <c:v>2066</c:v>
                </c:pt>
                <c:pt idx="1188">
                  <c:v>2004</c:v>
                </c:pt>
                <c:pt idx="1189">
                  <c:v>1993</c:v>
                </c:pt>
                <c:pt idx="1190">
                  <c:v>2015</c:v>
                </c:pt>
                <c:pt idx="1191">
                  <c:v>1902</c:v>
                </c:pt>
                <c:pt idx="1192">
                  <c:v>1984</c:v>
                </c:pt>
                <c:pt idx="1193">
                  <c:v>1849</c:v>
                </c:pt>
                <c:pt idx="1194">
                  <c:v>1864</c:v>
                </c:pt>
                <c:pt idx="1195">
                  <c:v>1986</c:v>
                </c:pt>
                <c:pt idx="1196">
                  <c:v>1927</c:v>
                </c:pt>
                <c:pt idx="1197">
                  <c:v>1949</c:v>
                </c:pt>
                <c:pt idx="1198">
                  <c:v>1919</c:v>
                </c:pt>
                <c:pt idx="1199">
                  <c:v>1877</c:v>
                </c:pt>
                <c:pt idx="1200">
                  <c:v>1974</c:v>
                </c:pt>
                <c:pt idx="1201">
                  <c:v>1853</c:v>
                </c:pt>
                <c:pt idx="1202">
                  <c:v>1933</c:v>
                </c:pt>
                <c:pt idx="1203">
                  <c:v>1906</c:v>
                </c:pt>
                <c:pt idx="1204">
                  <c:v>1972</c:v>
                </c:pt>
                <c:pt idx="1205">
                  <c:v>1950</c:v>
                </c:pt>
                <c:pt idx="1206">
                  <c:v>1947</c:v>
                </c:pt>
                <c:pt idx="1207">
                  <c:v>1988</c:v>
                </c:pt>
                <c:pt idx="1208">
                  <c:v>2075</c:v>
                </c:pt>
                <c:pt idx="1209">
                  <c:v>2164</c:v>
                </c:pt>
                <c:pt idx="1210">
                  <c:v>2154</c:v>
                </c:pt>
                <c:pt idx="1211">
                  <c:v>2136</c:v>
                </c:pt>
                <c:pt idx="1212">
                  <c:v>2236</c:v>
                </c:pt>
                <c:pt idx="1213">
                  <c:v>2351</c:v>
                </c:pt>
                <c:pt idx="1214">
                  <c:v>2359</c:v>
                </c:pt>
                <c:pt idx="1215">
                  <c:v>2520</c:v>
                </c:pt>
                <c:pt idx="1216">
                  <c:v>2581</c:v>
                </c:pt>
                <c:pt idx="1217">
                  <c:v>2445</c:v>
                </c:pt>
                <c:pt idx="1218">
                  <c:v>2596</c:v>
                </c:pt>
                <c:pt idx="1219">
                  <c:v>2661</c:v>
                </c:pt>
                <c:pt idx="1220">
                  <c:v>2706</c:v>
                </c:pt>
                <c:pt idx="1221">
                  <c:v>2713</c:v>
                </c:pt>
                <c:pt idx="1222">
                  <c:v>2788</c:v>
                </c:pt>
                <c:pt idx="1223">
                  <c:v>2861</c:v>
                </c:pt>
                <c:pt idx="1224">
                  <c:v>2940</c:v>
                </c:pt>
                <c:pt idx="1225">
                  <c:v>2941</c:v>
                </c:pt>
                <c:pt idx="1226">
                  <c:v>3000</c:v>
                </c:pt>
                <c:pt idx="1227">
                  <c:v>2957</c:v>
                </c:pt>
                <c:pt idx="1228">
                  <c:v>2837</c:v>
                </c:pt>
                <c:pt idx="1229">
                  <c:v>2775</c:v>
                </c:pt>
                <c:pt idx="1230">
                  <c:v>2785</c:v>
                </c:pt>
                <c:pt idx="1231">
                  <c:v>2670</c:v>
                </c:pt>
                <c:pt idx="1232">
                  <c:v>2481</c:v>
                </c:pt>
                <c:pt idx="1233">
                  <c:v>2404</c:v>
                </c:pt>
                <c:pt idx="1234">
                  <c:v>2298</c:v>
                </c:pt>
                <c:pt idx="1235">
                  <c:v>2209</c:v>
                </c:pt>
                <c:pt idx="1236">
                  <c:v>2121</c:v>
                </c:pt>
                <c:pt idx="1237">
                  <c:v>2150</c:v>
                </c:pt>
                <c:pt idx="1238">
                  <c:v>2055</c:v>
                </c:pt>
                <c:pt idx="1239">
                  <c:v>2033</c:v>
                </c:pt>
                <c:pt idx="1240">
                  <c:v>2080</c:v>
                </c:pt>
                <c:pt idx="1241">
                  <c:v>2115</c:v>
                </c:pt>
                <c:pt idx="1242">
                  <c:v>2081</c:v>
                </c:pt>
                <c:pt idx="1243">
                  <c:v>2073</c:v>
                </c:pt>
                <c:pt idx="1244">
                  <c:v>2032</c:v>
                </c:pt>
                <c:pt idx="1245">
                  <c:v>1920</c:v>
                </c:pt>
                <c:pt idx="1246">
                  <c:v>1916</c:v>
                </c:pt>
                <c:pt idx="1247">
                  <c:v>1923</c:v>
                </c:pt>
                <c:pt idx="1248">
                  <c:v>1989</c:v>
                </c:pt>
                <c:pt idx="1249">
                  <c:v>1946</c:v>
                </c:pt>
                <c:pt idx="1250">
                  <c:v>1966</c:v>
                </c:pt>
                <c:pt idx="1251">
                  <c:v>2055</c:v>
                </c:pt>
                <c:pt idx="1252">
                  <c:v>2060</c:v>
                </c:pt>
                <c:pt idx="1253">
                  <c:v>2084</c:v>
                </c:pt>
                <c:pt idx="1254">
                  <c:v>2035</c:v>
                </c:pt>
                <c:pt idx="1255">
                  <c:v>2058</c:v>
                </c:pt>
                <c:pt idx="1256">
                  <c:v>2144</c:v>
                </c:pt>
                <c:pt idx="1257">
                  <c:v>2260</c:v>
                </c:pt>
                <c:pt idx="1258">
                  <c:v>2470</c:v>
                </c:pt>
                <c:pt idx="1259">
                  <c:v>2634</c:v>
                </c:pt>
                <c:pt idx="1260">
                  <c:v>2761</c:v>
                </c:pt>
                <c:pt idx="1261">
                  <c:v>2917</c:v>
                </c:pt>
                <c:pt idx="1262">
                  <c:v>2963</c:v>
                </c:pt>
                <c:pt idx="1263">
                  <c:v>2860</c:v>
                </c:pt>
                <c:pt idx="1264">
                  <c:v>2512</c:v>
                </c:pt>
                <c:pt idx="1265">
                  <c:v>2429</c:v>
                </c:pt>
                <c:pt idx="1266">
                  <c:v>2395</c:v>
                </c:pt>
                <c:pt idx="1267">
                  <c:v>2253</c:v>
                </c:pt>
                <c:pt idx="1268">
                  <c:v>2181</c:v>
                </c:pt>
                <c:pt idx="1269">
                  <c:v>2243</c:v>
                </c:pt>
                <c:pt idx="1270">
                  <c:v>2302</c:v>
                </c:pt>
                <c:pt idx="1271">
                  <c:v>2330</c:v>
                </c:pt>
                <c:pt idx="1272">
                  <c:v>2441</c:v>
                </c:pt>
                <c:pt idx="1273">
                  <c:v>2459</c:v>
                </c:pt>
                <c:pt idx="1274">
                  <c:v>2434</c:v>
                </c:pt>
                <c:pt idx="1275">
                  <c:v>2504</c:v>
                </c:pt>
                <c:pt idx="1276">
                  <c:v>2602</c:v>
                </c:pt>
                <c:pt idx="1277">
                  <c:v>2586</c:v>
                </c:pt>
                <c:pt idx="1278">
                  <c:v>2535</c:v>
                </c:pt>
                <c:pt idx="1279">
                  <c:v>2623</c:v>
                </c:pt>
                <c:pt idx="1280">
                  <c:v>2616</c:v>
                </c:pt>
                <c:pt idx="1281">
                  <c:v>2571</c:v>
                </c:pt>
                <c:pt idx="1282">
                  <c:v>2607</c:v>
                </c:pt>
                <c:pt idx="1283">
                  <c:v>2564</c:v>
                </c:pt>
                <c:pt idx="1284">
                  <c:v>2560</c:v>
                </c:pt>
                <c:pt idx="1285">
                  <c:v>2556</c:v>
                </c:pt>
                <c:pt idx="1286">
                  <c:v>2533</c:v>
                </c:pt>
                <c:pt idx="1287">
                  <c:v>2628</c:v>
                </c:pt>
                <c:pt idx="1288">
                  <c:v>2542</c:v>
                </c:pt>
                <c:pt idx="1289">
                  <c:v>2460</c:v>
                </c:pt>
                <c:pt idx="1290">
                  <c:v>2364</c:v>
                </c:pt>
                <c:pt idx="1291">
                  <c:v>2309</c:v>
                </c:pt>
                <c:pt idx="1292">
                  <c:v>2328</c:v>
                </c:pt>
                <c:pt idx="1293">
                  <c:v>2333</c:v>
                </c:pt>
                <c:pt idx="1294">
                  <c:v>2304</c:v>
                </c:pt>
                <c:pt idx="1295">
                  <c:v>2310</c:v>
                </c:pt>
                <c:pt idx="1296">
                  <c:v>2377</c:v>
                </c:pt>
                <c:pt idx="1297">
                  <c:v>2433</c:v>
                </c:pt>
                <c:pt idx="1298">
                  <c:v>2396</c:v>
                </c:pt>
                <c:pt idx="1299">
                  <c:v>2430</c:v>
                </c:pt>
                <c:pt idx="1300">
                  <c:v>2389</c:v>
                </c:pt>
                <c:pt idx="1301">
                  <c:v>2442</c:v>
                </c:pt>
                <c:pt idx="1302">
                  <c:v>2425</c:v>
                </c:pt>
                <c:pt idx="1303">
                  <c:v>2377</c:v>
                </c:pt>
                <c:pt idx="1304">
                  <c:v>2379</c:v>
                </c:pt>
                <c:pt idx="1305">
                  <c:v>2363</c:v>
                </c:pt>
                <c:pt idx="1306">
                  <c:v>2274</c:v>
                </c:pt>
                <c:pt idx="1307">
                  <c:v>2298</c:v>
                </c:pt>
                <c:pt idx="1308">
                  <c:v>2315</c:v>
                </c:pt>
                <c:pt idx="1309">
                  <c:v>2271</c:v>
                </c:pt>
                <c:pt idx="1310">
                  <c:v>2313</c:v>
                </c:pt>
                <c:pt idx="1311">
                  <c:v>2308</c:v>
                </c:pt>
                <c:pt idx="1312">
                  <c:v>2367</c:v>
                </c:pt>
                <c:pt idx="1313">
                  <c:v>2336</c:v>
                </c:pt>
                <c:pt idx="1314">
                  <c:v>2302</c:v>
                </c:pt>
                <c:pt idx="1315">
                  <c:v>2276</c:v>
                </c:pt>
                <c:pt idx="1316">
                  <c:v>2292</c:v>
                </c:pt>
                <c:pt idx="1317">
                  <c:v>2302</c:v>
                </c:pt>
                <c:pt idx="1318">
                  <c:v>2208</c:v>
                </c:pt>
                <c:pt idx="1319">
                  <c:v>2196</c:v>
                </c:pt>
                <c:pt idx="1320">
                  <c:v>2218</c:v>
                </c:pt>
                <c:pt idx="1321">
                  <c:v>2152</c:v>
                </c:pt>
                <c:pt idx="1322">
                  <c:v>2132</c:v>
                </c:pt>
                <c:pt idx="1323">
                  <c:v>2107</c:v>
                </c:pt>
                <c:pt idx="1324">
                  <c:v>2067</c:v>
                </c:pt>
                <c:pt idx="1325">
                  <c:v>2027</c:v>
                </c:pt>
                <c:pt idx="1326">
                  <c:v>1946</c:v>
                </c:pt>
                <c:pt idx="1327">
                  <c:v>1953</c:v>
                </c:pt>
                <c:pt idx="1328">
                  <c:v>1911</c:v>
                </c:pt>
                <c:pt idx="1329">
                  <c:v>1862</c:v>
                </c:pt>
                <c:pt idx="1330">
                  <c:v>1850</c:v>
                </c:pt>
                <c:pt idx="1331">
                  <c:v>1787</c:v>
                </c:pt>
                <c:pt idx="1332">
                  <c:v>1739</c:v>
                </c:pt>
                <c:pt idx="1333">
                  <c:v>1764</c:v>
                </c:pt>
                <c:pt idx="1334">
                  <c:v>1767</c:v>
                </c:pt>
                <c:pt idx="1335">
                  <c:v>1802</c:v>
                </c:pt>
                <c:pt idx="1336">
                  <c:v>1793</c:v>
                </c:pt>
                <c:pt idx="1337">
                  <c:v>1719</c:v>
                </c:pt>
                <c:pt idx="1338">
                  <c:v>1714</c:v>
                </c:pt>
                <c:pt idx="1339">
                  <c:v>1726</c:v>
                </c:pt>
                <c:pt idx="1340">
                  <c:v>1718</c:v>
                </c:pt>
                <c:pt idx="1341">
                  <c:v>1752</c:v>
                </c:pt>
                <c:pt idx="1342">
                  <c:v>1764</c:v>
                </c:pt>
                <c:pt idx="1343">
                  <c:v>1750</c:v>
                </c:pt>
                <c:pt idx="1344">
                  <c:v>1745</c:v>
                </c:pt>
                <c:pt idx="1345">
                  <c:v>1739</c:v>
                </c:pt>
                <c:pt idx="1346">
                  <c:v>1752</c:v>
                </c:pt>
                <c:pt idx="1347">
                  <c:v>1694</c:v>
                </c:pt>
                <c:pt idx="1348">
                  <c:v>1692</c:v>
                </c:pt>
                <c:pt idx="1349">
                  <c:v>1721</c:v>
                </c:pt>
                <c:pt idx="1350">
                  <c:v>1730</c:v>
                </c:pt>
                <c:pt idx="1351">
                  <c:v>1690</c:v>
                </c:pt>
                <c:pt idx="1352">
                  <c:v>1677</c:v>
                </c:pt>
                <c:pt idx="1353">
                  <c:v>1669</c:v>
                </c:pt>
                <c:pt idx="1354">
                  <c:v>1659</c:v>
                </c:pt>
                <c:pt idx="1355">
                  <c:v>1679</c:v>
                </c:pt>
                <c:pt idx="1356">
                  <c:v>1703</c:v>
                </c:pt>
                <c:pt idx="1357">
                  <c:v>1709</c:v>
                </c:pt>
                <c:pt idx="1358">
                  <c:v>1688</c:v>
                </c:pt>
                <c:pt idx="1359">
                  <c:v>1708</c:v>
                </c:pt>
                <c:pt idx="1360">
                  <c:v>1760</c:v>
                </c:pt>
                <c:pt idx="1361">
                  <c:v>1768</c:v>
                </c:pt>
                <c:pt idx="1362">
                  <c:v>1789</c:v>
                </c:pt>
                <c:pt idx="1363">
                  <c:v>1848</c:v>
                </c:pt>
                <c:pt idx="1364">
                  <c:v>1838</c:v>
                </c:pt>
                <c:pt idx="1365">
                  <c:v>1799</c:v>
                </c:pt>
                <c:pt idx="1366">
                  <c:v>1803</c:v>
                </c:pt>
                <c:pt idx="1367">
                  <c:v>1813</c:v>
                </c:pt>
                <c:pt idx="1368">
                  <c:v>1880</c:v>
                </c:pt>
                <c:pt idx="1369">
                  <c:v>1969</c:v>
                </c:pt>
                <c:pt idx="1370">
                  <c:v>1937</c:v>
                </c:pt>
                <c:pt idx="1371">
                  <c:v>1892</c:v>
                </c:pt>
                <c:pt idx="1372">
                  <c:v>1904</c:v>
                </c:pt>
                <c:pt idx="1373">
                  <c:v>1912</c:v>
                </c:pt>
                <c:pt idx="1374">
                  <c:v>1917</c:v>
                </c:pt>
                <c:pt idx="1375">
                  <c:v>1885</c:v>
                </c:pt>
                <c:pt idx="1376">
                  <c:v>1909</c:v>
                </c:pt>
                <c:pt idx="1377">
                  <c:v>1964</c:v>
                </c:pt>
                <c:pt idx="1378">
                  <c:v>2033</c:v>
                </c:pt>
                <c:pt idx="1379">
                  <c:v>2189</c:v>
                </c:pt>
                <c:pt idx="1380">
                  <c:v>2248</c:v>
                </c:pt>
                <c:pt idx="1381">
                  <c:v>2152</c:v>
                </c:pt>
                <c:pt idx="1382">
                  <c:v>2032</c:v>
                </c:pt>
                <c:pt idx="1383">
                  <c:v>2022</c:v>
                </c:pt>
                <c:pt idx="1384">
                  <c:v>2074</c:v>
                </c:pt>
                <c:pt idx="1385">
                  <c:v>2073</c:v>
                </c:pt>
                <c:pt idx="1386">
                  <c:v>2009</c:v>
                </c:pt>
                <c:pt idx="1387">
                  <c:v>1962</c:v>
                </c:pt>
                <c:pt idx="1388">
                  <c:v>1962</c:v>
                </c:pt>
                <c:pt idx="1389">
                  <c:v>1988</c:v>
                </c:pt>
                <c:pt idx="1390">
                  <c:v>2025</c:v>
                </c:pt>
                <c:pt idx="1391">
                  <c:v>1958</c:v>
                </c:pt>
                <c:pt idx="1392">
                  <c:v>1931</c:v>
                </c:pt>
                <c:pt idx="1393">
                  <c:v>1953</c:v>
                </c:pt>
                <c:pt idx="1394">
                  <c:v>1926</c:v>
                </c:pt>
                <c:pt idx="1395">
                  <c:v>1914</c:v>
                </c:pt>
                <c:pt idx="1396">
                  <c:v>1924</c:v>
                </c:pt>
                <c:pt idx="1397">
                  <c:v>1933</c:v>
                </c:pt>
                <c:pt idx="1398">
                  <c:v>1928</c:v>
                </c:pt>
                <c:pt idx="1399">
                  <c:v>1914</c:v>
                </c:pt>
                <c:pt idx="1400">
                  <c:v>1906</c:v>
                </c:pt>
                <c:pt idx="1401">
                  <c:v>1902</c:v>
                </c:pt>
                <c:pt idx="1402">
                  <c:v>1970</c:v>
                </c:pt>
                <c:pt idx="1403">
                  <c:v>2319</c:v>
                </c:pt>
                <c:pt idx="1404">
                  <c:v>2840</c:v>
                </c:pt>
                <c:pt idx="1405">
                  <c:v>3489</c:v>
                </c:pt>
                <c:pt idx="1406">
                  <c:v>4167</c:v>
                </c:pt>
                <c:pt idx="1407">
                  <c:v>4725</c:v>
                </c:pt>
                <c:pt idx="1408">
                  <c:v>4968</c:v>
                </c:pt>
                <c:pt idx="1409">
                  <c:v>4614</c:v>
                </c:pt>
                <c:pt idx="1410">
                  <c:v>3947</c:v>
                </c:pt>
                <c:pt idx="1411">
                  <c:v>3425</c:v>
                </c:pt>
                <c:pt idx="1412">
                  <c:v>3037</c:v>
                </c:pt>
                <c:pt idx="1413">
                  <c:v>2543</c:v>
                </c:pt>
                <c:pt idx="1414">
                  <c:v>2048</c:v>
                </c:pt>
                <c:pt idx="1415">
                  <c:v>1739</c:v>
                </c:pt>
                <c:pt idx="1416">
                  <c:v>1627</c:v>
                </c:pt>
                <c:pt idx="1417">
                  <c:v>1581</c:v>
                </c:pt>
                <c:pt idx="1418">
                  <c:v>1550</c:v>
                </c:pt>
                <c:pt idx="1419">
                  <c:v>1541</c:v>
                </c:pt>
                <c:pt idx="1420">
                  <c:v>1517</c:v>
                </c:pt>
                <c:pt idx="1421">
                  <c:v>1483</c:v>
                </c:pt>
                <c:pt idx="1422">
                  <c:v>1505</c:v>
                </c:pt>
                <c:pt idx="1423">
                  <c:v>1543</c:v>
                </c:pt>
                <c:pt idx="1424">
                  <c:v>1521</c:v>
                </c:pt>
                <c:pt idx="1425">
                  <c:v>1482</c:v>
                </c:pt>
                <c:pt idx="1426">
                  <c:v>1470</c:v>
                </c:pt>
                <c:pt idx="1427">
                  <c:v>1473</c:v>
                </c:pt>
                <c:pt idx="1428">
                  <c:v>1462</c:v>
                </c:pt>
                <c:pt idx="1429">
                  <c:v>1413</c:v>
                </c:pt>
                <c:pt idx="1430">
                  <c:v>1421</c:v>
                </c:pt>
                <c:pt idx="1431">
                  <c:v>1438</c:v>
                </c:pt>
                <c:pt idx="1432">
                  <c:v>1433</c:v>
                </c:pt>
                <c:pt idx="1433">
                  <c:v>1436</c:v>
                </c:pt>
                <c:pt idx="1434">
                  <c:v>1395</c:v>
                </c:pt>
                <c:pt idx="1435">
                  <c:v>1372</c:v>
                </c:pt>
                <c:pt idx="1436">
                  <c:v>1414</c:v>
                </c:pt>
                <c:pt idx="1437">
                  <c:v>1431</c:v>
                </c:pt>
                <c:pt idx="1438">
                  <c:v>1441</c:v>
                </c:pt>
                <c:pt idx="1439">
                  <c:v>1458</c:v>
                </c:pt>
                <c:pt idx="1440">
                  <c:v>1455</c:v>
                </c:pt>
                <c:pt idx="1441">
                  <c:v>1459</c:v>
                </c:pt>
                <c:pt idx="1442">
                  <c:v>1484</c:v>
                </c:pt>
                <c:pt idx="1443">
                  <c:v>1483</c:v>
                </c:pt>
                <c:pt idx="1444">
                  <c:v>1466</c:v>
                </c:pt>
                <c:pt idx="1445">
                  <c:v>1502</c:v>
                </c:pt>
                <c:pt idx="1446">
                  <c:v>1518</c:v>
                </c:pt>
                <c:pt idx="1447">
                  <c:v>1551</c:v>
                </c:pt>
                <c:pt idx="1448">
                  <c:v>1523</c:v>
                </c:pt>
                <c:pt idx="1449">
                  <c:v>1482</c:v>
                </c:pt>
                <c:pt idx="1450">
                  <c:v>1510</c:v>
                </c:pt>
                <c:pt idx="1451">
                  <c:v>1567</c:v>
                </c:pt>
                <c:pt idx="1452">
                  <c:v>1563</c:v>
                </c:pt>
                <c:pt idx="1453">
                  <c:v>1574</c:v>
                </c:pt>
                <c:pt idx="1454">
                  <c:v>1604</c:v>
                </c:pt>
                <c:pt idx="1455">
                  <c:v>1657</c:v>
                </c:pt>
                <c:pt idx="1456">
                  <c:v>1691</c:v>
                </c:pt>
                <c:pt idx="1457">
                  <c:v>1666</c:v>
                </c:pt>
                <c:pt idx="1458">
                  <c:v>1709</c:v>
                </c:pt>
                <c:pt idx="1459">
                  <c:v>1752</c:v>
                </c:pt>
                <c:pt idx="1460">
                  <c:v>1784</c:v>
                </c:pt>
                <c:pt idx="1461">
                  <c:v>1753</c:v>
                </c:pt>
                <c:pt idx="1462">
                  <c:v>1753</c:v>
                </c:pt>
                <c:pt idx="1463">
                  <c:v>1767</c:v>
                </c:pt>
                <c:pt idx="1464">
                  <c:v>1824</c:v>
                </c:pt>
                <c:pt idx="1465">
                  <c:v>1818</c:v>
                </c:pt>
                <c:pt idx="1466">
                  <c:v>1799</c:v>
                </c:pt>
                <c:pt idx="1467">
                  <c:v>1792</c:v>
                </c:pt>
                <c:pt idx="1468">
                  <c:v>1766</c:v>
                </c:pt>
                <c:pt idx="1469">
                  <c:v>1743</c:v>
                </c:pt>
                <c:pt idx="1470">
                  <c:v>1674</c:v>
                </c:pt>
                <c:pt idx="1471">
                  <c:v>1660</c:v>
                </c:pt>
                <c:pt idx="1472">
                  <c:v>1596</c:v>
                </c:pt>
                <c:pt idx="1473">
                  <c:v>1600</c:v>
                </c:pt>
                <c:pt idx="1474">
                  <c:v>1645</c:v>
                </c:pt>
                <c:pt idx="1475">
                  <c:v>1566</c:v>
                </c:pt>
                <c:pt idx="1476">
                  <c:v>1466</c:v>
                </c:pt>
                <c:pt idx="1477">
                  <c:v>1471</c:v>
                </c:pt>
                <c:pt idx="1478">
                  <c:v>1489</c:v>
                </c:pt>
                <c:pt idx="1479">
                  <c:v>1454</c:v>
                </c:pt>
                <c:pt idx="1480">
                  <c:v>1426</c:v>
                </c:pt>
                <c:pt idx="1481">
                  <c:v>1459</c:v>
                </c:pt>
                <c:pt idx="1482">
                  <c:v>1420</c:v>
                </c:pt>
                <c:pt idx="1483">
                  <c:v>1386</c:v>
                </c:pt>
                <c:pt idx="1484">
                  <c:v>1366</c:v>
                </c:pt>
                <c:pt idx="1485">
                  <c:v>1370</c:v>
                </c:pt>
                <c:pt idx="1486">
                  <c:v>1368</c:v>
                </c:pt>
                <c:pt idx="1487">
                  <c:v>1399</c:v>
                </c:pt>
                <c:pt idx="1488">
                  <c:v>1446</c:v>
                </c:pt>
                <c:pt idx="1489">
                  <c:v>1423</c:v>
                </c:pt>
                <c:pt idx="1490">
                  <c:v>1373</c:v>
                </c:pt>
                <c:pt idx="1491">
                  <c:v>1382</c:v>
                </c:pt>
                <c:pt idx="1492">
                  <c:v>1394</c:v>
                </c:pt>
                <c:pt idx="1493">
                  <c:v>1386</c:v>
                </c:pt>
                <c:pt idx="1494">
                  <c:v>1380</c:v>
                </c:pt>
                <c:pt idx="1495">
                  <c:v>1408</c:v>
                </c:pt>
                <c:pt idx="1496">
                  <c:v>1335</c:v>
                </c:pt>
                <c:pt idx="1497">
                  <c:v>1297</c:v>
                </c:pt>
                <c:pt idx="1498">
                  <c:v>1271</c:v>
                </c:pt>
                <c:pt idx="1499">
                  <c:v>1271</c:v>
                </c:pt>
                <c:pt idx="1500">
                  <c:v>1297</c:v>
                </c:pt>
                <c:pt idx="1501">
                  <c:v>1256</c:v>
                </c:pt>
                <c:pt idx="1502">
                  <c:v>1208</c:v>
                </c:pt>
                <c:pt idx="1503">
                  <c:v>1207</c:v>
                </c:pt>
                <c:pt idx="1504">
                  <c:v>1195</c:v>
                </c:pt>
                <c:pt idx="1505">
                  <c:v>1216</c:v>
                </c:pt>
                <c:pt idx="1506">
                  <c:v>1209</c:v>
                </c:pt>
                <c:pt idx="1507">
                  <c:v>1140</c:v>
                </c:pt>
                <c:pt idx="1508">
                  <c:v>1165</c:v>
                </c:pt>
                <c:pt idx="1509">
                  <c:v>1193</c:v>
                </c:pt>
                <c:pt idx="1510">
                  <c:v>1173</c:v>
                </c:pt>
                <c:pt idx="1511">
                  <c:v>1154</c:v>
                </c:pt>
                <c:pt idx="1512">
                  <c:v>1156</c:v>
                </c:pt>
                <c:pt idx="1513">
                  <c:v>1129</c:v>
                </c:pt>
                <c:pt idx="1514">
                  <c:v>1131</c:v>
                </c:pt>
                <c:pt idx="1515">
                  <c:v>1177</c:v>
                </c:pt>
                <c:pt idx="1516">
                  <c:v>1159</c:v>
                </c:pt>
                <c:pt idx="1517">
                  <c:v>1168</c:v>
                </c:pt>
                <c:pt idx="1518">
                  <c:v>1131</c:v>
                </c:pt>
                <c:pt idx="1519">
                  <c:v>1132</c:v>
                </c:pt>
                <c:pt idx="1520">
                  <c:v>1095</c:v>
                </c:pt>
                <c:pt idx="1521">
                  <c:v>1135</c:v>
                </c:pt>
                <c:pt idx="1522">
                  <c:v>1115</c:v>
                </c:pt>
                <c:pt idx="1523">
                  <c:v>1117</c:v>
                </c:pt>
                <c:pt idx="1524">
                  <c:v>1097</c:v>
                </c:pt>
                <c:pt idx="1525">
                  <c:v>1076</c:v>
                </c:pt>
                <c:pt idx="1526">
                  <c:v>1150</c:v>
                </c:pt>
                <c:pt idx="1527">
                  <c:v>1132</c:v>
                </c:pt>
                <c:pt idx="1528">
                  <c:v>1109</c:v>
                </c:pt>
                <c:pt idx="1529">
                  <c:v>1118</c:v>
                </c:pt>
                <c:pt idx="1530">
                  <c:v>1132</c:v>
                </c:pt>
                <c:pt idx="1531">
                  <c:v>1131</c:v>
                </c:pt>
                <c:pt idx="1532">
                  <c:v>1149</c:v>
                </c:pt>
                <c:pt idx="1533">
                  <c:v>1132</c:v>
                </c:pt>
                <c:pt idx="1534">
                  <c:v>1128</c:v>
                </c:pt>
                <c:pt idx="1535">
                  <c:v>1163</c:v>
                </c:pt>
                <c:pt idx="1536">
                  <c:v>1136</c:v>
                </c:pt>
                <c:pt idx="1537">
                  <c:v>1111</c:v>
                </c:pt>
                <c:pt idx="1538">
                  <c:v>1088</c:v>
                </c:pt>
                <c:pt idx="1539">
                  <c:v>1090</c:v>
                </c:pt>
                <c:pt idx="1540">
                  <c:v>1074</c:v>
                </c:pt>
                <c:pt idx="1541">
                  <c:v>1088</c:v>
                </c:pt>
                <c:pt idx="1542">
                  <c:v>1090</c:v>
                </c:pt>
                <c:pt idx="1543">
                  <c:v>1081</c:v>
                </c:pt>
                <c:pt idx="1544">
                  <c:v>1046</c:v>
                </c:pt>
                <c:pt idx="1545">
                  <c:v>1038</c:v>
                </c:pt>
                <c:pt idx="1546">
                  <c:v>1049</c:v>
                </c:pt>
                <c:pt idx="1547">
                  <c:v>1040</c:v>
                </c:pt>
                <c:pt idx="1548">
                  <c:v>1001</c:v>
                </c:pt>
                <c:pt idx="1549">
                  <c:v>1048</c:v>
                </c:pt>
                <c:pt idx="1550">
                  <c:v>1016</c:v>
                </c:pt>
                <c:pt idx="1551">
                  <c:v>1001</c:v>
                </c:pt>
                <c:pt idx="1552">
                  <c:v>999</c:v>
                </c:pt>
                <c:pt idx="1553">
                  <c:v>1001</c:v>
                </c:pt>
                <c:pt idx="1554">
                  <c:v>979</c:v>
                </c:pt>
                <c:pt idx="1555">
                  <c:v>978</c:v>
                </c:pt>
                <c:pt idx="1556">
                  <c:v>1007</c:v>
                </c:pt>
                <c:pt idx="1557">
                  <c:v>978</c:v>
                </c:pt>
                <c:pt idx="1558">
                  <c:v>947</c:v>
                </c:pt>
                <c:pt idx="1559">
                  <c:v>991</c:v>
                </c:pt>
                <c:pt idx="1560">
                  <c:v>986</c:v>
                </c:pt>
                <c:pt idx="1561">
                  <c:v>952</c:v>
                </c:pt>
                <c:pt idx="1562">
                  <c:v>976</c:v>
                </c:pt>
                <c:pt idx="1563">
                  <c:v>1018</c:v>
                </c:pt>
                <c:pt idx="1564">
                  <c:v>981</c:v>
                </c:pt>
                <c:pt idx="1565">
                  <c:v>1008</c:v>
                </c:pt>
                <c:pt idx="1566">
                  <c:v>1014</c:v>
                </c:pt>
                <c:pt idx="1567">
                  <c:v>999</c:v>
                </c:pt>
                <c:pt idx="1568">
                  <c:v>1025</c:v>
                </c:pt>
                <c:pt idx="1569">
                  <c:v>1035</c:v>
                </c:pt>
                <c:pt idx="1570">
                  <c:v>1037</c:v>
                </c:pt>
                <c:pt idx="1571">
                  <c:v>1027</c:v>
                </c:pt>
                <c:pt idx="1572">
                  <c:v>1067</c:v>
                </c:pt>
                <c:pt idx="1573">
                  <c:v>989</c:v>
                </c:pt>
                <c:pt idx="1574">
                  <c:v>992</c:v>
                </c:pt>
                <c:pt idx="1575">
                  <c:v>989</c:v>
                </c:pt>
                <c:pt idx="1576">
                  <c:v>1006</c:v>
                </c:pt>
                <c:pt idx="1577">
                  <c:v>1032</c:v>
                </c:pt>
                <c:pt idx="1578">
                  <c:v>1027</c:v>
                </c:pt>
                <c:pt idx="1579">
                  <c:v>1020</c:v>
                </c:pt>
                <c:pt idx="1580">
                  <c:v>993</c:v>
                </c:pt>
                <c:pt idx="1581">
                  <c:v>987</c:v>
                </c:pt>
                <c:pt idx="1582">
                  <c:v>1023</c:v>
                </c:pt>
                <c:pt idx="1583">
                  <c:v>1016</c:v>
                </c:pt>
                <c:pt idx="1584">
                  <c:v>988</c:v>
                </c:pt>
                <c:pt idx="1585">
                  <c:v>999</c:v>
                </c:pt>
                <c:pt idx="1586">
                  <c:v>1016</c:v>
                </c:pt>
                <c:pt idx="1587">
                  <c:v>989</c:v>
                </c:pt>
                <c:pt idx="1588">
                  <c:v>1029</c:v>
                </c:pt>
                <c:pt idx="1589">
                  <c:v>1036</c:v>
                </c:pt>
                <c:pt idx="1590">
                  <c:v>1073</c:v>
                </c:pt>
                <c:pt idx="1591">
                  <c:v>1048</c:v>
                </c:pt>
                <c:pt idx="1592">
                  <c:v>1033</c:v>
                </c:pt>
                <c:pt idx="1593">
                  <c:v>1037</c:v>
                </c:pt>
                <c:pt idx="1594">
                  <c:v>1014</c:v>
                </c:pt>
                <c:pt idx="1595">
                  <c:v>1083</c:v>
                </c:pt>
                <c:pt idx="1596">
                  <c:v>1068</c:v>
                </c:pt>
                <c:pt idx="1597">
                  <c:v>1105</c:v>
                </c:pt>
                <c:pt idx="1598">
                  <c:v>1110</c:v>
                </c:pt>
                <c:pt idx="1599">
                  <c:v>1112</c:v>
                </c:pt>
                <c:pt idx="1600">
                  <c:v>1086</c:v>
                </c:pt>
                <c:pt idx="1601">
                  <c:v>1101</c:v>
                </c:pt>
                <c:pt idx="1602">
                  <c:v>1144</c:v>
                </c:pt>
                <c:pt idx="1603">
                  <c:v>1079</c:v>
                </c:pt>
                <c:pt idx="1604">
                  <c:v>1137</c:v>
                </c:pt>
                <c:pt idx="1605">
                  <c:v>1109</c:v>
                </c:pt>
                <c:pt idx="1606">
                  <c:v>1134</c:v>
                </c:pt>
                <c:pt idx="1607">
                  <c:v>1197</c:v>
                </c:pt>
                <c:pt idx="1608">
                  <c:v>1178</c:v>
                </c:pt>
                <c:pt idx="1609">
                  <c:v>1201</c:v>
                </c:pt>
                <c:pt idx="1610">
                  <c:v>1248</c:v>
                </c:pt>
                <c:pt idx="1611">
                  <c:v>1215</c:v>
                </c:pt>
                <c:pt idx="1612">
                  <c:v>1242</c:v>
                </c:pt>
                <c:pt idx="1613">
                  <c:v>1243</c:v>
                </c:pt>
                <c:pt idx="1614">
                  <c:v>1322</c:v>
                </c:pt>
                <c:pt idx="1615">
                  <c:v>1351</c:v>
                </c:pt>
                <c:pt idx="1616">
                  <c:v>1397</c:v>
                </c:pt>
                <c:pt idx="1617">
                  <c:v>1472</c:v>
                </c:pt>
                <c:pt idx="1618">
                  <c:v>1488</c:v>
                </c:pt>
                <c:pt idx="1619">
                  <c:v>1536</c:v>
                </c:pt>
                <c:pt idx="1620">
                  <c:v>1552</c:v>
                </c:pt>
                <c:pt idx="1621">
                  <c:v>1652</c:v>
                </c:pt>
                <c:pt idx="1622">
                  <c:v>1670</c:v>
                </c:pt>
                <c:pt idx="1623">
                  <c:v>1732</c:v>
                </c:pt>
                <c:pt idx="1624">
                  <c:v>1836</c:v>
                </c:pt>
                <c:pt idx="1625">
                  <c:v>1859</c:v>
                </c:pt>
                <c:pt idx="1626">
                  <c:v>1951</c:v>
                </c:pt>
                <c:pt idx="1627">
                  <c:v>1913</c:v>
                </c:pt>
                <c:pt idx="1628">
                  <c:v>1973</c:v>
                </c:pt>
                <c:pt idx="1629">
                  <c:v>2054</c:v>
                </c:pt>
                <c:pt idx="1630">
                  <c:v>1994</c:v>
                </c:pt>
                <c:pt idx="1631">
                  <c:v>2043</c:v>
                </c:pt>
                <c:pt idx="1632">
                  <c:v>2093</c:v>
                </c:pt>
                <c:pt idx="1633">
                  <c:v>2125</c:v>
                </c:pt>
                <c:pt idx="1634">
                  <c:v>2105</c:v>
                </c:pt>
                <c:pt idx="1635">
                  <c:v>2126</c:v>
                </c:pt>
                <c:pt idx="1636">
                  <c:v>2047</c:v>
                </c:pt>
                <c:pt idx="1637">
                  <c:v>2131</c:v>
                </c:pt>
                <c:pt idx="1638">
                  <c:v>2130</c:v>
                </c:pt>
                <c:pt idx="1639">
                  <c:v>2132</c:v>
                </c:pt>
                <c:pt idx="1640">
                  <c:v>2215</c:v>
                </c:pt>
                <c:pt idx="1641">
                  <c:v>2296</c:v>
                </c:pt>
                <c:pt idx="1642">
                  <c:v>2218</c:v>
                </c:pt>
                <c:pt idx="1643">
                  <c:v>2181</c:v>
                </c:pt>
                <c:pt idx="1644">
                  <c:v>2196</c:v>
                </c:pt>
                <c:pt idx="1645">
                  <c:v>2190</c:v>
                </c:pt>
                <c:pt idx="1646">
                  <c:v>2255</c:v>
                </c:pt>
                <c:pt idx="1647">
                  <c:v>2241</c:v>
                </c:pt>
                <c:pt idx="1648">
                  <c:v>2253</c:v>
                </c:pt>
                <c:pt idx="1649">
                  <c:v>2215</c:v>
                </c:pt>
                <c:pt idx="1650">
                  <c:v>2217</c:v>
                </c:pt>
                <c:pt idx="1651">
                  <c:v>2194</c:v>
                </c:pt>
                <c:pt idx="1652">
                  <c:v>2160</c:v>
                </c:pt>
                <c:pt idx="1653">
                  <c:v>2183</c:v>
                </c:pt>
                <c:pt idx="1654">
                  <c:v>2228</c:v>
                </c:pt>
                <c:pt idx="1655">
                  <c:v>2150</c:v>
                </c:pt>
                <c:pt idx="1656">
                  <c:v>2332</c:v>
                </c:pt>
                <c:pt idx="1657">
                  <c:v>2355</c:v>
                </c:pt>
                <c:pt idx="1658">
                  <c:v>2352</c:v>
                </c:pt>
                <c:pt idx="1659">
                  <c:v>2231</c:v>
                </c:pt>
                <c:pt idx="1660">
                  <c:v>2253</c:v>
                </c:pt>
                <c:pt idx="1661">
                  <c:v>2320</c:v>
                </c:pt>
                <c:pt idx="1662">
                  <c:v>2394</c:v>
                </c:pt>
                <c:pt idx="1663">
                  <c:v>2373</c:v>
                </c:pt>
                <c:pt idx="1664">
                  <c:v>2398</c:v>
                </c:pt>
                <c:pt idx="1665">
                  <c:v>2319</c:v>
                </c:pt>
                <c:pt idx="1666">
                  <c:v>2530</c:v>
                </c:pt>
                <c:pt idx="1667">
                  <c:v>2465</c:v>
                </c:pt>
                <c:pt idx="1668">
                  <c:v>2536</c:v>
                </c:pt>
                <c:pt idx="1669">
                  <c:v>2487</c:v>
                </c:pt>
                <c:pt idx="1670">
                  <c:v>2533</c:v>
                </c:pt>
                <c:pt idx="1671">
                  <c:v>2462</c:v>
                </c:pt>
                <c:pt idx="1672">
                  <c:v>2553</c:v>
                </c:pt>
                <c:pt idx="1673">
                  <c:v>2504</c:v>
                </c:pt>
                <c:pt idx="1674">
                  <c:v>2589</c:v>
                </c:pt>
                <c:pt idx="1675">
                  <c:v>2640</c:v>
                </c:pt>
                <c:pt idx="1676">
                  <c:v>2667</c:v>
                </c:pt>
                <c:pt idx="1677">
                  <c:v>2720</c:v>
                </c:pt>
                <c:pt idx="1678">
                  <c:v>2647</c:v>
                </c:pt>
                <c:pt idx="1679">
                  <c:v>2766</c:v>
                </c:pt>
                <c:pt idx="1680">
                  <c:v>2732</c:v>
                </c:pt>
                <c:pt idx="1681">
                  <c:v>2806</c:v>
                </c:pt>
                <c:pt idx="1682">
                  <c:v>2757</c:v>
                </c:pt>
                <c:pt idx="1683">
                  <c:v>2874</c:v>
                </c:pt>
                <c:pt idx="1684">
                  <c:v>3005</c:v>
                </c:pt>
                <c:pt idx="1685">
                  <c:v>3085</c:v>
                </c:pt>
                <c:pt idx="1686">
                  <c:v>3142</c:v>
                </c:pt>
                <c:pt idx="1687">
                  <c:v>3336</c:v>
                </c:pt>
                <c:pt idx="1688">
                  <c:v>3261</c:v>
                </c:pt>
                <c:pt idx="1689">
                  <c:v>3269</c:v>
                </c:pt>
                <c:pt idx="1690">
                  <c:v>3388</c:v>
                </c:pt>
                <c:pt idx="1691">
                  <c:v>3407</c:v>
                </c:pt>
                <c:pt idx="1692">
                  <c:v>3486</c:v>
                </c:pt>
                <c:pt idx="1693">
                  <c:v>3488</c:v>
                </c:pt>
                <c:pt idx="1694">
                  <c:v>3582</c:v>
                </c:pt>
                <c:pt idx="1695">
                  <c:v>3577</c:v>
                </c:pt>
                <c:pt idx="1696">
                  <c:v>3677</c:v>
                </c:pt>
                <c:pt idx="1697">
                  <c:v>3604</c:v>
                </c:pt>
                <c:pt idx="1698">
                  <c:v>3782</c:v>
                </c:pt>
                <c:pt idx="1699">
                  <c:v>3719</c:v>
                </c:pt>
                <c:pt idx="1700">
                  <c:v>3743</c:v>
                </c:pt>
                <c:pt idx="1701">
                  <c:v>3733</c:v>
                </c:pt>
                <c:pt idx="1702">
                  <c:v>3651</c:v>
                </c:pt>
                <c:pt idx="1703">
                  <c:v>3579</c:v>
                </c:pt>
                <c:pt idx="1704">
                  <c:v>3456</c:v>
                </c:pt>
                <c:pt idx="1705">
                  <c:v>3457</c:v>
                </c:pt>
                <c:pt idx="1706">
                  <c:v>3317</c:v>
                </c:pt>
                <c:pt idx="1707">
                  <c:v>3227</c:v>
                </c:pt>
                <c:pt idx="1708">
                  <c:v>3220</c:v>
                </c:pt>
                <c:pt idx="1709">
                  <c:v>3188</c:v>
                </c:pt>
                <c:pt idx="1710">
                  <c:v>3232</c:v>
                </c:pt>
                <c:pt idx="1711">
                  <c:v>3139</c:v>
                </c:pt>
                <c:pt idx="1712">
                  <c:v>2981</c:v>
                </c:pt>
                <c:pt idx="1713">
                  <c:v>2989</c:v>
                </c:pt>
                <c:pt idx="1714">
                  <c:v>2883</c:v>
                </c:pt>
                <c:pt idx="1715">
                  <c:v>2926</c:v>
                </c:pt>
                <c:pt idx="1716">
                  <c:v>2678</c:v>
                </c:pt>
                <c:pt idx="1717">
                  <c:v>2693</c:v>
                </c:pt>
                <c:pt idx="1718">
                  <c:v>2576</c:v>
                </c:pt>
                <c:pt idx="1719">
                  <c:v>2564</c:v>
                </c:pt>
                <c:pt idx="1720">
                  <c:v>2402</c:v>
                </c:pt>
                <c:pt idx="1721">
                  <c:v>2384</c:v>
                </c:pt>
                <c:pt idx="1722">
                  <c:v>2265</c:v>
                </c:pt>
                <c:pt idx="1723">
                  <c:v>2251</c:v>
                </c:pt>
                <c:pt idx="1724">
                  <c:v>2242</c:v>
                </c:pt>
                <c:pt idx="1725">
                  <c:v>2179</c:v>
                </c:pt>
                <c:pt idx="1726">
                  <c:v>2154</c:v>
                </c:pt>
                <c:pt idx="1727">
                  <c:v>2016</c:v>
                </c:pt>
                <c:pt idx="1728">
                  <c:v>2080</c:v>
                </c:pt>
                <c:pt idx="1729">
                  <c:v>2069</c:v>
                </c:pt>
                <c:pt idx="1730">
                  <c:v>2043</c:v>
                </c:pt>
                <c:pt idx="1731">
                  <c:v>1958</c:v>
                </c:pt>
                <c:pt idx="1732">
                  <c:v>1938</c:v>
                </c:pt>
                <c:pt idx="1733">
                  <c:v>1978</c:v>
                </c:pt>
                <c:pt idx="1734">
                  <c:v>1898</c:v>
                </c:pt>
                <c:pt idx="1735">
                  <c:v>1896</c:v>
                </c:pt>
                <c:pt idx="1736">
                  <c:v>1869</c:v>
                </c:pt>
                <c:pt idx="1737">
                  <c:v>1862</c:v>
                </c:pt>
                <c:pt idx="1738">
                  <c:v>1889</c:v>
                </c:pt>
                <c:pt idx="1739">
                  <c:v>1777</c:v>
                </c:pt>
                <c:pt idx="1740">
                  <c:v>1714</c:v>
                </c:pt>
                <c:pt idx="1741">
                  <c:v>1883</c:v>
                </c:pt>
                <c:pt idx="1742">
                  <c:v>1742</c:v>
                </c:pt>
                <c:pt idx="1743">
                  <c:v>1805</c:v>
                </c:pt>
                <c:pt idx="1744">
                  <c:v>1840</c:v>
                </c:pt>
                <c:pt idx="1745">
                  <c:v>1753</c:v>
                </c:pt>
                <c:pt idx="1746">
                  <c:v>1709</c:v>
                </c:pt>
                <c:pt idx="1747">
                  <c:v>1782</c:v>
                </c:pt>
                <c:pt idx="1748">
                  <c:v>1657</c:v>
                </c:pt>
                <c:pt idx="1749">
                  <c:v>1719</c:v>
                </c:pt>
                <c:pt idx="1750">
                  <c:v>1699</c:v>
                </c:pt>
                <c:pt idx="1751">
                  <c:v>1682</c:v>
                </c:pt>
                <c:pt idx="1752">
                  <c:v>1641</c:v>
                </c:pt>
                <c:pt idx="1753">
                  <c:v>1673</c:v>
                </c:pt>
                <c:pt idx="1754">
                  <c:v>1659</c:v>
                </c:pt>
                <c:pt idx="1755">
                  <c:v>1662</c:v>
                </c:pt>
                <c:pt idx="1756">
                  <c:v>1575</c:v>
                </c:pt>
                <c:pt idx="1757">
                  <c:v>1587</c:v>
                </c:pt>
                <c:pt idx="1758">
                  <c:v>1600</c:v>
                </c:pt>
                <c:pt idx="1759">
                  <c:v>1580</c:v>
                </c:pt>
                <c:pt idx="1760">
                  <c:v>1477</c:v>
                </c:pt>
                <c:pt idx="1761">
                  <c:v>1501</c:v>
                </c:pt>
                <c:pt idx="1762">
                  <c:v>1487</c:v>
                </c:pt>
                <c:pt idx="1763">
                  <c:v>1491</c:v>
                </c:pt>
                <c:pt idx="1764">
                  <c:v>1492</c:v>
                </c:pt>
                <c:pt idx="1765">
                  <c:v>1414</c:v>
                </c:pt>
                <c:pt idx="1766">
                  <c:v>1443</c:v>
                </c:pt>
                <c:pt idx="1767">
                  <c:v>1507</c:v>
                </c:pt>
                <c:pt idx="1768">
                  <c:v>1456</c:v>
                </c:pt>
                <c:pt idx="1769">
                  <c:v>1450</c:v>
                </c:pt>
                <c:pt idx="1770">
                  <c:v>1347</c:v>
                </c:pt>
                <c:pt idx="1771">
                  <c:v>1432</c:v>
                </c:pt>
                <c:pt idx="1772">
                  <c:v>1480</c:v>
                </c:pt>
                <c:pt idx="1773">
                  <c:v>1466</c:v>
                </c:pt>
                <c:pt idx="1774">
                  <c:v>1414</c:v>
                </c:pt>
                <c:pt idx="1775">
                  <c:v>1402</c:v>
                </c:pt>
                <c:pt idx="1776">
                  <c:v>1425</c:v>
                </c:pt>
                <c:pt idx="1777">
                  <c:v>1381</c:v>
                </c:pt>
                <c:pt idx="1778">
                  <c:v>1439</c:v>
                </c:pt>
                <c:pt idx="1779">
                  <c:v>1390</c:v>
                </c:pt>
                <c:pt idx="1780">
                  <c:v>1383</c:v>
                </c:pt>
                <c:pt idx="1781">
                  <c:v>1404</c:v>
                </c:pt>
                <c:pt idx="1782">
                  <c:v>1448</c:v>
                </c:pt>
                <c:pt idx="1783">
                  <c:v>1370</c:v>
                </c:pt>
                <c:pt idx="1784">
                  <c:v>1369</c:v>
                </c:pt>
                <c:pt idx="1785">
                  <c:v>1380</c:v>
                </c:pt>
                <c:pt idx="1786">
                  <c:v>1357</c:v>
                </c:pt>
                <c:pt idx="1787">
                  <c:v>1358</c:v>
                </c:pt>
                <c:pt idx="1788">
                  <c:v>1333</c:v>
                </c:pt>
                <c:pt idx="1789">
                  <c:v>1355</c:v>
                </c:pt>
                <c:pt idx="1790">
                  <c:v>1341</c:v>
                </c:pt>
                <c:pt idx="1791">
                  <c:v>1359</c:v>
                </c:pt>
                <c:pt idx="1792">
                  <c:v>1350</c:v>
                </c:pt>
                <c:pt idx="1793">
                  <c:v>1314</c:v>
                </c:pt>
                <c:pt idx="1794">
                  <c:v>1336</c:v>
                </c:pt>
                <c:pt idx="1795">
                  <c:v>1355</c:v>
                </c:pt>
                <c:pt idx="1796">
                  <c:v>1291</c:v>
                </c:pt>
                <c:pt idx="1797">
                  <c:v>1312</c:v>
                </c:pt>
                <c:pt idx="1798">
                  <c:v>1345</c:v>
                </c:pt>
                <c:pt idx="1799">
                  <c:v>1400</c:v>
                </c:pt>
                <c:pt idx="1800">
                  <c:v>1409</c:v>
                </c:pt>
                <c:pt idx="1801">
                  <c:v>1390</c:v>
                </c:pt>
                <c:pt idx="1802">
                  <c:v>1406</c:v>
                </c:pt>
                <c:pt idx="1803">
                  <c:v>1399</c:v>
                </c:pt>
                <c:pt idx="1804">
                  <c:v>1341</c:v>
                </c:pt>
                <c:pt idx="1805">
                  <c:v>1340</c:v>
                </c:pt>
                <c:pt idx="1806">
                  <c:v>1347</c:v>
                </c:pt>
                <c:pt idx="1807">
                  <c:v>1296</c:v>
                </c:pt>
                <c:pt idx="1808">
                  <c:v>1315</c:v>
                </c:pt>
                <c:pt idx="1809">
                  <c:v>1322</c:v>
                </c:pt>
                <c:pt idx="1810">
                  <c:v>1285</c:v>
                </c:pt>
                <c:pt idx="1811">
                  <c:v>1309</c:v>
                </c:pt>
                <c:pt idx="1812">
                  <c:v>1272</c:v>
                </c:pt>
                <c:pt idx="1813">
                  <c:v>1265</c:v>
                </c:pt>
                <c:pt idx="1814">
                  <c:v>1225</c:v>
                </c:pt>
                <c:pt idx="1815">
                  <c:v>1279</c:v>
                </c:pt>
                <c:pt idx="1816">
                  <c:v>1255</c:v>
                </c:pt>
                <c:pt idx="1817">
                  <c:v>1259</c:v>
                </c:pt>
                <c:pt idx="1818">
                  <c:v>1301</c:v>
                </c:pt>
                <c:pt idx="1819">
                  <c:v>1272</c:v>
                </c:pt>
                <c:pt idx="1820">
                  <c:v>1261</c:v>
                </c:pt>
                <c:pt idx="1821">
                  <c:v>1264</c:v>
                </c:pt>
                <c:pt idx="1822">
                  <c:v>1227</c:v>
                </c:pt>
                <c:pt idx="1823">
                  <c:v>1254</c:v>
                </c:pt>
                <c:pt idx="1824">
                  <c:v>1263</c:v>
                </c:pt>
                <c:pt idx="1825">
                  <c:v>1257</c:v>
                </c:pt>
                <c:pt idx="1826">
                  <c:v>1206</c:v>
                </c:pt>
                <c:pt idx="1827">
                  <c:v>1214</c:v>
                </c:pt>
                <c:pt idx="1828">
                  <c:v>1227</c:v>
                </c:pt>
                <c:pt idx="1829">
                  <c:v>1209</c:v>
                </c:pt>
                <c:pt idx="1830">
                  <c:v>1197</c:v>
                </c:pt>
                <c:pt idx="1831">
                  <c:v>1237</c:v>
                </c:pt>
                <c:pt idx="1832">
                  <c:v>1203</c:v>
                </c:pt>
                <c:pt idx="1833">
                  <c:v>1218</c:v>
                </c:pt>
                <c:pt idx="1834">
                  <c:v>1203</c:v>
                </c:pt>
                <c:pt idx="1835">
                  <c:v>1230</c:v>
                </c:pt>
                <c:pt idx="1836">
                  <c:v>1230</c:v>
                </c:pt>
                <c:pt idx="1837">
                  <c:v>1256</c:v>
                </c:pt>
                <c:pt idx="1838">
                  <c:v>1196</c:v>
                </c:pt>
                <c:pt idx="1839">
                  <c:v>1232</c:v>
                </c:pt>
                <c:pt idx="1840">
                  <c:v>1216</c:v>
                </c:pt>
                <c:pt idx="1841">
                  <c:v>1170</c:v>
                </c:pt>
                <c:pt idx="1842">
                  <c:v>1141</c:v>
                </c:pt>
                <c:pt idx="1843">
                  <c:v>1206</c:v>
                </c:pt>
                <c:pt idx="1844">
                  <c:v>1164</c:v>
                </c:pt>
                <c:pt idx="1845">
                  <c:v>1175</c:v>
                </c:pt>
                <c:pt idx="1846">
                  <c:v>1182</c:v>
                </c:pt>
                <c:pt idx="1847">
                  <c:v>1164</c:v>
                </c:pt>
                <c:pt idx="1848">
                  <c:v>1207</c:v>
                </c:pt>
                <c:pt idx="1849">
                  <c:v>1208</c:v>
                </c:pt>
                <c:pt idx="1850">
                  <c:v>1183</c:v>
                </c:pt>
                <c:pt idx="1851">
                  <c:v>1205</c:v>
                </c:pt>
                <c:pt idx="1852">
                  <c:v>1197</c:v>
                </c:pt>
                <c:pt idx="1853">
                  <c:v>1164</c:v>
                </c:pt>
                <c:pt idx="1854">
                  <c:v>1186</c:v>
                </c:pt>
                <c:pt idx="1855">
                  <c:v>1170</c:v>
                </c:pt>
                <c:pt idx="1856">
                  <c:v>1159</c:v>
                </c:pt>
                <c:pt idx="1857">
                  <c:v>1219</c:v>
                </c:pt>
                <c:pt idx="1858">
                  <c:v>1188</c:v>
                </c:pt>
                <c:pt idx="1859">
                  <c:v>1165</c:v>
                </c:pt>
                <c:pt idx="1860">
                  <c:v>1217</c:v>
                </c:pt>
                <c:pt idx="1861">
                  <c:v>1178</c:v>
                </c:pt>
                <c:pt idx="1862">
                  <c:v>1154</c:v>
                </c:pt>
                <c:pt idx="1863">
                  <c:v>1193</c:v>
                </c:pt>
                <c:pt idx="1864">
                  <c:v>1208</c:v>
                </c:pt>
                <c:pt idx="1865">
                  <c:v>1240</c:v>
                </c:pt>
                <c:pt idx="1866">
                  <c:v>1218</c:v>
                </c:pt>
                <c:pt idx="1867">
                  <c:v>1201</c:v>
                </c:pt>
                <c:pt idx="1868">
                  <c:v>1271</c:v>
                </c:pt>
                <c:pt idx="1869">
                  <c:v>1282</c:v>
                </c:pt>
                <c:pt idx="1870">
                  <c:v>1220</c:v>
                </c:pt>
                <c:pt idx="1871">
                  <c:v>1224</c:v>
                </c:pt>
                <c:pt idx="1872">
                  <c:v>1192</c:v>
                </c:pt>
                <c:pt idx="1873">
                  <c:v>1223</c:v>
                </c:pt>
                <c:pt idx="1874">
                  <c:v>1248</c:v>
                </c:pt>
                <c:pt idx="1875">
                  <c:v>1233</c:v>
                </c:pt>
                <c:pt idx="1876">
                  <c:v>1212</c:v>
                </c:pt>
                <c:pt idx="1877">
                  <c:v>1165</c:v>
                </c:pt>
                <c:pt idx="1878">
                  <c:v>1201</c:v>
                </c:pt>
                <c:pt idx="1879">
                  <c:v>1180</c:v>
                </c:pt>
                <c:pt idx="1880">
                  <c:v>1187</c:v>
                </c:pt>
                <c:pt idx="1881">
                  <c:v>1199</c:v>
                </c:pt>
                <c:pt idx="1882">
                  <c:v>1171</c:v>
                </c:pt>
                <c:pt idx="1883">
                  <c:v>1198</c:v>
                </c:pt>
                <c:pt idx="1884">
                  <c:v>1152</c:v>
                </c:pt>
                <c:pt idx="1885">
                  <c:v>1178</c:v>
                </c:pt>
                <c:pt idx="1886">
                  <c:v>1164</c:v>
                </c:pt>
                <c:pt idx="1887">
                  <c:v>1223</c:v>
                </c:pt>
                <c:pt idx="1888">
                  <c:v>1214</c:v>
                </c:pt>
                <c:pt idx="1889">
                  <c:v>1213</c:v>
                </c:pt>
                <c:pt idx="1890">
                  <c:v>1179</c:v>
                </c:pt>
                <c:pt idx="1891">
                  <c:v>1189</c:v>
                </c:pt>
                <c:pt idx="1892">
                  <c:v>1194</c:v>
                </c:pt>
                <c:pt idx="1893">
                  <c:v>1201</c:v>
                </c:pt>
                <c:pt idx="1894">
                  <c:v>1185</c:v>
                </c:pt>
                <c:pt idx="1895">
                  <c:v>1227</c:v>
                </c:pt>
                <c:pt idx="1896">
                  <c:v>1205</c:v>
                </c:pt>
                <c:pt idx="1897">
                  <c:v>1198</c:v>
                </c:pt>
                <c:pt idx="1898">
                  <c:v>1196</c:v>
                </c:pt>
                <c:pt idx="1899">
                  <c:v>1216</c:v>
                </c:pt>
                <c:pt idx="1900">
                  <c:v>1216</c:v>
                </c:pt>
                <c:pt idx="1901">
                  <c:v>1260</c:v>
                </c:pt>
                <c:pt idx="1902">
                  <c:v>1259</c:v>
                </c:pt>
                <c:pt idx="1903">
                  <c:v>1215</c:v>
                </c:pt>
                <c:pt idx="1904">
                  <c:v>1224</c:v>
                </c:pt>
                <c:pt idx="1905">
                  <c:v>1174</c:v>
                </c:pt>
                <c:pt idx="1906">
                  <c:v>1184</c:v>
                </c:pt>
                <c:pt idx="1907">
                  <c:v>1225</c:v>
                </c:pt>
                <c:pt idx="1908">
                  <c:v>1236</c:v>
                </c:pt>
                <c:pt idx="1909">
                  <c:v>1216</c:v>
                </c:pt>
                <c:pt idx="1910">
                  <c:v>1268</c:v>
                </c:pt>
                <c:pt idx="1911">
                  <c:v>1237</c:v>
                </c:pt>
                <c:pt idx="1912">
                  <c:v>1211</c:v>
                </c:pt>
                <c:pt idx="1913">
                  <c:v>1205</c:v>
                </c:pt>
                <c:pt idx="1914">
                  <c:v>1188</c:v>
                </c:pt>
                <c:pt idx="1915">
                  <c:v>1200</c:v>
                </c:pt>
                <c:pt idx="1916">
                  <c:v>1209</c:v>
                </c:pt>
                <c:pt idx="1917">
                  <c:v>1184</c:v>
                </c:pt>
                <c:pt idx="1918">
                  <c:v>1181</c:v>
                </c:pt>
                <c:pt idx="1919">
                  <c:v>1173</c:v>
                </c:pt>
                <c:pt idx="1920">
                  <c:v>1203</c:v>
                </c:pt>
                <c:pt idx="1921">
                  <c:v>1178</c:v>
                </c:pt>
                <c:pt idx="1922">
                  <c:v>1146</c:v>
                </c:pt>
                <c:pt idx="1923">
                  <c:v>1157</c:v>
                </c:pt>
                <c:pt idx="1924">
                  <c:v>1122</c:v>
                </c:pt>
                <c:pt idx="1925">
                  <c:v>1122</c:v>
                </c:pt>
                <c:pt idx="1926">
                  <c:v>1168</c:v>
                </c:pt>
                <c:pt idx="1927">
                  <c:v>1166</c:v>
                </c:pt>
                <c:pt idx="1928">
                  <c:v>1167</c:v>
                </c:pt>
                <c:pt idx="1929">
                  <c:v>1119</c:v>
                </c:pt>
                <c:pt idx="1930">
                  <c:v>1149</c:v>
                </c:pt>
                <c:pt idx="1931">
                  <c:v>1127</c:v>
                </c:pt>
                <c:pt idx="1932">
                  <c:v>1083</c:v>
                </c:pt>
                <c:pt idx="1933">
                  <c:v>1095</c:v>
                </c:pt>
                <c:pt idx="1934">
                  <c:v>1101</c:v>
                </c:pt>
                <c:pt idx="1935">
                  <c:v>1114</c:v>
                </c:pt>
                <c:pt idx="1936">
                  <c:v>1076</c:v>
                </c:pt>
                <c:pt idx="1937">
                  <c:v>1099</c:v>
                </c:pt>
                <c:pt idx="1938">
                  <c:v>1066</c:v>
                </c:pt>
                <c:pt idx="1939">
                  <c:v>1061</c:v>
                </c:pt>
                <c:pt idx="1940">
                  <c:v>1069</c:v>
                </c:pt>
                <c:pt idx="1941">
                  <c:v>1081</c:v>
                </c:pt>
                <c:pt idx="1942">
                  <c:v>1149</c:v>
                </c:pt>
                <c:pt idx="1943">
                  <c:v>1156</c:v>
                </c:pt>
                <c:pt idx="1944">
                  <c:v>1136</c:v>
                </c:pt>
                <c:pt idx="1945">
                  <c:v>1125</c:v>
                </c:pt>
                <c:pt idx="1946">
                  <c:v>1115</c:v>
                </c:pt>
                <c:pt idx="1947">
                  <c:v>1108</c:v>
                </c:pt>
                <c:pt idx="1948">
                  <c:v>1099</c:v>
                </c:pt>
                <c:pt idx="1949">
                  <c:v>1110</c:v>
                </c:pt>
                <c:pt idx="1950">
                  <c:v>1100</c:v>
                </c:pt>
                <c:pt idx="1951">
                  <c:v>1090</c:v>
                </c:pt>
                <c:pt idx="1952">
                  <c:v>1105</c:v>
                </c:pt>
                <c:pt idx="1953">
                  <c:v>1089</c:v>
                </c:pt>
                <c:pt idx="1954">
                  <c:v>1074</c:v>
                </c:pt>
                <c:pt idx="1955">
                  <c:v>1094</c:v>
                </c:pt>
                <c:pt idx="1956">
                  <c:v>1125</c:v>
                </c:pt>
                <c:pt idx="1957">
                  <c:v>1128</c:v>
                </c:pt>
                <c:pt idx="1958">
                  <c:v>1164</c:v>
                </c:pt>
                <c:pt idx="1959">
                  <c:v>1219</c:v>
                </c:pt>
                <c:pt idx="1960">
                  <c:v>1234</c:v>
                </c:pt>
                <c:pt idx="1961">
                  <c:v>1181</c:v>
                </c:pt>
                <c:pt idx="1962">
                  <c:v>1134</c:v>
                </c:pt>
                <c:pt idx="1963">
                  <c:v>1141</c:v>
                </c:pt>
                <c:pt idx="1964">
                  <c:v>1156</c:v>
                </c:pt>
                <c:pt idx="1965">
                  <c:v>1126</c:v>
                </c:pt>
                <c:pt idx="1966">
                  <c:v>1120</c:v>
                </c:pt>
                <c:pt idx="1967">
                  <c:v>1123</c:v>
                </c:pt>
                <c:pt idx="1968">
                  <c:v>1184</c:v>
                </c:pt>
                <c:pt idx="1969">
                  <c:v>1157</c:v>
                </c:pt>
                <c:pt idx="1970">
                  <c:v>1121</c:v>
                </c:pt>
                <c:pt idx="1971">
                  <c:v>1163</c:v>
                </c:pt>
                <c:pt idx="1972">
                  <c:v>1150</c:v>
                </c:pt>
                <c:pt idx="1973">
                  <c:v>1177</c:v>
                </c:pt>
                <c:pt idx="1974">
                  <c:v>1158</c:v>
                </c:pt>
                <c:pt idx="1975">
                  <c:v>1128</c:v>
                </c:pt>
                <c:pt idx="1976">
                  <c:v>1111</c:v>
                </c:pt>
                <c:pt idx="1977">
                  <c:v>1165</c:v>
                </c:pt>
                <c:pt idx="1978">
                  <c:v>1157</c:v>
                </c:pt>
                <c:pt idx="1979">
                  <c:v>1135</c:v>
                </c:pt>
                <c:pt idx="1980">
                  <c:v>1185</c:v>
                </c:pt>
                <c:pt idx="1981">
                  <c:v>1173</c:v>
                </c:pt>
                <c:pt idx="1982">
                  <c:v>1189</c:v>
                </c:pt>
                <c:pt idx="1983">
                  <c:v>1122</c:v>
                </c:pt>
                <c:pt idx="1984">
                  <c:v>1046</c:v>
                </c:pt>
                <c:pt idx="1985">
                  <c:v>1095</c:v>
                </c:pt>
                <c:pt idx="1986">
                  <c:v>1118</c:v>
                </c:pt>
                <c:pt idx="1987">
                  <c:v>1093</c:v>
                </c:pt>
                <c:pt idx="1988">
                  <c:v>1095</c:v>
                </c:pt>
                <c:pt idx="1989">
                  <c:v>1102</c:v>
                </c:pt>
                <c:pt idx="1990">
                  <c:v>1114</c:v>
                </c:pt>
                <c:pt idx="1991">
                  <c:v>1104</c:v>
                </c:pt>
                <c:pt idx="1992">
                  <c:v>1075</c:v>
                </c:pt>
                <c:pt idx="1993">
                  <c:v>1072</c:v>
                </c:pt>
                <c:pt idx="1994">
                  <c:v>1140</c:v>
                </c:pt>
                <c:pt idx="1995">
                  <c:v>1161</c:v>
                </c:pt>
                <c:pt idx="1996">
                  <c:v>1132</c:v>
                </c:pt>
                <c:pt idx="1997">
                  <c:v>1120</c:v>
                </c:pt>
                <c:pt idx="1998">
                  <c:v>1132</c:v>
                </c:pt>
                <c:pt idx="1999">
                  <c:v>1122</c:v>
                </c:pt>
                <c:pt idx="2000">
                  <c:v>1135</c:v>
                </c:pt>
                <c:pt idx="2001">
                  <c:v>1158</c:v>
                </c:pt>
                <c:pt idx="2002">
                  <c:v>1164</c:v>
                </c:pt>
                <c:pt idx="2003">
                  <c:v>1144</c:v>
                </c:pt>
                <c:pt idx="2004">
                  <c:v>1159</c:v>
                </c:pt>
                <c:pt idx="2005">
                  <c:v>1196</c:v>
                </c:pt>
                <c:pt idx="2006">
                  <c:v>1215</c:v>
                </c:pt>
                <c:pt idx="2007">
                  <c:v>1242</c:v>
                </c:pt>
                <c:pt idx="2008">
                  <c:v>1216</c:v>
                </c:pt>
                <c:pt idx="2009">
                  <c:v>1204</c:v>
                </c:pt>
                <c:pt idx="2010">
                  <c:v>1268</c:v>
                </c:pt>
                <c:pt idx="2011">
                  <c:v>1284</c:v>
                </c:pt>
                <c:pt idx="2012">
                  <c:v>1264</c:v>
                </c:pt>
                <c:pt idx="2013">
                  <c:v>1311</c:v>
                </c:pt>
                <c:pt idx="2014">
                  <c:v>1335</c:v>
                </c:pt>
                <c:pt idx="2015">
                  <c:v>1290</c:v>
                </c:pt>
                <c:pt idx="2016">
                  <c:v>1307</c:v>
                </c:pt>
                <c:pt idx="2017">
                  <c:v>1361</c:v>
                </c:pt>
                <c:pt idx="2018">
                  <c:v>1385</c:v>
                </c:pt>
                <c:pt idx="2019">
                  <c:v>1420</c:v>
                </c:pt>
                <c:pt idx="2020">
                  <c:v>1435</c:v>
                </c:pt>
                <c:pt idx="2021">
                  <c:v>1431</c:v>
                </c:pt>
                <c:pt idx="2022">
                  <c:v>1509</c:v>
                </c:pt>
                <c:pt idx="2023">
                  <c:v>1658</c:v>
                </c:pt>
                <c:pt idx="2024">
                  <c:v>1862</c:v>
                </c:pt>
                <c:pt idx="2025">
                  <c:v>2063</c:v>
                </c:pt>
                <c:pt idx="2026">
                  <c:v>2169</c:v>
                </c:pt>
                <c:pt idx="2027">
                  <c:v>2087</c:v>
                </c:pt>
                <c:pt idx="2028">
                  <c:v>1943</c:v>
                </c:pt>
                <c:pt idx="2029">
                  <c:v>1852</c:v>
                </c:pt>
                <c:pt idx="2030">
                  <c:v>1735</c:v>
                </c:pt>
                <c:pt idx="2031">
                  <c:v>1685</c:v>
                </c:pt>
                <c:pt idx="2032">
                  <c:v>1653</c:v>
                </c:pt>
                <c:pt idx="2033">
                  <c:v>1568</c:v>
                </c:pt>
                <c:pt idx="2034">
                  <c:v>1502</c:v>
                </c:pt>
                <c:pt idx="2035">
                  <c:v>1393</c:v>
                </c:pt>
                <c:pt idx="2036">
                  <c:v>1325</c:v>
                </c:pt>
                <c:pt idx="2037">
                  <c:v>1316</c:v>
                </c:pt>
                <c:pt idx="2038">
                  <c:v>1291</c:v>
                </c:pt>
                <c:pt idx="2039">
                  <c:v>1310</c:v>
                </c:pt>
                <c:pt idx="2040">
                  <c:v>1310</c:v>
                </c:pt>
                <c:pt idx="2041">
                  <c:v>1279</c:v>
                </c:pt>
                <c:pt idx="2042">
                  <c:v>1224</c:v>
                </c:pt>
                <c:pt idx="2043">
                  <c:v>1202</c:v>
                </c:pt>
                <c:pt idx="2044">
                  <c:v>1176</c:v>
                </c:pt>
                <c:pt idx="2045">
                  <c:v>1159</c:v>
                </c:pt>
                <c:pt idx="2046">
                  <c:v>1183</c:v>
                </c:pt>
                <c:pt idx="2047">
                  <c:v>1146</c:v>
                </c:pt>
                <c:pt idx="2048">
                  <c:v>1169</c:v>
                </c:pt>
                <c:pt idx="2049">
                  <c:v>1215</c:v>
                </c:pt>
                <c:pt idx="2050">
                  <c:v>1186</c:v>
                </c:pt>
                <c:pt idx="2051">
                  <c:v>1183</c:v>
                </c:pt>
                <c:pt idx="2052">
                  <c:v>1210</c:v>
                </c:pt>
                <c:pt idx="2053">
                  <c:v>1229</c:v>
                </c:pt>
                <c:pt idx="2054">
                  <c:v>1213</c:v>
                </c:pt>
                <c:pt idx="2055">
                  <c:v>1199</c:v>
                </c:pt>
                <c:pt idx="2056">
                  <c:v>1184</c:v>
                </c:pt>
                <c:pt idx="2057">
                  <c:v>1180</c:v>
                </c:pt>
                <c:pt idx="2058">
                  <c:v>1162</c:v>
                </c:pt>
                <c:pt idx="2059">
                  <c:v>1147</c:v>
                </c:pt>
                <c:pt idx="2060">
                  <c:v>1159</c:v>
                </c:pt>
                <c:pt idx="2061">
                  <c:v>1125</c:v>
                </c:pt>
                <c:pt idx="2062">
                  <c:v>1084</c:v>
                </c:pt>
                <c:pt idx="2063">
                  <c:v>1075</c:v>
                </c:pt>
                <c:pt idx="2064">
                  <c:v>1063</c:v>
                </c:pt>
                <c:pt idx="2065">
                  <c:v>1064</c:v>
                </c:pt>
                <c:pt idx="2066">
                  <c:v>1080</c:v>
                </c:pt>
                <c:pt idx="2067">
                  <c:v>1055</c:v>
                </c:pt>
                <c:pt idx="2068">
                  <c:v>1057</c:v>
                </c:pt>
                <c:pt idx="2069">
                  <c:v>1084</c:v>
                </c:pt>
                <c:pt idx="2070">
                  <c:v>1080</c:v>
                </c:pt>
                <c:pt idx="2071">
                  <c:v>1080</c:v>
                </c:pt>
                <c:pt idx="2072">
                  <c:v>1061</c:v>
                </c:pt>
                <c:pt idx="2073">
                  <c:v>1035</c:v>
                </c:pt>
                <c:pt idx="2074">
                  <c:v>1044</c:v>
                </c:pt>
                <c:pt idx="2075">
                  <c:v>1052</c:v>
                </c:pt>
                <c:pt idx="2076">
                  <c:v>1062</c:v>
                </c:pt>
                <c:pt idx="2077">
                  <c:v>1040</c:v>
                </c:pt>
                <c:pt idx="2078">
                  <c:v>1042</c:v>
                </c:pt>
                <c:pt idx="2079">
                  <c:v>1056</c:v>
                </c:pt>
                <c:pt idx="2080">
                  <c:v>1050</c:v>
                </c:pt>
                <c:pt idx="2081">
                  <c:v>1022</c:v>
                </c:pt>
                <c:pt idx="2082">
                  <c:v>986</c:v>
                </c:pt>
                <c:pt idx="2083">
                  <c:v>1020</c:v>
                </c:pt>
                <c:pt idx="2084">
                  <c:v>1060</c:v>
                </c:pt>
                <c:pt idx="2085">
                  <c:v>1059</c:v>
                </c:pt>
                <c:pt idx="2086">
                  <c:v>1028</c:v>
                </c:pt>
                <c:pt idx="2087">
                  <c:v>1039</c:v>
                </c:pt>
                <c:pt idx="2088">
                  <c:v>1037</c:v>
                </c:pt>
                <c:pt idx="2089">
                  <c:v>1034</c:v>
                </c:pt>
                <c:pt idx="2090">
                  <c:v>1041</c:v>
                </c:pt>
                <c:pt idx="2091">
                  <c:v>1046</c:v>
                </c:pt>
                <c:pt idx="2092">
                  <c:v>1065</c:v>
                </c:pt>
                <c:pt idx="2093">
                  <c:v>1074</c:v>
                </c:pt>
                <c:pt idx="2094">
                  <c:v>1080</c:v>
                </c:pt>
                <c:pt idx="2095">
                  <c:v>1060</c:v>
                </c:pt>
                <c:pt idx="2096">
                  <c:v>1077</c:v>
                </c:pt>
                <c:pt idx="2097">
                  <c:v>1122</c:v>
                </c:pt>
                <c:pt idx="2098">
                  <c:v>1137</c:v>
                </c:pt>
                <c:pt idx="2099">
                  <c:v>1128</c:v>
                </c:pt>
                <c:pt idx="2100">
                  <c:v>1144</c:v>
                </c:pt>
                <c:pt idx="2101">
                  <c:v>1137</c:v>
                </c:pt>
                <c:pt idx="2102">
                  <c:v>1120</c:v>
                </c:pt>
                <c:pt idx="2103">
                  <c:v>1120</c:v>
                </c:pt>
                <c:pt idx="2104">
                  <c:v>1120</c:v>
                </c:pt>
                <c:pt idx="2105">
                  <c:v>1116</c:v>
                </c:pt>
                <c:pt idx="2106">
                  <c:v>1141</c:v>
                </c:pt>
                <c:pt idx="2107">
                  <c:v>1124</c:v>
                </c:pt>
                <c:pt idx="2108">
                  <c:v>1130</c:v>
                </c:pt>
                <c:pt idx="2109">
                  <c:v>1131</c:v>
                </c:pt>
                <c:pt idx="2110">
                  <c:v>1109</c:v>
                </c:pt>
                <c:pt idx="2111">
                  <c:v>1159</c:v>
                </c:pt>
                <c:pt idx="2112">
                  <c:v>1166</c:v>
                </c:pt>
                <c:pt idx="2113">
                  <c:v>1149</c:v>
                </c:pt>
                <c:pt idx="2114">
                  <c:v>1166</c:v>
                </c:pt>
                <c:pt idx="2115">
                  <c:v>1183</c:v>
                </c:pt>
                <c:pt idx="2116">
                  <c:v>1191</c:v>
                </c:pt>
                <c:pt idx="2117">
                  <c:v>1212</c:v>
                </c:pt>
                <c:pt idx="2118">
                  <c:v>1236</c:v>
                </c:pt>
                <c:pt idx="2119">
                  <c:v>1254</c:v>
                </c:pt>
                <c:pt idx="2120">
                  <c:v>1251</c:v>
                </c:pt>
                <c:pt idx="2121">
                  <c:v>1230</c:v>
                </c:pt>
                <c:pt idx="2122">
                  <c:v>1282</c:v>
                </c:pt>
                <c:pt idx="2123">
                  <c:v>1303</c:v>
                </c:pt>
                <c:pt idx="2124">
                  <c:v>1260</c:v>
                </c:pt>
                <c:pt idx="2125">
                  <c:v>1234</c:v>
                </c:pt>
                <c:pt idx="2126">
                  <c:v>1267</c:v>
                </c:pt>
                <c:pt idx="2127">
                  <c:v>1267</c:v>
                </c:pt>
                <c:pt idx="2128">
                  <c:v>1292</c:v>
                </c:pt>
                <c:pt idx="2129">
                  <c:v>1314</c:v>
                </c:pt>
                <c:pt idx="2130">
                  <c:v>1361</c:v>
                </c:pt>
                <c:pt idx="2131">
                  <c:v>1367</c:v>
                </c:pt>
                <c:pt idx="2132">
                  <c:v>1325</c:v>
                </c:pt>
                <c:pt idx="2133">
                  <c:v>1343</c:v>
                </c:pt>
                <c:pt idx="2134">
                  <c:v>1351</c:v>
                </c:pt>
                <c:pt idx="2135">
                  <c:v>1366</c:v>
                </c:pt>
                <c:pt idx="2136">
                  <c:v>1353</c:v>
                </c:pt>
                <c:pt idx="2137">
                  <c:v>1337</c:v>
                </c:pt>
                <c:pt idx="2138">
                  <c:v>1327</c:v>
                </c:pt>
                <c:pt idx="2139">
                  <c:v>1321</c:v>
                </c:pt>
                <c:pt idx="2140">
                  <c:v>1336</c:v>
                </c:pt>
                <c:pt idx="2141">
                  <c:v>1306</c:v>
                </c:pt>
                <c:pt idx="2142">
                  <c:v>1271</c:v>
                </c:pt>
                <c:pt idx="2143">
                  <c:v>1248</c:v>
                </c:pt>
                <c:pt idx="2144">
                  <c:v>1232</c:v>
                </c:pt>
                <c:pt idx="2145">
                  <c:v>1236</c:v>
                </c:pt>
                <c:pt idx="2146">
                  <c:v>1151</c:v>
                </c:pt>
                <c:pt idx="2147">
                  <c:v>1130</c:v>
                </c:pt>
                <c:pt idx="2148">
                  <c:v>1155</c:v>
                </c:pt>
                <c:pt idx="2149">
                  <c:v>1122</c:v>
                </c:pt>
                <c:pt idx="2150">
                  <c:v>1106</c:v>
                </c:pt>
                <c:pt idx="2151">
                  <c:v>1127</c:v>
                </c:pt>
                <c:pt idx="2152">
                  <c:v>1096</c:v>
                </c:pt>
                <c:pt idx="2153">
                  <c:v>1049</c:v>
                </c:pt>
                <c:pt idx="2154">
                  <c:v>1037</c:v>
                </c:pt>
                <c:pt idx="2155">
                  <c:v>1036</c:v>
                </c:pt>
                <c:pt idx="2156">
                  <c:v>1086</c:v>
                </c:pt>
                <c:pt idx="2157">
                  <c:v>1082</c:v>
                </c:pt>
                <c:pt idx="2158">
                  <c:v>1070</c:v>
                </c:pt>
                <c:pt idx="2159">
                  <c:v>1047</c:v>
                </c:pt>
                <c:pt idx="2160">
                  <c:v>1019</c:v>
                </c:pt>
                <c:pt idx="2161">
                  <c:v>1021</c:v>
                </c:pt>
                <c:pt idx="2162">
                  <c:v>1043</c:v>
                </c:pt>
                <c:pt idx="2163">
                  <c:v>1058</c:v>
                </c:pt>
                <c:pt idx="2164">
                  <c:v>1059</c:v>
                </c:pt>
                <c:pt idx="2165">
                  <c:v>1069</c:v>
                </c:pt>
                <c:pt idx="2166">
                  <c:v>1054</c:v>
                </c:pt>
                <c:pt idx="2167">
                  <c:v>1032</c:v>
                </c:pt>
                <c:pt idx="2168">
                  <c:v>1014</c:v>
                </c:pt>
                <c:pt idx="2169">
                  <c:v>1052</c:v>
                </c:pt>
                <c:pt idx="2170">
                  <c:v>1058</c:v>
                </c:pt>
                <c:pt idx="2171">
                  <c:v>1050</c:v>
                </c:pt>
                <c:pt idx="2172">
                  <c:v>1045</c:v>
                </c:pt>
                <c:pt idx="2173">
                  <c:v>1045</c:v>
                </c:pt>
                <c:pt idx="2174">
                  <c:v>1045</c:v>
                </c:pt>
                <c:pt idx="2175">
                  <c:v>1037</c:v>
                </c:pt>
                <c:pt idx="2176">
                  <c:v>1029</c:v>
                </c:pt>
                <c:pt idx="2177">
                  <c:v>1039</c:v>
                </c:pt>
                <c:pt idx="2178">
                  <c:v>1015</c:v>
                </c:pt>
                <c:pt idx="2179">
                  <c:v>1019</c:v>
                </c:pt>
                <c:pt idx="2180">
                  <c:v>1003</c:v>
                </c:pt>
                <c:pt idx="2181">
                  <c:v>1017</c:v>
                </c:pt>
                <c:pt idx="2182">
                  <c:v>1029</c:v>
                </c:pt>
                <c:pt idx="2183">
                  <c:v>987</c:v>
                </c:pt>
                <c:pt idx="2184">
                  <c:v>966</c:v>
                </c:pt>
                <c:pt idx="2185">
                  <c:v>961</c:v>
                </c:pt>
                <c:pt idx="2186">
                  <c:v>988</c:v>
                </c:pt>
                <c:pt idx="2187">
                  <c:v>983</c:v>
                </c:pt>
                <c:pt idx="2188">
                  <c:v>962</c:v>
                </c:pt>
                <c:pt idx="2189">
                  <c:v>968</c:v>
                </c:pt>
                <c:pt idx="2190">
                  <c:v>937</c:v>
                </c:pt>
                <c:pt idx="2191">
                  <c:v>911</c:v>
                </c:pt>
                <c:pt idx="2192">
                  <c:v>951</c:v>
                </c:pt>
                <c:pt idx="2193">
                  <c:v>958</c:v>
                </c:pt>
                <c:pt idx="2194">
                  <c:v>941</c:v>
                </c:pt>
                <c:pt idx="2195">
                  <c:v>971</c:v>
                </c:pt>
                <c:pt idx="2196">
                  <c:v>977</c:v>
                </c:pt>
                <c:pt idx="2197">
                  <c:v>945</c:v>
                </c:pt>
                <c:pt idx="2198">
                  <c:v>919</c:v>
                </c:pt>
                <c:pt idx="2199">
                  <c:v>966</c:v>
                </c:pt>
                <c:pt idx="2200">
                  <c:v>983</c:v>
                </c:pt>
                <c:pt idx="2201">
                  <c:v>967</c:v>
                </c:pt>
                <c:pt idx="2202">
                  <c:v>973</c:v>
                </c:pt>
                <c:pt idx="2203">
                  <c:v>971</c:v>
                </c:pt>
                <c:pt idx="2204">
                  <c:v>951</c:v>
                </c:pt>
                <c:pt idx="2205">
                  <c:v>1023</c:v>
                </c:pt>
                <c:pt idx="2206">
                  <c:v>987</c:v>
                </c:pt>
                <c:pt idx="2207">
                  <c:v>983</c:v>
                </c:pt>
                <c:pt idx="2208">
                  <c:v>986</c:v>
                </c:pt>
                <c:pt idx="2209">
                  <c:v>974</c:v>
                </c:pt>
                <c:pt idx="2210">
                  <c:v>1023</c:v>
                </c:pt>
                <c:pt idx="2211">
                  <c:v>1041</c:v>
                </c:pt>
                <c:pt idx="2212">
                  <c:v>990</c:v>
                </c:pt>
                <c:pt idx="2213">
                  <c:v>993</c:v>
                </c:pt>
                <c:pt idx="2214">
                  <c:v>1029</c:v>
                </c:pt>
                <c:pt idx="2215">
                  <c:v>1015</c:v>
                </c:pt>
                <c:pt idx="2216">
                  <c:v>997</c:v>
                </c:pt>
                <c:pt idx="2217">
                  <c:v>1004</c:v>
                </c:pt>
                <c:pt idx="2218">
                  <c:v>978</c:v>
                </c:pt>
                <c:pt idx="2219">
                  <c:v>978</c:v>
                </c:pt>
                <c:pt idx="2220">
                  <c:v>995</c:v>
                </c:pt>
                <c:pt idx="2221">
                  <c:v>1000</c:v>
                </c:pt>
                <c:pt idx="2222">
                  <c:v>978</c:v>
                </c:pt>
                <c:pt idx="2223">
                  <c:v>967</c:v>
                </c:pt>
                <c:pt idx="2224">
                  <c:v>963</c:v>
                </c:pt>
                <c:pt idx="2225">
                  <c:v>999</c:v>
                </c:pt>
                <c:pt idx="2226">
                  <c:v>1043</c:v>
                </c:pt>
                <c:pt idx="2227">
                  <c:v>1046</c:v>
                </c:pt>
                <c:pt idx="2228">
                  <c:v>1042</c:v>
                </c:pt>
                <c:pt idx="2229">
                  <c:v>1050</c:v>
                </c:pt>
                <c:pt idx="2230">
                  <c:v>1021</c:v>
                </c:pt>
                <c:pt idx="2231">
                  <c:v>1059</c:v>
                </c:pt>
                <c:pt idx="2232">
                  <c:v>1073</c:v>
                </c:pt>
                <c:pt idx="2233">
                  <c:v>1073</c:v>
                </c:pt>
                <c:pt idx="2234">
                  <c:v>1074</c:v>
                </c:pt>
                <c:pt idx="2235">
                  <c:v>1096</c:v>
                </c:pt>
                <c:pt idx="2236">
                  <c:v>1146</c:v>
                </c:pt>
                <c:pt idx="2237">
                  <c:v>1147</c:v>
                </c:pt>
                <c:pt idx="2238">
                  <c:v>1090</c:v>
                </c:pt>
                <c:pt idx="2239">
                  <c:v>1103</c:v>
                </c:pt>
                <c:pt idx="2240">
                  <c:v>1165</c:v>
                </c:pt>
                <c:pt idx="2241">
                  <c:v>1142</c:v>
                </c:pt>
                <c:pt idx="2242">
                  <c:v>1143</c:v>
                </c:pt>
                <c:pt idx="2243">
                  <c:v>1175</c:v>
                </c:pt>
                <c:pt idx="2244">
                  <c:v>1179</c:v>
                </c:pt>
                <c:pt idx="2245">
                  <c:v>1191</c:v>
                </c:pt>
                <c:pt idx="2246">
                  <c:v>1187</c:v>
                </c:pt>
                <c:pt idx="2247">
                  <c:v>1185</c:v>
                </c:pt>
                <c:pt idx="2248">
                  <c:v>1150</c:v>
                </c:pt>
                <c:pt idx="2249">
                  <c:v>1082</c:v>
                </c:pt>
                <c:pt idx="2250">
                  <c:v>1101</c:v>
                </c:pt>
                <c:pt idx="2251">
                  <c:v>1107</c:v>
                </c:pt>
                <c:pt idx="2252">
                  <c:v>1079</c:v>
                </c:pt>
                <c:pt idx="2253">
                  <c:v>1071</c:v>
                </c:pt>
                <c:pt idx="2254">
                  <c:v>1110</c:v>
                </c:pt>
                <c:pt idx="2255">
                  <c:v>1066</c:v>
                </c:pt>
                <c:pt idx="2256">
                  <c:v>984</c:v>
                </c:pt>
                <c:pt idx="2257">
                  <c:v>1034</c:v>
                </c:pt>
                <c:pt idx="2258">
                  <c:v>1051</c:v>
                </c:pt>
                <c:pt idx="2259">
                  <c:v>998</c:v>
                </c:pt>
                <c:pt idx="2260">
                  <c:v>957</c:v>
                </c:pt>
                <c:pt idx="2261">
                  <c:v>953</c:v>
                </c:pt>
                <c:pt idx="2262">
                  <c:v>956</c:v>
                </c:pt>
                <c:pt idx="2263">
                  <c:v>945</c:v>
                </c:pt>
                <c:pt idx="2264">
                  <c:v>926</c:v>
                </c:pt>
                <c:pt idx="2265">
                  <c:v>905</c:v>
                </c:pt>
                <c:pt idx="2266">
                  <c:v>909</c:v>
                </c:pt>
                <c:pt idx="2267">
                  <c:v>896</c:v>
                </c:pt>
                <c:pt idx="2268">
                  <c:v>926</c:v>
                </c:pt>
                <c:pt idx="2269">
                  <c:v>934</c:v>
                </c:pt>
                <c:pt idx="2270">
                  <c:v>918</c:v>
                </c:pt>
                <c:pt idx="2271">
                  <c:v>887</c:v>
                </c:pt>
                <c:pt idx="2272">
                  <c:v>877</c:v>
                </c:pt>
                <c:pt idx="2273">
                  <c:v>910</c:v>
                </c:pt>
                <c:pt idx="2274">
                  <c:v>883</c:v>
                </c:pt>
                <c:pt idx="2275">
                  <c:v>856</c:v>
                </c:pt>
                <c:pt idx="2276">
                  <c:v>853</c:v>
                </c:pt>
                <c:pt idx="2277">
                  <c:v>898</c:v>
                </c:pt>
                <c:pt idx="2278">
                  <c:v>877</c:v>
                </c:pt>
                <c:pt idx="2279">
                  <c:v>864</c:v>
                </c:pt>
                <c:pt idx="2280">
                  <c:v>898</c:v>
                </c:pt>
                <c:pt idx="2281">
                  <c:v>862</c:v>
                </c:pt>
                <c:pt idx="2282">
                  <c:v>875</c:v>
                </c:pt>
                <c:pt idx="2283">
                  <c:v>852</c:v>
                </c:pt>
                <c:pt idx="2284">
                  <c:v>851</c:v>
                </c:pt>
                <c:pt idx="2285">
                  <c:v>870</c:v>
                </c:pt>
                <c:pt idx="2286">
                  <c:v>870</c:v>
                </c:pt>
                <c:pt idx="2287">
                  <c:v>882</c:v>
                </c:pt>
                <c:pt idx="2288">
                  <c:v>881</c:v>
                </c:pt>
                <c:pt idx="2289">
                  <c:v>869</c:v>
                </c:pt>
                <c:pt idx="2290">
                  <c:v>862</c:v>
                </c:pt>
                <c:pt idx="2291">
                  <c:v>868</c:v>
                </c:pt>
                <c:pt idx="2292">
                  <c:v>859</c:v>
                </c:pt>
                <c:pt idx="2293">
                  <c:v>873</c:v>
                </c:pt>
                <c:pt idx="2294">
                  <c:v>888</c:v>
                </c:pt>
                <c:pt idx="2295">
                  <c:v>868</c:v>
                </c:pt>
                <c:pt idx="2296">
                  <c:v>868</c:v>
                </c:pt>
                <c:pt idx="2297">
                  <c:v>869</c:v>
                </c:pt>
                <c:pt idx="2298">
                  <c:v>866</c:v>
                </c:pt>
                <c:pt idx="2299">
                  <c:v>883</c:v>
                </c:pt>
                <c:pt idx="2300">
                  <c:v>880</c:v>
                </c:pt>
                <c:pt idx="2301">
                  <c:v>878</c:v>
                </c:pt>
                <c:pt idx="2302">
                  <c:v>929</c:v>
                </c:pt>
                <c:pt idx="2303">
                  <c:v>953</c:v>
                </c:pt>
                <c:pt idx="2304">
                  <c:v>933</c:v>
                </c:pt>
                <c:pt idx="2305">
                  <c:v>910</c:v>
                </c:pt>
                <c:pt idx="2306">
                  <c:v>954</c:v>
                </c:pt>
                <c:pt idx="2307">
                  <c:v>979</c:v>
                </c:pt>
                <c:pt idx="2308">
                  <c:v>950</c:v>
                </c:pt>
                <c:pt idx="2309">
                  <c:v>981</c:v>
                </c:pt>
                <c:pt idx="2310">
                  <c:v>1046</c:v>
                </c:pt>
                <c:pt idx="2311">
                  <c:v>1016</c:v>
                </c:pt>
                <c:pt idx="2312">
                  <c:v>1031</c:v>
                </c:pt>
                <c:pt idx="2313">
                  <c:v>1052</c:v>
                </c:pt>
                <c:pt idx="2314">
                  <c:v>1048</c:v>
                </c:pt>
                <c:pt idx="2315">
                  <c:v>1097</c:v>
                </c:pt>
                <c:pt idx="2316">
                  <c:v>1090</c:v>
                </c:pt>
                <c:pt idx="2317">
                  <c:v>1071</c:v>
                </c:pt>
                <c:pt idx="2318">
                  <c:v>1125</c:v>
                </c:pt>
                <c:pt idx="2319">
                  <c:v>1118</c:v>
                </c:pt>
                <c:pt idx="2320">
                  <c:v>1105</c:v>
                </c:pt>
                <c:pt idx="2321">
                  <c:v>1136</c:v>
                </c:pt>
                <c:pt idx="2322">
                  <c:v>1117</c:v>
                </c:pt>
                <c:pt idx="2323">
                  <c:v>1121</c:v>
                </c:pt>
                <c:pt idx="2324">
                  <c:v>1113</c:v>
                </c:pt>
                <c:pt idx="2325">
                  <c:v>1169</c:v>
                </c:pt>
                <c:pt idx="2326">
                  <c:v>1209</c:v>
                </c:pt>
                <c:pt idx="2327">
                  <c:v>1210</c:v>
                </c:pt>
                <c:pt idx="2328">
                  <c:v>1166</c:v>
                </c:pt>
                <c:pt idx="2329">
                  <c:v>1118</c:v>
                </c:pt>
                <c:pt idx="2330">
                  <c:v>1122</c:v>
                </c:pt>
                <c:pt idx="2331">
                  <c:v>1120</c:v>
                </c:pt>
                <c:pt idx="2332">
                  <c:v>1088</c:v>
                </c:pt>
                <c:pt idx="2333">
                  <c:v>1006</c:v>
                </c:pt>
                <c:pt idx="2334">
                  <c:v>1011</c:v>
                </c:pt>
                <c:pt idx="2335">
                  <c:v>1034</c:v>
                </c:pt>
                <c:pt idx="2336">
                  <c:v>981</c:v>
                </c:pt>
                <c:pt idx="2337">
                  <c:v>939</c:v>
                </c:pt>
                <c:pt idx="2338">
                  <c:v>933</c:v>
                </c:pt>
                <c:pt idx="2339">
                  <c:v>908</c:v>
                </c:pt>
                <c:pt idx="2340">
                  <c:v>896</c:v>
                </c:pt>
                <c:pt idx="2341">
                  <c:v>898</c:v>
                </c:pt>
                <c:pt idx="2342">
                  <c:v>903</c:v>
                </c:pt>
                <c:pt idx="2343">
                  <c:v>886</c:v>
                </c:pt>
                <c:pt idx="2344">
                  <c:v>895</c:v>
                </c:pt>
                <c:pt idx="2345">
                  <c:v>902</c:v>
                </c:pt>
                <c:pt idx="2346">
                  <c:v>904</c:v>
                </c:pt>
                <c:pt idx="2347">
                  <c:v>886</c:v>
                </c:pt>
                <c:pt idx="2348">
                  <c:v>871</c:v>
                </c:pt>
                <c:pt idx="2349">
                  <c:v>855</c:v>
                </c:pt>
                <c:pt idx="2350">
                  <c:v>888</c:v>
                </c:pt>
                <c:pt idx="2351">
                  <c:v>894</c:v>
                </c:pt>
                <c:pt idx="2352">
                  <c:v>904</c:v>
                </c:pt>
                <c:pt idx="2353">
                  <c:v>878</c:v>
                </c:pt>
                <c:pt idx="2354">
                  <c:v>856</c:v>
                </c:pt>
                <c:pt idx="2355">
                  <c:v>885</c:v>
                </c:pt>
                <c:pt idx="2356">
                  <c:v>933</c:v>
                </c:pt>
                <c:pt idx="2357">
                  <c:v>904</c:v>
                </c:pt>
                <c:pt idx="2358">
                  <c:v>882</c:v>
                </c:pt>
                <c:pt idx="2359">
                  <c:v>888</c:v>
                </c:pt>
                <c:pt idx="2360">
                  <c:v>893</c:v>
                </c:pt>
                <c:pt idx="2361">
                  <c:v>820</c:v>
                </c:pt>
                <c:pt idx="2362">
                  <c:v>818</c:v>
                </c:pt>
                <c:pt idx="2363">
                  <c:v>831</c:v>
                </c:pt>
                <c:pt idx="2364">
                  <c:v>879</c:v>
                </c:pt>
                <c:pt idx="2365">
                  <c:v>903</c:v>
                </c:pt>
                <c:pt idx="2366">
                  <c:v>886</c:v>
                </c:pt>
                <c:pt idx="2367">
                  <c:v>885</c:v>
                </c:pt>
                <c:pt idx="2368">
                  <c:v>903</c:v>
                </c:pt>
                <c:pt idx="2369">
                  <c:v>881</c:v>
                </c:pt>
                <c:pt idx="2370">
                  <c:v>890</c:v>
                </c:pt>
                <c:pt idx="2371">
                  <c:v>860</c:v>
                </c:pt>
                <c:pt idx="2372">
                  <c:v>881</c:v>
                </c:pt>
                <c:pt idx="2373">
                  <c:v>868</c:v>
                </c:pt>
                <c:pt idx="2374">
                  <c:v>896</c:v>
                </c:pt>
                <c:pt idx="2375">
                  <c:v>902</c:v>
                </c:pt>
                <c:pt idx="2376">
                  <c:v>888</c:v>
                </c:pt>
                <c:pt idx="2377">
                  <c:v>850</c:v>
                </c:pt>
                <c:pt idx="2378">
                  <c:v>832</c:v>
                </c:pt>
                <c:pt idx="2379">
                  <c:v>892</c:v>
                </c:pt>
                <c:pt idx="2380">
                  <c:v>929</c:v>
                </c:pt>
                <c:pt idx="2381">
                  <c:v>901</c:v>
                </c:pt>
                <c:pt idx="2382">
                  <c:v>902</c:v>
                </c:pt>
                <c:pt idx="2383">
                  <c:v>899</c:v>
                </c:pt>
                <c:pt idx="2384">
                  <c:v>938</c:v>
                </c:pt>
                <c:pt idx="2385">
                  <c:v>964</c:v>
                </c:pt>
                <c:pt idx="2386">
                  <c:v>915</c:v>
                </c:pt>
                <c:pt idx="2387">
                  <c:v>904</c:v>
                </c:pt>
                <c:pt idx="2388">
                  <c:v>932</c:v>
                </c:pt>
                <c:pt idx="2389">
                  <c:v>937</c:v>
                </c:pt>
                <c:pt idx="2390">
                  <c:v>954</c:v>
                </c:pt>
                <c:pt idx="2391">
                  <c:v>954</c:v>
                </c:pt>
                <c:pt idx="2392">
                  <c:v>973</c:v>
                </c:pt>
                <c:pt idx="2393">
                  <c:v>960</c:v>
                </c:pt>
                <c:pt idx="2394">
                  <c:v>968</c:v>
                </c:pt>
                <c:pt idx="2395">
                  <c:v>974</c:v>
                </c:pt>
                <c:pt idx="2396">
                  <c:v>960</c:v>
                </c:pt>
                <c:pt idx="2397">
                  <c:v>1002</c:v>
                </c:pt>
                <c:pt idx="2398">
                  <c:v>1042</c:v>
                </c:pt>
                <c:pt idx="2399">
                  <c:v>1081</c:v>
                </c:pt>
                <c:pt idx="2400">
                  <c:v>1075</c:v>
                </c:pt>
                <c:pt idx="2401">
                  <c:v>1039</c:v>
                </c:pt>
                <c:pt idx="2402">
                  <c:v>1082</c:v>
                </c:pt>
                <c:pt idx="2403">
                  <c:v>1027</c:v>
                </c:pt>
                <c:pt idx="2404">
                  <c:v>986</c:v>
                </c:pt>
                <c:pt idx="2405">
                  <c:v>978</c:v>
                </c:pt>
                <c:pt idx="2406">
                  <c:v>1013</c:v>
                </c:pt>
                <c:pt idx="2407">
                  <c:v>973</c:v>
                </c:pt>
                <c:pt idx="2408">
                  <c:v>1019</c:v>
                </c:pt>
                <c:pt idx="2409">
                  <c:v>980</c:v>
                </c:pt>
                <c:pt idx="2410">
                  <c:v>917</c:v>
                </c:pt>
                <c:pt idx="2411">
                  <c:v>874</c:v>
                </c:pt>
                <c:pt idx="2412">
                  <c:v>818</c:v>
                </c:pt>
                <c:pt idx="2413">
                  <c:v>799</c:v>
                </c:pt>
                <c:pt idx="2414">
                  <c:v>842</c:v>
                </c:pt>
                <c:pt idx="2415">
                  <c:v>854</c:v>
                </c:pt>
                <c:pt idx="2416">
                  <c:v>840</c:v>
                </c:pt>
                <c:pt idx="2417">
                  <c:v>816</c:v>
                </c:pt>
                <c:pt idx="2418">
                  <c:v>816</c:v>
                </c:pt>
                <c:pt idx="2419">
                  <c:v>823</c:v>
                </c:pt>
                <c:pt idx="2420">
                  <c:v>790</c:v>
                </c:pt>
                <c:pt idx="2421">
                  <c:v>805</c:v>
                </c:pt>
                <c:pt idx="2422">
                  <c:v>853</c:v>
                </c:pt>
                <c:pt idx="2423">
                  <c:v>868</c:v>
                </c:pt>
                <c:pt idx="2424">
                  <c:v>834</c:v>
                </c:pt>
                <c:pt idx="2425">
                  <c:v>835</c:v>
                </c:pt>
                <c:pt idx="2426">
                  <c:v>838</c:v>
                </c:pt>
                <c:pt idx="2427">
                  <c:v>851</c:v>
                </c:pt>
                <c:pt idx="2428">
                  <c:v>835</c:v>
                </c:pt>
                <c:pt idx="2429">
                  <c:v>859</c:v>
                </c:pt>
                <c:pt idx="2430">
                  <c:v>923</c:v>
                </c:pt>
                <c:pt idx="2431">
                  <c:v>938</c:v>
                </c:pt>
                <c:pt idx="2432">
                  <c:v>915</c:v>
                </c:pt>
                <c:pt idx="2433">
                  <c:v>880</c:v>
                </c:pt>
                <c:pt idx="2434">
                  <c:v>869</c:v>
                </c:pt>
                <c:pt idx="2435">
                  <c:v>912</c:v>
                </c:pt>
                <c:pt idx="2436">
                  <c:v>914</c:v>
                </c:pt>
                <c:pt idx="2437">
                  <c:v>881</c:v>
                </c:pt>
                <c:pt idx="2438">
                  <c:v>923</c:v>
                </c:pt>
                <c:pt idx="2439">
                  <c:v>962</c:v>
                </c:pt>
                <c:pt idx="2440">
                  <c:v>1002</c:v>
                </c:pt>
                <c:pt idx="2441">
                  <c:v>1055</c:v>
                </c:pt>
                <c:pt idx="2442">
                  <c:v>1043</c:v>
                </c:pt>
                <c:pt idx="2443">
                  <c:v>982</c:v>
                </c:pt>
                <c:pt idx="2444">
                  <c:v>983</c:v>
                </c:pt>
                <c:pt idx="2445">
                  <c:v>924</c:v>
                </c:pt>
                <c:pt idx="2446">
                  <c:v>921</c:v>
                </c:pt>
                <c:pt idx="2447">
                  <c:v>911</c:v>
                </c:pt>
                <c:pt idx="2448">
                  <c:v>925</c:v>
                </c:pt>
                <c:pt idx="2449">
                  <c:v>901</c:v>
                </c:pt>
                <c:pt idx="2450">
                  <c:v>876</c:v>
                </c:pt>
                <c:pt idx="2451">
                  <c:v>848</c:v>
                </c:pt>
                <c:pt idx="2452">
                  <c:v>818</c:v>
                </c:pt>
                <c:pt idx="2453">
                  <c:v>808</c:v>
                </c:pt>
                <c:pt idx="2454">
                  <c:v>800</c:v>
                </c:pt>
                <c:pt idx="2455">
                  <c:v>810</c:v>
                </c:pt>
                <c:pt idx="2456">
                  <c:v>807</c:v>
                </c:pt>
                <c:pt idx="2457">
                  <c:v>823</c:v>
                </c:pt>
                <c:pt idx="2458">
                  <c:v>824</c:v>
                </c:pt>
                <c:pt idx="2459">
                  <c:v>814</c:v>
                </c:pt>
                <c:pt idx="2460">
                  <c:v>827</c:v>
                </c:pt>
                <c:pt idx="2461">
                  <c:v>836</c:v>
                </c:pt>
                <c:pt idx="2462">
                  <c:v>851</c:v>
                </c:pt>
                <c:pt idx="2463">
                  <c:v>870</c:v>
                </c:pt>
                <c:pt idx="2464">
                  <c:v>879</c:v>
                </c:pt>
                <c:pt idx="2465">
                  <c:v>839</c:v>
                </c:pt>
                <c:pt idx="2466">
                  <c:v>856</c:v>
                </c:pt>
                <c:pt idx="2467">
                  <c:v>897</c:v>
                </c:pt>
                <c:pt idx="2468">
                  <c:v>905</c:v>
                </c:pt>
                <c:pt idx="2469">
                  <c:v>907</c:v>
                </c:pt>
                <c:pt idx="2470">
                  <c:v>871</c:v>
                </c:pt>
                <c:pt idx="2471">
                  <c:v>887</c:v>
                </c:pt>
                <c:pt idx="2472">
                  <c:v>853</c:v>
                </c:pt>
                <c:pt idx="2473">
                  <c:v>847</c:v>
                </c:pt>
                <c:pt idx="2474">
                  <c:v>835</c:v>
                </c:pt>
                <c:pt idx="2475">
                  <c:v>820</c:v>
                </c:pt>
                <c:pt idx="2476">
                  <c:v>802</c:v>
                </c:pt>
                <c:pt idx="2477">
                  <c:v>813</c:v>
                </c:pt>
                <c:pt idx="2478">
                  <c:v>799</c:v>
                </c:pt>
                <c:pt idx="2479">
                  <c:v>803</c:v>
                </c:pt>
                <c:pt idx="2480">
                  <c:v>846</c:v>
                </c:pt>
                <c:pt idx="2481">
                  <c:v>823</c:v>
                </c:pt>
                <c:pt idx="2482">
                  <c:v>790</c:v>
                </c:pt>
                <c:pt idx="2483">
                  <c:v>799</c:v>
                </c:pt>
                <c:pt idx="2484">
                  <c:v>789</c:v>
                </c:pt>
                <c:pt idx="2485">
                  <c:v>796</c:v>
                </c:pt>
                <c:pt idx="2486">
                  <c:v>812</c:v>
                </c:pt>
                <c:pt idx="2487">
                  <c:v>837</c:v>
                </c:pt>
                <c:pt idx="2488">
                  <c:v>817</c:v>
                </c:pt>
                <c:pt idx="2489">
                  <c:v>855</c:v>
                </c:pt>
                <c:pt idx="2490">
                  <c:v>872</c:v>
                </c:pt>
                <c:pt idx="2491">
                  <c:v>801</c:v>
                </c:pt>
                <c:pt idx="2492">
                  <c:v>817</c:v>
                </c:pt>
                <c:pt idx="2493">
                  <c:v>805</c:v>
                </c:pt>
                <c:pt idx="2494">
                  <c:v>821</c:v>
                </c:pt>
                <c:pt idx="2495">
                  <c:v>821</c:v>
                </c:pt>
                <c:pt idx="2496">
                  <c:v>843</c:v>
                </c:pt>
                <c:pt idx="2497">
                  <c:v>843</c:v>
                </c:pt>
                <c:pt idx="2498">
                  <c:v>809</c:v>
                </c:pt>
                <c:pt idx="2499">
                  <c:v>822</c:v>
                </c:pt>
                <c:pt idx="2500">
                  <c:v>851</c:v>
                </c:pt>
                <c:pt idx="2501">
                  <c:v>854</c:v>
                </c:pt>
                <c:pt idx="2502">
                  <c:v>810</c:v>
                </c:pt>
                <c:pt idx="2503">
                  <c:v>870</c:v>
                </c:pt>
                <c:pt idx="2504">
                  <c:v>857</c:v>
                </c:pt>
                <c:pt idx="2505">
                  <c:v>817</c:v>
                </c:pt>
                <c:pt idx="2506">
                  <c:v>843</c:v>
                </c:pt>
                <c:pt idx="2507">
                  <c:v>841</c:v>
                </c:pt>
                <c:pt idx="2508">
                  <c:v>895</c:v>
                </c:pt>
                <c:pt idx="2509">
                  <c:v>825</c:v>
                </c:pt>
                <c:pt idx="2510">
                  <c:v>798</c:v>
                </c:pt>
                <c:pt idx="2511">
                  <c:v>828</c:v>
                </c:pt>
                <c:pt idx="2512">
                  <c:v>808</c:v>
                </c:pt>
                <c:pt idx="2513">
                  <c:v>802</c:v>
                </c:pt>
                <c:pt idx="2514">
                  <c:v>797</c:v>
                </c:pt>
                <c:pt idx="2515">
                  <c:v>845</c:v>
                </c:pt>
                <c:pt idx="2516">
                  <c:v>849</c:v>
                </c:pt>
                <c:pt idx="2517">
                  <c:v>855</c:v>
                </c:pt>
                <c:pt idx="2518">
                  <c:v>832</c:v>
                </c:pt>
                <c:pt idx="2519">
                  <c:v>847</c:v>
                </c:pt>
                <c:pt idx="2520">
                  <c:v>837</c:v>
                </c:pt>
                <c:pt idx="2521">
                  <c:v>820</c:v>
                </c:pt>
                <c:pt idx="2522">
                  <c:v>846</c:v>
                </c:pt>
                <c:pt idx="2523">
                  <c:v>837</c:v>
                </c:pt>
                <c:pt idx="2524">
                  <c:v>832</c:v>
                </c:pt>
                <c:pt idx="2525">
                  <c:v>851</c:v>
                </c:pt>
                <c:pt idx="2526">
                  <c:v>818</c:v>
                </c:pt>
                <c:pt idx="2527">
                  <c:v>795</c:v>
                </c:pt>
                <c:pt idx="2528">
                  <c:v>810</c:v>
                </c:pt>
                <c:pt idx="2529">
                  <c:v>844</c:v>
                </c:pt>
                <c:pt idx="2530">
                  <c:v>849</c:v>
                </c:pt>
                <c:pt idx="2531">
                  <c:v>821</c:v>
                </c:pt>
                <c:pt idx="2532">
                  <c:v>842</c:v>
                </c:pt>
                <c:pt idx="2533">
                  <c:v>873</c:v>
                </c:pt>
                <c:pt idx="2534">
                  <c:v>839</c:v>
                </c:pt>
                <c:pt idx="2535">
                  <c:v>805</c:v>
                </c:pt>
                <c:pt idx="2536">
                  <c:v>831</c:v>
                </c:pt>
                <c:pt idx="2537">
                  <c:v>836</c:v>
                </c:pt>
                <c:pt idx="2538">
                  <c:v>879</c:v>
                </c:pt>
                <c:pt idx="2539">
                  <c:v>913</c:v>
                </c:pt>
                <c:pt idx="2540">
                  <c:v>929</c:v>
                </c:pt>
                <c:pt idx="2541">
                  <c:v>936</c:v>
                </c:pt>
                <c:pt idx="2542">
                  <c:v>932</c:v>
                </c:pt>
                <c:pt idx="2543">
                  <c:v>934</c:v>
                </c:pt>
                <c:pt idx="2544">
                  <c:v>929</c:v>
                </c:pt>
                <c:pt idx="2545">
                  <c:v>826</c:v>
                </c:pt>
                <c:pt idx="2546">
                  <c:v>843</c:v>
                </c:pt>
                <c:pt idx="2547">
                  <c:v>846</c:v>
                </c:pt>
                <c:pt idx="2548">
                  <c:v>881</c:v>
                </c:pt>
                <c:pt idx="2549">
                  <c:v>872</c:v>
                </c:pt>
                <c:pt idx="2550">
                  <c:v>894</c:v>
                </c:pt>
                <c:pt idx="2551">
                  <c:v>898</c:v>
                </c:pt>
                <c:pt idx="2552">
                  <c:v>900</c:v>
                </c:pt>
                <c:pt idx="2553">
                  <c:v>898</c:v>
                </c:pt>
                <c:pt idx="2554">
                  <c:v>889</c:v>
                </c:pt>
                <c:pt idx="2555">
                  <c:v>944</c:v>
                </c:pt>
                <c:pt idx="2556">
                  <c:v>991</c:v>
                </c:pt>
                <c:pt idx="2557">
                  <c:v>1021</c:v>
                </c:pt>
                <c:pt idx="2558">
                  <c:v>1046</c:v>
                </c:pt>
                <c:pt idx="2559">
                  <c:v>1086</c:v>
                </c:pt>
                <c:pt idx="2560">
                  <c:v>1113</c:v>
                </c:pt>
                <c:pt idx="2561">
                  <c:v>1061</c:v>
                </c:pt>
                <c:pt idx="2562">
                  <c:v>1058</c:v>
                </c:pt>
                <c:pt idx="2563">
                  <c:v>1034</c:v>
                </c:pt>
                <c:pt idx="2564">
                  <c:v>1055</c:v>
                </c:pt>
                <c:pt idx="2565">
                  <c:v>1030</c:v>
                </c:pt>
                <c:pt idx="2566">
                  <c:v>1058</c:v>
                </c:pt>
                <c:pt idx="2567">
                  <c:v>1021</c:v>
                </c:pt>
                <c:pt idx="2568">
                  <c:v>995</c:v>
                </c:pt>
                <c:pt idx="2569">
                  <c:v>970</c:v>
                </c:pt>
                <c:pt idx="2570">
                  <c:v>965</c:v>
                </c:pt>
                <c:pt idx="2571">
                  <c:v>986</c:v>
                </c:pt>
                <c:pt idx="2572">
                  <c:v>958</c:v>
                </c:pt>
                <c:pt idx="2573">
                  <c:v>961</c:v>
                </c:pt>
                <c:pt idx="2574">
                  <c:v>999</c:v>
                </c:pt>
                <c:pt idx="2575">
                  <c:v>971</c:v>
                </c:pt>
                <c:pt idx="2576">
                  <c:v>980</c:v>
                </c:pt>
                <c:pt idx="2577">
                  <c:v>1031</c:v>
                </c:pt>
                <c:pt idx="2578">
                  <c:v>1076</c:v>
                </c:pt>
                <c:pt idx="2579">
                  <c:v>1084</c:v>
                </c:pt>
                <c:pt idx="2580">
                  <c:v>1098</c:v>
                </c:pt>
                <c:pt idx="2581">
                  <c:v>1129</c:v>
                </c:pt>
                <c:pt idx="2582">
                  <c:v>1148</c:v>
                </c:pt>
                <c:pt idx="2583">
                  <c:v>1170</c:v>
                </c:pt>
                <c:pt idx="2584">
                  <c:v>1185</c:v>
                </c:pt>
                <c:pt idx="2585">
                  <c:v>1255</c:v>
                </c:pt>
                <c:pt idx="2586">
                  <c:v>1300</c:v>
                </c:pt>
                <c:pt idx="2587">
                  <c:v>1234</c:v>
                </c:pt>
                <c:pt idx="2588">
                  <c:v>1238</c:v>
                </c:pt>
                <c:pt idx="2589">
                  <c:v>1262</c:v>
                </c:pt>
                <c:pt idx="2590">
                  <c:v>1330</c:v>
                </c:pt>
                <c:pt idx="2591">
                  <c:v>1385</c:v>
                </c:pt>
                <c:pt idx="2592">
                  <c:v>1323</c:v>
                </c:pt>
                <c:pt idx="2593">
                  <c:v>1316</c:v>
                </c:pt>
                <c:pt idx="2594">
                  <c:v>1342</c:v>
                </c:pt>
                <c:pt idx="2595">
                  <c:v>1391</c:v>
                </c:pt>
                <c:pt idx="2596">
                  <c:v>1375</c:v>
                </c:pt>
                <c:pt idx="2597">
                  <c:v>1384</c:v>
                </c:pt>
                <c:pt idx="2598">
                  <c:v>1380</c:v>
                </c:pt>
                <c:pt idx="2599">
                  <c:v>1356</c:v>
                </c:pt>
                <c:pt idx="2600">
                  <c:v>1365</c:v>
                </c:pt>
                <c:pt idx="2601">
                  <c:v>1348</c:v>
                </c:pt>
                <c:pt idx="2602">
                  <c:v>1341</c:v>
                </c:pt>
                <c:pt idx="2603">
                  <c:v>1349</c:v>
                </c:pt>
                <c:pt idx="2604">
                  <c:v>1335</c:v>
                </c:pt>
                <c:pt idx="2605">
                  <c:v>1314</c:v>
                </c:pt>
                <c:pt idx="2606">
                  <c:v>1297</c:v>
                </c:pt>
                <c:pt idx="2607">
                  <c:v>1305</c:v>
                </c:pt>
                <c:pt idx="2608">
                  <c:v>1311</c:v>
                </c:pt>
                <c:pt idx="2609">
                  <c:v>1276</c:v>
                </c:pt>
                <c:pt idx="2610">
                  <c:v>1268</c:v>
                </c:pt>
                <c:pt idx="2611">
                  <c:v>1263</c:v>
                </c:pt>
                <c:pt idx="2612">
                  <c:v>1270</c:v>
                </c:pt>
                <c:pt idx="2613">
                  <c:v>1280</c:v>
                </c:pt>
                <c:pt idx="2614">
                  <c:v>1227</c:v>
                </c:pt>
                <c:pt idx="2615">
                  <c:v>1239</c:v>
                </c:pt>
                <c:pt idx="2616">
                  <c:v>1249</c:v>
                </c:pt>
                <c:pt idx="2617">
                  <c:v>1236</c:v>
                </c:pt>
                <c:pt idx="2618">
                  <c:v>1200</c:v>
                </c:pt>
                <c:pt idx="2619">
                  <c:v>1172</c:v>
                </c:pt>
                <c:pt idx="2620">
                  <c:v>1156</c:v>
                </c:pt>
                <c:pt idx="2621">
                  <c:v>1174</c:v>
                </c:pt>
                <c:pt idx="2622">
                  <c:v>1158</c:v>
                </c:pt>
                <c:pt idx="2623">
                  <c:v>1181</c:v>
                </c:pt>
                <c:pt idx="2624">
                  <c:v>1172</c:v>
                </c:pt>
                <c:pt idx="2625">
                  <c:v>1137</c:v>
                </c:pt>
                <c:pt idx="2626">
                  <c:v>1171</c:v>
                </c:pt>
                <c:pt idx="2627">
                  <c:v>1191</c:v>
                </c:pt>
                <c:pt idx="2628">
                  <c:v>1151</c:v>
                </c:pt>
                <c:pt idx="2629">
                  <c:v>1167</c:v>
                </c:pt>
                <c:pt idx="2630">
                  <c:v>1193</c:v>
                </c:pt>
                <c:pt idx="2631">
                  <c:v>1144</c:v>
                </c:pt>
                <c:pt idx="2632">
                  <c:v>1146</c:v>
                </c:pt>
                <c:pt idx="2633">
                  <c:v>1147</c:v>
                </c:pt>
                <c:pt idx="2634">
                  <c:v>1084</c:v>
                </c:pt>
                <c:pt idx="2635">
                  <c:v>1114</c:v>
                </c:pt>
                <c:pt idx="2636">
                  <c:v>1102</c:v>
                </c:pt>
                <c:pt idx="2637">
                  <c:v>1067</c:v>
                </c:pt>
                <c:pt idx="2638">
                  <c:v>1115</c:v>
                </c:pt>
                <c:pt idx="2639">
                  <c:v>1077</c:v>
                </c:pt>
                <c:pt idx="2640">
                  <c:v>1096</c:v>
                </c:pt>
                <c:pt idx="2641">
                  <c:v>1109</c:v>
                </c:pt>
                <c:pt idx="2642">
                  <c:v>1129</c:v>
                </c:pt>
                <c:pt idx="2643">
                  <c:v>1065</c:v>
                </c:pt>
                <c:pt idx="2644">
                  <c:v>1096</c:v>
                </c:pt>
                <c:pt idx="2645">
                  <c:v>1134</c:v>
                </c:pt>
                <c:pt idx="2646">
                  <c:v>1082</c:v>
                </c:pt>
                <c:pt idx="2647">
                  <c:v>1037</c:v>
                </c:pt>
                <c:pt idx="2648">
                  <c:v>1072</c:v>
                </c:pt>
                <c:pt idx="2649">
                  <c:v>1051</c:v>
                </c:pt>
                <c:pt idx="2650">
                  <c:v>1048</c:v>
                </c:pt>
                <c:pt idx="2651">
                  <c:v>1042</c:v>
                </c:pt>
                <c:pt idx="2652">
                  <c:v>1010</c:v>
                </c:pt>
                <c:pt idx="2653">
                  <c:v>1036</c:v>
                </c:pt>
                <c:pt idx="2654">
                  <c:v>1006</c:v>
                </c:pt>
                <c:pt idx="2655">
                  <c:v>1002</c:v>
                </c:pt>
                <c:pt idx="2656">
                  <c:v>1080</c:v>
                </c:pt>
                <c:pt idx="2657">
                  <c:v>1050</c:v>
                </c:pt>
                <c:pt idx="2658">
                  <c:v>1100</c:v>
                </c:pt>
                <c:pt idx="2659">
                  <c:v>1079</c:v>
                </c:pt>
                <c:pt idx="2660">
                  <c:v>1048</c:v>
                </c:pt>
                <c:pt idx="2661">
                  <c:v>980</c:v>
                </c:pt>
                <c:pt idx="2662">
                  <c:v>1019</c:v>
                </c:pt>
                <c:pt idx="2663">
                  <c:v>988</c:v>
                </c:pt>
                <c:pt idx="2664">
                  <c:v>1019</c:v>
                </c:pt>
                <c:pt idx="2665">
                  <c:v>1054</c:v>
                </c:pt>
                <c:pt idx="2666">
                  <c:v>1000</c:v>
                </c:pt>
                <c:pt idx="2667">
                  <c:v>1025</c:v>
                </c:pt>
                <c:pt idx="2668">
                  <c:v>1008</c:v>
                </c:pt>
                <c:pt idx="2669">
                  <c:v>956</c:v>
                </c:pt>
                <c:pt idx="2670">
                  <c:v>973</c:v>
                </c:pt>
                <c:pt idx="2671">
                  <c:v>1036</c:v>
                </c:pt>
                <c:pt idx="2672">
                  <c:v>1007</c:v>
                </c:pt>
                <c:pt idx="2673">
                  <c:v>995</c:v>
                </c:pt>
                <c:pt idx="2674">
                  <c:v>947</c:v>
                </c:pt>
                <c:pt idx="2675">
                  <c:v>967</c:v>
                </c:pt>
                <c:pt idx="2676">
                  <c:v>1031</c:v>
                </c:pt>
                <c:pt idx="2677">
                  <c:v>984</c:v>
                </c:pt>
                <c:pt idx="2678">
                  <c:v>986</c:v>
                </c:pt>
                <c:pt idx="2679">
                  <c:v>1007</c:v>
                </c:pt>
                <c:pt idx="2680">
                  <c:v>978</c:v>
                </c:pt>
                <c:pt idx="2681">
                  <c:v>935</c:v>
                </c:pt>
                <c:pt idx="2682">
                  <c:v>954</c:v>
                </c:pt>
                <c:pt idx="2683">
                  <c:v>948</c:v>
                </c:pt>
                <c:pt idx="2684">
                  <c:v>980</c:v>
                </c:pt>
                <c:pt idx="2685">
                  <c:v>990</c:v>
                </c:pt>
                <c:pt idx="2686">
                  <c:v>972</c:v>
                </c:pt>
                <c:pt idx="2687">
                  <c:v>970</c:v>
                </c:pt>
                <c:pt idx="2688">
                  <c:v>963</c:v>
                </c:pt>
                <c:pt idx="2689">
                  <c:v>991</c:v>
                </c:pt>
                <c:pt idx="2690">
                  <c:v>987</c:v>
                </c:pt>
                <c:pt idx="2691">
                  <c:v>990</c:v>
                </c:pt>
                <c:pt idx="2692">
                  <c:v>977</c:v>
                </c:pt>
                <c:pt idx="2693">
                  <c:v>1001</c:v>
                </c:pt>
                <c:pt idx="2694">
                  <c:v>1028</c:v>
                </c:pt>
                <c:pt idx="2695">
                  <c:v>984</c:v>
                </c:pt>
                <c:pt idx="2696">
                  <c:v>982</c:v>
                </c:pt>
                <c:pt idx="2697">
                  <c:v>986</c:v>
                </c:pt>
                <c:pt idx="2698">
                  <c:v>981</c:v>
                </c:pt>
                <c:pt idx="2699">
                  <c:v>987</c:v>
                </c:pt>
                <c:pt idx="2700">
                  <c:v>978</c:v>
                </c:pt>
                <c:pt idx="2701">
                  <c:v>975</c:v>
                </c:pt>
                <c:pt idx="2702">
                  <c:v>1001</c:v>
                </c:pt>
                <c:pt idx="2703">
                  <c:v>1056</c:v>
                </c:pt>
                <c:pt idx="2704">
                  <c:v>1034</c:v>
                </c:pt>
                <c:pt idx="2705">
                  <c:v>972</c:v>
                </c:pt>
                <c:pt idx="2706">
                  <c:v>1006</c:v>
                </c:pt>
                <c:pt idx="2707">
                  <c:v>1026</c:v>
                </c:pt>
                <c:pt idx="2708">
                  <c:v>990</c:v>
                </c:pt>
                <c:pt idx="2709">
                  <c:v>983</c:v>
                </c:pt>
                <c:pt idx="2710">
                  <c:v>1060</c:v>
                </c:pt>
                <c:pt idx="2711">
                  <c:v>1049</c:v>
                </c:pt>
                <c:pt idx="2712">
                  <c:v>1056</c:v>
                </c:pt>
                <c:pt idx="2713">
                  <c:v>1056</c:v>
                </c:pt>
                <c:pt idx="2714">
                  <c:v>1097</c:v>
                </c:pt>
                <c:pt idx="2715">
                  <c:v>1062</c:v>
                </c:pt>
                <c:pt idx="2716">
                  <c:v>1036</c:v>
                </c:pt>
                <c:pt idx="2717">
                  <c:v>1024</c:v>
                </c:pt>
                <c:pt idx="2718">
                  <c:v>1039</c:v>
                </c:pt>
                <c:pt idx="2719">
                  <c:v>1048</c:v>
                </c:pt>
                <c:pt idx="2720">
                  <c:v>1069</c:v>
                </c:pt>
                <c:pt idx="2721">
                  <c:v>1047</c:v>
                </c:pt>
                <c:pt idx="2722">
                  <c:v>1031</c:v>
                </c:pt>
                <c:pt idx="2723">
                  <c:v>1062</c:v>
                </c:pt>
                <c:pt idx="2724">
                  <c:v>1091</c:v>
                </c:pt>
                <c:pt idx="2725">
                  <c:v>1081</c:v>
                </c:pt>
                <c:pt idx="2726">
                  <c:v>1114</c:v>
                </c:pt>
                <c:pt idx="2727">
                  <c:v>1081</c:v>
                </c:pt>
                <c:pt idx="2728">
                  <c:v>1083</c:v>
                </c:pt>
                <c:pt idx="2729">
                  <c:v>1056</c:v>
                </c:pt>
                <c:pt idx="2730">
                  <c:v>1136</c:v>
                </c:pt>
                <c:pt idx="2731">
                  <c:v>1128</c:v>
                </c:pt>
                <c:pt idx="2732">
                  <c:v>1147</c:v>
                </c:pt>
                <c:pt idx="2733">
                  <c:v>1170</c:v>
                </c:pt>
                <c:pt idx="2734">
                  <c:v>1161</c:v>
                </c:pt>
                <c:pt idx="2735">
                  <c:v>1144</c:v>
                </c:pt>
                <c:pt idx="2736">
                  <c:v>1194</c:v>
                </c:pt>
                <c:pt idx="2737">
                  <c:v>1177</c:v>
                </c:pt>
                <c:pt idx="2738">
                  <c:v>1176</c:v>
                </c:pt>
                <c:pt idx="2739">
                  <c:v>1202</c:v>
                </c:pt>
                <c:pt idx="2740">
                  <c:v>1263</c:v>
                </c:pt>
                <c:pt idx="2741">
                  <c:v>1255</c:v>
                </c:pt>
                <c:pt idx="2742">
                  <c:v>1272</c:v>
                </c:pt>
                <c:pt idx="2743">
                  <c:v>1260</c:v>
                </c:pt>
                <c:pt idx="2744">
                  <c:v>1287</c:v>
                </c:pt>
                <c:pt idx="2745">
                  <c:v>1278</c:v>
                </c:pt>
                <c:pt idx="2746">
                  <c:v>1294</c:v>
                </c:pt>
                <c:pt idx="2747">
                  <c:v>1292</c:v>
                </c:pt>
                <c:pt idx="2748">
                  <c:v>1293</c:v>
                </c:pt>
                <c:pt idx="2749">
                  <c:v>1291</c:v>
                </c:pt>
                <c:pt idx="2750">
                  <c:v>1351</c:v>
                </c:pt>
                <c:pt idx="2751">
                  <c:v>1316</c:v>
                </c:pt>
                <c:pt idx="2752">
                  <c:v>1253</c:v>
                </c:pt>
                <c:pt idx="2753">
                  <c:v>1234</c:v>
                </c:pt>
                <c:pt idx="2754">
                  <c:v>1303</c:v>
                </c:pt>
                <c:pt idx="2755">
                  <c:v>1288</c:v>
                </c:pt>
                <c:pt idx="2756">
                  <c:v>1255</c:v>
                </c:pt>
                <c:pt idx="2757">
                  <c:v>1216</c:v>
                </c:pt>
                <c:pt idx="2758">
                  <c:v>1207</c:v>
                </c:pt>
                <c:pt idx="2759">
                  <c:v>1155</c:v>
                </c:pt>
                <c:pt idx="2760">
                  <c:v>1151</c:v>
                </c:pt>
                <c:pt idx="2761">
                  <c:v>1177</c:v>
                </c:pt>
                <c:pt idx="2762">
                  <c:v>1125</c:v>
                </c:pt>
                <c:pt idx="2763">
                  <c:v>1105</c:v>
                </c:pt>
                <c:pt idx="2764">
                  <c:v>1086</c:v>
                </c:pt>
                <c:pt idx="2765">
                  <c:v>1095</c:v>
                </c:pt>
                <c:pt idx="2766">
                  <c:v>1067</c:v>
                </c:pt>
                <c:pt idx="2767">
                  <c:v>1058</c:v>
                </c:pt>
                <c:pt idx="2768">
                  <c:v>1065</c:v>
                </c:pt>
                <c:pt idx="2769">
                  <c:v>1026</c:v>
                </c:pt>
                <c:pt idx="2770">
                  <c:v>996</c:v>
                </c:pt>
                <c:pt idx="2771">
                  <c:v>1008</c:v>
                </c:pt>
                <c:pt idx="2772">
                  <c:v>1035</c:v>
                </c:pt>
                <c:pt idx="2773">
                  <c:v>993</c:v>
                </c:pt>
                <c:pt idx="2774">
                  <c:v>983</c:v>
                </c:pt>
                <c:pt idx="2775">
                  <c:v>922</c:v>
                </c:pt>
                <c:pt idx="2776">
                  <c:v>1048</c:v>
                </c:pt>
                <c:pt idx="2777">
                  <c:v>994</c:v>
                </c:pt>
                <c:pt idx="2778">
                  <c:v>960</c:v>
                </c:pt>
                <c:pt idx="2779">
                  <c:v>931</c:v>
                </c:pt>
                <c:pt idx="2780">
                  <c:v>945</c:v>
                </c:pt>
                <c:pt idx="2781">
                  <c:v>916</c:v>
                </c:pt>
                <c:pt idx="2782">
                  <c:v>937</c:v>
                </c:pt>
                <c:pt idx="2783">
                  <c:v>969</c:v>
                </c:pt>
                <c:pt idx="2784">
                  <c:v>954</c:v>
                </c:pt>
                <c:pt idx="2785">
                  <c:v>966</c:v>
                </c:pt>
                <c:pt idx="2786">
                  <c:v>949</c:v>
                </c:pt>
                <c:pt idx="2787">
                  <c:v>880</c:v>
                </c:pt>
                <c:pt idx="2788">
                  <c:v>896</c:v>
                </c:pt>
                <c:pt idx="2789">
                  <c:v>883</c:v>
                </c:pt>
                <c:pt idx="2790">
                  <c:v>899</c:v>
                </c:pt>
                <c:pt idx="2791">
                  <c:v>895</c:v>
                </c:pt>
                <c:pt idx="2792">
                  <c:v>869</c:v>
                </c:pt>
                <c:pt idx="2793">
                  <c:v>910</c:v>
                </c:pt>
                <c:pt idx="2794">
                  <c:v>939</c:v>
                </c:pt>
                <c:pt idx="2795">
                  <c:v>946</c:v>
                </c:pt>
                <c:pt idx="2796">
                  <c:v>959</c:v>
                </c:pt>
                <c:pt idx="2797">
                  <c:v>842</c:v>
                </c:pt>
                <c:pt idx="2798">
                  <c:v>869</c:v>
                </c:pt>
                <c:pt idx="2799">
                  <c:v>903</c:v>
                </c:pt>
                <c:pt idx="2800">
                  <c:v>870</c:v>
                </c:pt>
                <c:pt idx="2801">
                  <c:v>862</c:v>
                </c:pt>
                <c:pt idx="2802">
                  <c:v>859</c:v>
                </c:pt>
                <c:pt idx="2803">
                  <c:v>885</c:v>
                </c:pt>
                <c:pt idx="2804">
                  <c:v>867</c:v>
                </c:pt>
                <c:pt idx="2805">
                  <c:v>866</c:v>
                </c:pt>
                <c:pt idx="2806">
                  <c:v>878</c:v>
                </c:pt>
                <c:pt idx="2807">
                  <c:v>855</c:v>
                </c:pt>
                <c:pt idx="2808">
                  <c:v>847</c:v>
                </c:pt>
                <c:pt idx="2809">
                  <c:v>877</c:v>
                </c:pt>
                <c:pt idx="2810">
                  <c:v>833</c:v>
                </c:pt>
                <c:pt idx="2811">
                  <c:v>863</c:v>
                </c:pt>
                <c:pt idx="2812">
                  <c:v>853</c:v>
                </c:pt>
                <c:pt idx="2813">
                  <c:v>832</c:v>
                </c:pt>
                <c:pt idx="2814">
                  <c:v>854</c:v>
                </c:pt>
                <c:pt idx="2815">
                  <c:v>852</c:v>
                </c:pt>
                <c:pt idx="2816">
                  <c:v>866</c:v>
                </c:pt>
                <c:pt idx="2817">
                  <c:v>854</c:v>
                </c:pt>
                <c:pt idx="2818">
                  <c:v>815</c:v>
                </c:pt>
                <c:pt idx="2819">
                  <c:v>825</c:v>
                </c:pt>
                <c:pt idx="2820">
                  <c:v>819</c:v>
                </c:pt>
                <c:pt idx="2821">
                  <c:v>837</c:v>
                </c:pt>
                <c:pt idx="2822">
                  <c:v>881</c:v>
                </c:pt>
                <c:pt idx="2823">
                  <c:v>846</c:v>
                </c:pt>
                <c:pt idx="2824">
                  <c:v>795</c:v>
                </c:pt>
                <c:pt idx="2825">
                  <c:v>858</c:v>
                </c:pt>
                <c:pt idx="2826">
                  <c:v>826</c:v>
                </c:pt>
                <c:pt idx="2827">
                  <c:v>865</c:v>
                </c:pt>
                <c:pt idx="2828">
                  <c:v>833</c:v>
                </c:pt>
                <c:pt idx="2829">
                  <c:v>861</c:v>
                </c:pt>
                <c:pt idx="2830">
                  <c:v>871</c:v>
                </c:pt>
                <c:pt idx="2831">
                  <c:v>895</c:v>
                </c:pt>
                <c:pt idx="2832">
                  <c:v>880</c:v>
                </c:pt>
                <c:pt idx="2833">
                  <c:v>875</c:v>
                </c:pt>
                <c:pt idx="2834">
                  <c:v>874</c:v>
                </c:pt>
                <c:pt idx="2835">
                  <c:v>879</c:v>
                </c:pt>
                <c:pt idx="2836">
                  <c:v>843</c:v>
                </c:pt>
                <c:pt idx="2837">
                  <c:v>880</c:v>
                </c:pt>
                <c:pt idx="2838">
                  <c:v>895</c:v>
                </c:pt>
                <c:pt idx="2839">
                  <c:v>895</c:v>
                </c:pt>
                <c:pt idx="2840">
                  <c:v>854</c:v>
                </c:pt>
                <c:pt idx="2841">
                  <c:v>857</c:v>
                </c:pt>
                <c:pt idx="2842">
                  <c:v>916</c:v>
                </c:pt>
                <c:pt idx="2843">
                  <c:v>847</c:v>
                </c:pt>
                <c:pt idx="2844">
                  <c:v>841</c:v>
                </c:pt>
                <c:pt idx="2845">
                  <c:v>848</c:v>
                </c:pt>
                <c:pt idx="2846">
                  <c:v>883</c:v>
                </c:pt>
                <c:pt idx="2847">
                  <c:v>819</c:v>
                </c:pt>
                <c:pt idx="2848">
                  <c:v>842</c:v>
                </c:pt>
                <c:pt idx="2849">
                  <c:v>905</c:v>
                </c:pt>
                <c:pt idx="2850">
                  <c:v>869</c:v>
                </c:pt>
                <c:pt idx="2851">
                  <c:v>860</c:v>
                </c:pt>
                <c:pt idx="2852">
                  <c:v>813</c:v>
                </c:pt>
                <c:pt idx="2853">
                  <c:v>872</c:v>
                </c:pt>
                <c:pt idx="2854">
                  <c:v>849</c:v>
                </c:pt>
                <c:pt idx="2855">
                  <c:v>826</c:v>
                </c:pt>
                <c:pt idx="2856">
                  <c:v>843</c:v>
                </c:pt>
                <c:pt idx="2857">
                  <c:v>838</c:v>
                </c:pt>
                <c:pt idx="2858">
                  <c:v>839</c:v>
                </c:pt>
                <c:pt idx="2859">
                  <c:v>839</c:v>
                </c:pt>
                <c:pt idx="2860">
                  <c:v>828</c:v>
                </c:pt>
                <c:pt idx="2861">
                  <c:v>844</c:v>
                </c:pt>
                <c:pt idx="2862">
                  <c:v>823</c:v>
                </c:pt>
                <c:pt idx="2863">
                  <c:v>794</c:v>
                </c:pt>
                <c:pt idx="2864">
                  <c:v>843</c:v>
                </c:pt>
                <c:pt idx="2865">
                  <c:v>841</c:v>
                </c:pt>
                <c:pt idx="2866">
                  <c:v>830</c:v>
                </c:pt>
                <c:pt idx="2867">
                  <c:v>856</c:v>
                </c:pt>
                <c:pt idx="2868">
                  <c:v>835</c:v>
                </c:pt>
                <c:pt idx="2869">
                  <c:v>802</c:v>
                </c:pt>
                <c:pt idx="2870">
                  <c:v>865</c:v>
                </c:pt>
                <c:pt idx="2871">
                  <c:v>824</c:v>
                </c:pt>
                <c:pt idx="2872">
                  <c:v>864</c:v>
                </c:pt>
                <c:pt idx="2873">
                  <c:v>864</c:v>
                </c:pt>
                <c:pt idx="2874">
                  <c:v>846</c:v>
                </c:pt>
                <c:pt idx="2875">
                  <c:v>897</c:v>
                </c:pt>
                <c:pt idx="2876">
                  <c:v>811</c:v>
                </c:pt>
                <c:pt idx="2877">
                  <c:v>864</c:v>
                </c:pt>
                <c:pt idx="2878">
                  <c:v>901</c:v>
                </c:pt>
                <c:pt idx="2879">
                  <c:v>980</c:v>
                </c:pt>
                <c:pt idx="2880">
                  <c:v>916</c:v>
                </c:pt>
                <c:pt idx="2881">
                  <c:v>948</c:v>
                </c:pt>
                <c:pt idx="2882">
                  <c:v>931</c:v>
                </c:pt>
                <c:pt idx="2883">
                  <c:v>956</c:v>
                </c:pt>
                <c:pt idx="2884">
                  <c:v>916</c:v>
                </c:pt>
                <c:pt idx="2885">
                  <c:v>956</c:v>
                </c:pt>
                <c:pt idx="2886">
                  <c:v>1011</c:v>
                </c:pt>
                <c:pt idx="2887">
                  <c:v>980</c:v>
                </c:pt>
                <c:pt idx="2888">
                  <c:v>989</c:v>
                </c:pt>
                <c:pt idx="2889">
                  <c:v>1058</c:v>
                </c:pt>
                <c:pt idx="2890">
                  <c:v>1062</c:v>
                </c:pt>
                <c:pt idx="2891">
                  <c:v>1009</c:v>
                </c:pt>
                <c:pt idx="2892">
                  <c:v>1034</c:v>
                </c:pt>
                <c:pt idx="2893">
                  <c:v>1121</c:v>
                </c:pt>
                <c:pt idx="2894">
                  <c:v>1066</c:v>
                </c:pt>
                <c:pt idx="2895">
                  <c:v>1149</c:v>
                </c:pt>
                <c:pt idx="2896">
                  <c:v>1109</c:v>
                </c:pt>
                <c:pt idx="2897">
                  <c:v>1045</c:v>
                </c:pt>
                <c:pt idx="2898">
                  <c:v>1086</c:v>
                </c:pt>
                <c:pt idx="2899">
                  <c:v>1100</c:v>
                </c:pt>
                <c:pt idx="2900">
                  <c:v>1100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49-4F78-8DB3-A04F626079E7}"/>
            </c:ext>
          </c:extLst>
        </c:ser>
        <c:ser>
          <c:idx val="3"/>
          <c:order val="3"/>
          <c:tx>
            <c:strRef>
              <c:f>Combined!$J$1</c:f>
              <c:strCache>
                <c:ptCount val="1"/>
                <c:pt idx="0">
                  <c:v>CEC 4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Combined!$F$1:$F$4002</c:f>
              <c:numCache>
                <c:formatCode>General</c:formatCode>
                <c:ptCount val="4002"/>
                <c:pt idx="1">
                  <c:v>2.0099999999999998</c:v>
                </c:pt>
                <c:pt idx="2">
                  <c:v>2.0299999999999998</c:v>
                </c:pt>
                <c:pt idx="3">
                  <c:v>2.0499999999999998</c:v>
                </c:pt>
                <c:pt idx="4">
                  <c:v>2.0699999999999998</c:v>
                </c:pt>
                <c:pt idx="5">
                  <c:v>2.09</c:v>
                </c:pt>
                <c:pt idx="6">
                  <c:v>2.11</c:v>
                </c:pt>
                <c:pt idx="7">
                  <c:v>2.13</c:v>
                </c:pt>
                <c:pt idx="8">
                  <c:v>2.15</c:v>
                </c:pt>
                <c:pt idx="9">
                  <c:v>2.17</c:v>
                </c:pt>
                <c:pt idx="10">
                  <c:v>2.19</c:v>
                </c:pt>
                <c:pt idx="11">
                  <c:v>2.21</c:v>
                </c:pt>
                <c:pt idx="12">
                  <c:v>2.23</c:v>
                </c:pt>
                <c:pt idx="13">
                  <c:v>2.25</c:v>
                </c:pt>
                <c:pt idx="14">
                  <c:v>2.27</c:v>
                </c:pt>
                <c:pt idx="15">
                  <c:v>2.29</c:v>
                </c:pt>
                <c:pt idx="16">
                  <c:v>2.31</c:v>
                </c:pt>
                <c:pt idx="17">
                  <c:v>2.33</c:v>
                </c:pt>
                <c:pt idx="18">
                  <c:v>2.35</c:v>
                </c:pt>
                <c:pt idx="19">
                  <c:v>2.37</c:v>
                </c:pt>
                <c:pt idx="20">
                  <c:v>2.39</c:v>
                </c:pt>
                <c:pt idx="21">
                  <c:v>2.41</c:v>
                </c:pt>
                <c:pt idx="22">
                  <c:v>2.4300000000000002</c:v>
                </c:pt>
                <c:pt idx="23">
                  <c:v>2.4500000000000002</c:v>
                </c:pt>
                <c:pt idx="24">
                  <c:v>2.4700000000000002</c:v>
                </c:pt>
                <c:pt idx="25">
                  <c:v>2.4900000000000002</c:v>
                </c:pt>
                <c:pt idx="26">
                  <c:v>2.5099999999999998</c:v>
                </c:pt>
                <c:pt idx="27">
                  <c:v>2.5299999999999998</c:v>
                </c:pt>
                <c:pt idx="28">
                  <c:v>2.5499999999999998</c:v>
                </c:pt>
                <c:pt idx="29">
                  <c:v>2.57</c:v>
                </c:pt>
                <c:pt idx="30">
                  <c:v>2.59</c:v>
                </c:pt>
                <c:pt idx="31">
                  <c:v>2.61</c:v>
                </c:pt>
                <c:pt idx="32">
                  <c:v>2.63</c:v>
                </c:pt>
                <c:pt idx="33">
                  <c:v>2.65</c:v>
                </c:pt>
                <c:pt idx="34">
                  <c:v>2.67</c:v>
                </c:pt>
                <c:pt idx="35">
                  <c:v>2.69</c:v>
                </c:pt>
                <c:pt idx="36">
                  <c:v>2.71</c:v>
                </c:pt>
                <c:pt idx="37">
                  <c:v>2.73</c:v>
                </c:pt>
                <c:pt idx="38">
                  <c:v>2.75</c:v>
                </c:pt>
                <c:pt idx="39">
                  <c:v>2.77</c:v>
                </c:pt>
                <c:pt idx="40">
                  <c:v>2.79</c:v>
                </c:pt>
                <c:pt idx="41">
                  <c:v>2.81</c:v>
                </c:pt>
                <c:pt idx="42">
                  <c:v>2.83</c:v>
                </c:pt>
                <c:pt idx="43">
                  <c:v>2.85</c:v>
                </c:pt>
                <c:pt idx="44">
                  <c:v>2.87</c:v>
                </c:pt>
                <c:pt idx="45">
                  <c:v>2.89</c:v>
                </c:pt>
                <c:pt idx="46">
                  <c:v>2.91</c:v>
                </c:pt>
                <c:pt idx="47">
                  <c:v>2.93</c:v>
                </c:pt>
                <c:pt idx="48">
                  <c:v>2.95</c:v>
                </c:pt>
                <c:pt idx="49">
                  <c:v>2.97</c:v>
                </c:pt>
                <c:pt idx="50">
                  <c:v>2.99</c:v>
                </c:pt>
                <c:pt idx="51">
                  <c:v>3.01</c:v>
                </c:pt>
                <c:pt idx="52">
                  <c:v>3.03</c:v>
                </c:pt>
                <c:pt idx="53">
                  <c:v>3.05</c:v>
                </c:pt>
                <c:pt idx="54">
                  <c:v>3.07</c:v>
                </c:pt>
                <c:pt idx="55">
                  <c:v>3.09</c:v>
                </c:pt>
                <c:pt idx="56">
                  <c:v>3.11</c:v>
                </c:pt>
                <c:pt idx="57">
                  <c:v>3.13</c:v>
                </c:pt>
                <c:pt idx="58">
                  <c:v>3.15</c:v>
                </c:pt>
                <c:pt idx="59">
                  <c:v>3.17</c:v>
                </c:pt>
                <c:pt idx="60">
                  <c:v>3.19</c:v>
                </c:pt>
                <c:pt idx="61">
                  <c:v>3.21</c:v>
                </c:pt>
                <c:pt idx="62">
                  <c:v>3.23</c:v>
                </c:pt>
                <c:pt idx="63">
                  <c:v>3.25</c:v>
                </c:pt>
                <c:pt idx="64">
                  <c:v>3.27</c:v>
                </c:pt>
                <c:pt idx="65">
                  <c:v>3.29</c:v>
                </c:pt>
                <c:pt idx="66">
                  <c:v>3.31</c:v>
                </c:pt>
                <c:pt idx="67">
                  <c:v>3.33</c:v>
                </c:pt>
                <c:pt idx="68">
                  <c:v>3.35</c:v>
                </c:pt>
                <c:pt idx="69">
                  <c:v>3.37</c:v>
                </c:pt>
                <c:pt idx="70">
                  <c:v>3.39</c:v>
                </c:pt>
                <c:pt idx="71">
                  <c:v>3.41</c:v>
                </c:pt>
                <c:pt idx="72">
                  <c:v>3.43</c:v>
                </c:pt>
                <c:pt idx="73">
                  <c:v>3.45</c:v>
                </c:pt>
                <c:pt idx="74">
                  <c:v>3.47</c:v>
                </c:pt>
                <c:pt idx="75">
                  <c:v>3.49</c:v>
                </c:pt>
                <c:pt idx="76">
                  <c:v>3.51</c:v>
                </c:pt>
                <c:pt idx="77">
                  <c:v>3.53</c:v>
                </c:pt>
                <c:pt idx="78">
                  <c:v>3.55</c:v>
                </c:pt>
                <c:pt idx="79">
                  <c:v>3.57</c:v>
                </c:pt>
                <c:pt idx="80">
                  <c:v>3.59</c:v>
                </c:pt>
                <c:pt idx="81">
                  <c:v>3.61</c:v>
                </c:pt>
                <c:pt idx="82">
                  <c:v>3.63</c:v>
                </c:pt>
                <c:pt idx="83">
                  <c:v>3.65</c:v>
                </c:pt>
                <c:pt idx="84">
                  <c:v>3.67</c:v>
                </c:pt>
                <c:pt idx="85">
                  <c:v>3.69</c:v>
                </c:pt>
                <c:pt idx="86">
                  <c:v>3.71</c:v>
                </c:pt>
                <c:pt idx="87">
                  <c:v>3.73</c:v>
                </c:pt>
                <c:pt idx="88">
                  <c:v>3.75</c:v>
                </c:pt>
                <c:pt idx="89">
                  <c:v>3.77</c:v>
                </c:pt>
                <c:pt idx="90">
                  <c:v>3.79</c:v>
                </c:pt>
                <c:pt idx="91">
                  <c:v>3.81</c:v>
                </c:pt>
                <c:pt idx="92">
                  <c:v>3.83</c:v>
                </c:pt>
                <c:pt idx="93">
                  <c:v>3.85</c:v>
                </c:pt>
                <c:pt idx="94">
                  <c:v>3.87</c:v>
                </c:pt>
                <c:pt idx="95">
                  <c:v>3.89</c:v>
                </c:pt>
                <c:pt idx="96">
                  <c:v>3.91</c:v>
                </c:pt>
                <c:pt idx="97">
                  <c:v>3.93</c:v>
                </c:pt>
                <c:pt idx="98">
                  <c:v>3.95</c:v>
                </c:pt>
                <c:pt idx="99">
                  <c:v>3.97</c:v>
                </c:pt>
                <c:pt idx="100">
                  <c:v>3.99</c:v>
                </c:pt>
                <c:pt idx="101">
                  <c:v>4.01</c:v>
                </c:pt>
                <c:pt idx="102">
                  <c:v>4.03</c:v>
                </c:pt>
                <c:pt idx="103">
                  <c:v>4.05</c:v>
                </c:pt>
                <c:pt idx="104">
                  <c:v>4.07</c:v>
                </c:pt>
                <c:pt idx="105">
                  <c:v>4.09</c:v>
                </c:pt>
                <c:pt idx="106">
                  <c:v>4.1100000000000003</c:v>
                </c:pt>
                <c:pt idx="107">
                  <c:v>4.13</c:v>
                </c:pt>
                <c:pt idx="108">
                  <c:v>4.1500000000000004</c:v>
                </c:pt>
                <c:pt idx="109">
                  <c:v>4.17</c:v>
                </c:pt>
                <c:pt idx="110">
                  <c:v>4.1900000000000004</c:v>
                </c:pt>
                <c:pt idx="111">
                  <c:v>4.21</c:v>
                </c:pt>
                <c:pt idx="112">
                  <c:v>4.2300000000000004</c:v>
                </c:pt>
                <c:pt idx="113">
                  <c:v>4.25</c:v>
                </c:pt>
                <c:pt idx="114">
                  <c:v>4.2699999999999996</c:v>
                </c:pt>
                <c:pt idx="115">
                  <c:v>4.29</c:v>
                </c:pt>
                <c:pt idx="116">
                  <c:v>4.3099999999999996</c:v>
                </c:pt>
                <c:pt idx="117">
                  <c:v>4.33</c:v>
                </c:pt>
                <c:pt idx="118">
                  <c:v>4.3499999999999996</c:v>
                </c:pt>
                <c:pt idx="119">
                  <c:v>4.37</c:v>
                </c:pt>
                <c:pt idx="120">
                  <c:v>4.3899999999999997</c:v>
                </c:pt>
                <c:pt idx="121">
                  <c:v>4.41</c:v>
                </c:pt>
                <c:pt idx="122">
                  <c:v>4.43</c:v>
                </c:pt>
                <c:pt idx="123">
                  <c:v>4.45</c:v>
                </c:pt>
                <c:pt idx="124">
                  <c:v>4.47</c:v>
                </c:pt>
                <c:pt idx="125">
                  <c:v>4.49</c:v>
                </c:pt>
                <c:pt idx="126">
                  <c:v>4.51</c:v>
                </c:pt>
                <c:pt idx="127">
                  <c:v>4.53</c:v>
                </c:pt>
                <c:pt idx="128">
                  <c:v>4.55</c:v>
                </c:pt>
                <c:pt idx="129">
                  <c:v>4.57</c:v>
                </c:pt>
                <c:pt idx="130">
                  <c:v>4.59</c:v>
                </c:pt>
                <c:pt idx="131">
                  <c:v>4.6100000000000003</c:v>
                </c:pt>
                <c:pt idx="132">
                  <c:v>4.63</c:v>
                </c:pt>
                <c:pt idx="133">
                  <c:v>4.6500000000000004</c:v>
                </c:pt>
                <c:pt idx="134">
                  <c:v>4.67</c:v>
                </c:pt>
                <c:pt idx="135">
                  <c:v>4.6900000000000004</c:v>
                </c:pt>
                <c:pt idx="136">
                  <c:v>4.71</c:v>
                </c:pt>
                <c:pt idx="137">
                  <c:v>4.7300000000000004</c:v>
                </c:pt>
                <c:pt idx="138">
                  <c:v>4.75</c:v>
                </c:pt>
                <c:pt idx="139">
                  <c:v>4.7699999999999996</c:v>
                </c:pt>
                <c:pt idx="140">
                  <c:v>4.79</c:v>
                </c:pt>
                <c:pt idx="141">
                  <c:v>4.8099999999999996</c:v>
                </c:pt>
                <c:pt idx="142">
                  <c:v>4.83</c:v>
                </c:pt>
                <c:pt idx="143">
                  <c:v>4.8499999999999996</c:v>
                </c:pt>
                <c:pt idx="144">
                  <c:v>4.87</c:v>
                </c:pt>
                <c:pt idx="145">
                  <c:v>4.8899999999999997</c:v>
                </c:pt>
                <c:pt idx="146">
                  <c:v>4.91</c:v>
                </c:pt>
                <c:pt idx="147">
                  <c:v>4.93</c:v>
                </c:pt>
                <c:pt idx="148">
                  <c:v>4.95</c:v>
                </c:pt>
                <c:pt idx="149">
                  <c:v>4.97</c:v>
                </c:pt>
                <c:pt idx="150">
                  <c:v>4.99</c:v>
                </c:pt>
                <c:pt idx="151">
                  <c:v>5.01</c:v>
                </c:pt>
                <c:pt idx="152">
                  <c:v>5.03</c:v>
                </c:pt>
                <c:pt idx="153">
                  <c:v>5.05</c:v>
                </c:pt>
                <c:pt idx="154">
                  <c:v>5.07</c:v>
                </c:pt>
                <c:pt idx="155">
                  <c:v>5.09</c:v>
                </c:pt>
                <c:pt idx="156">
                  <c:v>5.1100000000000003</c:v>
                </c:pt>
                <c:pt idx="157">
                  <c:v>5.13</c:v>
                </c:pt>
                <c:pt idx="158">
                  <c:v>5.15</c:v>
                </c:pt>
                <c:pt idx="159">
                  <c:v>5.17</c:v>
                </c:pt>
                <c:pt idx="160">
                  <c:v>5.19</c:v>
                </c:pt>
                <c:pt idx="161">
                  <c:v>5.21</c:v>
                </c:pt>
                <c:pt idx="162">
                  <c:v>5.23</c:v>
                </c:pt>
                <c:pt idx="163">
                  <c:v>5.25</c:v>
                </c:pt>
                <c:pt idx="164">
                  <c:v>5.27</c:v>
                </c:pt>
                <c:pt idx="165">
                  <c:v>5.29</c:v>
                </c:pt>
                <c:pt idx="166">
                  <c:v>5.31</c:v>
                </c:pt>
                <c:pt idx="167">
                  <c:v>5.33</c:v>
                </c:pt>
                <c:pt idx="168">
                  <c:v>5.35</c:v>
                </c:pt>
                <c:pt idx="169">
                  <c:v>5.37</c:v>
                </c:pt>
                <c:pt idx="170">
                  <c:v>5.39</c:v>
                </c:pt>
                <c:pt idx="171">
                  <c:v>5.41</c:v>
                </c:pt>
                <c:pt idx="172">
                  <c:v>5.43</c:v>
                </c:pt>
                <c:pt idx="173">
                  <c:v>5.45</c:v>
                </c:pt>
                <c:pt idx="174">
                  <c:v>5.47</c:v>
                </c:pt>
                <c:pt idx="175">
                  <c:v>5.49</c:v>
                </c:pt>
                <c:pt idx="176">
                  <c:v>5.51</c:v>
                </c:pt>
                <c:pt idx="177">
                  <c:v>5.53</c:v>
                </c:pt>
                <c:pt idx="178">
                  <c:v>5.55</c:v>
                </c:pt>
                <c:pt idx="179">
                  <c:v>5.57</c:v>
                </c:pt>
                <c:pt idx="180">
                  <c:v>5.59</c:v>
                </c:pt>
                <c:pt idx="181">
                  <c:v>5.61</c:v>
                </c:pt>
                <c:pt idx="182">
                  <c:v>5.63</c:v>
                </c:pt>
                <c:pt idx="183">
                  <c:v>5.65</c:v>
                </c:pt>
                <c:pt idx="184">
                  <c:v>5.67</c:v>
                </c:pt>
                <c:pt idx="185">
                  <c:v>5.69</c:v>
                </c:pt>
                <c:pt idx="186">
                  <c:v>5.71</c:v>
                </c:pt>
                <c:pt idx="187">
                  <c:v>5.73</c:v>
                </c:pt>
                <c:pt idx="188">
                  <c:v>5.75</c:v>
                </c:pt>
                <c:pt idx="189">
                  <c:v>5.77</c:v>
                </c:pt>
                <c:pt idx="190">
                  <c:v>5.79</c:v>
                </c:pt>
                <c:pt idx="191">
                  <c:v>5.81</c:v>
                </c:pt>
                <c:pt idx="192">
                  <c:v>5.83</c:v>
                </c:pt>
                <c:pt idx="193">
                  <c:v>5.85</c:v>
                </c:pt>
                <c:pt idx="194">
                  <c:v>5.87</c:v>
                </c:pt>
                <c:pt idx="195">
                  <c:v>5.89</c:v>
                </c:pt>
                <c:pt idx="196">
                  <c:v>5.91</c:v>
                </c:pt>
                <c:pt idx="197">
                  <c:v>5.93</c:v>
                </c:pt>
                <c:pt idx="198">
                  <c:v>5.95</c:v>
                </c:pt>
                <c:pt idx="199">
                  <c:v>5.97</c:v>
                </c:pt>
                <c:pt idx="200">
                  <c:v>5.99</c:v>
                </c:pt>
                <c:pt idx="201">
                  <c:v>6.01</c:v>
                </c:pt>
                <c:pt idx="202">
                  <c:v>6.03</c:v>
                </c:pt>
                <c:pt idx="203">
                  <c:v>6.05</c:v>
                </c:pt>
                <c:pt idx="204">
                  <c:v>6.07</c:v>
                </c:pt>
                <c:pt idx="205">
                  <c:v>6.09</c:v>
                </c:pt>
                <c:pt idx="206">
                  <c:v>6.11</c:v>
                </c:pt>
                <c:pt idx="207">
                  <c:v>6.13</c:v>
                </c:pt>
                <c:pt idx="208">
                  <c:v>6.15</c:v>
                </c:pt>
                <c:pt idx="209">
                  <c:v>6.17</c:v>
                </c:pt>
                <c:pt idx="210">
                  <c:v>6.19</c:v>
                </c:pt>
                <c:pt idx="211">
                  <c:v>6.21</c:v>
                </c:pt>
                <c:pt idx="212">
                  <c:v>6.23</c:v>
                </c:pt>
                <c:pt idx="213">
                  <c:v>6.25</c:v>
                </c:pt>
                <c:pt idx="214">
                  <c:v>6.27</c:v>
                </c:pt>
                <c:pt idx="215">
                  <c:v>6.29</c:v>
                </c:pt>
                <c:pt idx="216">
                  <c:v>6.31</c:v>
                </c:pt>
                <c:pt idx="217">
                  <c:v>6.33</c:v>
                </c:pt>
                <c:pt idx="218">
                  <c:v>6.35</c:v>
                </c:pt>
                <c:pt idx="219">
                  <c:v>6.37</c:v>
                </c:pt>
                <c:pt idx="220">
                  <c:v>6.39</c:v>
                </c:pt>
                <c:pt idx="221">
                  <c:v>6.41</c:v>
                </c:pt>
                <c:pt idx="222">
                  <c:v>6.43</c:v>
                </c:pt>
                <c:pt idx="223">
                  <c:v>6.45</c:v>
                </c:pt>
                <c:pt idx="224">
                  <c:v>6.47</c:v>
                </c:pt>
                <c:pt idx="225">
                  <c:v>6.49</c:v>
                </c:pt>
                <c:pt idx="226">
                  <c:v>6.51</c:v>
                </c:pt>
                <c:pt idx="227">
                  <c:v>6.53</c:v>
                </c:pt>
                <c:pt idx="228">
                  <c:v>6.55</c:v>
                </c:pt>
                <c:pt idx="229">
                  <c:v>6.57</c:v>
                </c:pt>
                <c:pt idx="230">
                  <c:v>6.59</c:v>
                </c:pt>
                <c:pt idx="231">
                  <c:v>6.61</c:v>
                </c:pt>
                <c:pt idx="232">
                  <c:v>6.63</c:v>
                </c:pt>
                <c:pt idx="233">
                  <c:v>6.65</c:v>
                </c:pt>
                <c:pt idx="234">
                  <c:v>6.67</c:v>
                </c:pt>
                <c:pt idx="235">
                  <c:v>6.69</c:v>
                </c:pt>
                <c:pt idx="236">
                  <c:v>6.71</c:v>
                </c:pt>
                <c:pt idx="237">
                  <c:v>6.73</c:v>
                </c:pt>
                <c:pt idx="238">
                  <c:v>6.75</c:v>
                </c:pt>
                <c:pt idx="239">
                  <c:v>6.77</c:v>
                </c:pt>
                <c:pt idx="240">
                  <c:v>6.79</c:v>
                </c:pt>
                <c:pt idx="241">
                  <c:v>6.81</c:v>
                </c:pt>
                <c:pt idx="242">
                  <c:v>6.83</c:v>
                </c:pt>
                <c:pt idx="243">
                  <c:v>6.85</c:v>
                </c:pt>
                <c:pt idx="244">
                  <c:v>6.87</c:v>
                </c:pt>
                <c:pt idx="245">
                  <c:v>6.89</c:v>
                </c:pt>
                <c:pt idx="246">
                  <c:v>6.91</c:v>
                </c:pt>
                <c:pt idx="247">
                  <c:v>6.93</c:v>
                </c:pt>
                <c:pt idx="248">
                  <c:v>6.95</c:v>
                </c:pt>
                <c:pt idx="249">
                  <c:v>6.97</c:v>
                </c:pt>
                <c:pt idx="250">
                  <c:v>6.99</c:v>
                </c:pt>
                <c:pt idx="251">
                  <c:v>7.01</c:v>
                </c:pt>
                <c:pt idx="252">
                  <c:v>7.03</c:v>
                </c:pt>
                <c:pt idx="253">
                  <c:v>7.05</c:v>
                </c:pt>
                <c:pt idx="254">
                  <c:v>7.07</c:v>
                </c:pt>
                <c:pt idx="255">
                  <c:v>7.09</c:v>
                </c:pt>
                <c:pt idx="256">
                  <c:v>7.11</c:v>
                </c:pt>
                <c:pt idx="257">
                  <c:v>7.13</c:v>
                </c:pt>
                <c:pt idx="258">
                  <c:v>7.15</c:v>
                </c:pt>
                <c:pt idx="259">
                  <c:v>7.17</c:v>
                </c:pt>
                <c:pt idx="260">
                  <c:v>7.19</c:v>
                </c:pt>
                <c:pt idx="261">
                  <c:v>7.21</c:v>
                </c:pt>
                <c:pt idx="262">
                  <c:v>7.23</c:v>
                </c:pt>
                <c:pt idx="263">
                  <c:v>7.25</c:v>
                </c:pt>
                <c:pt idx="264">
                  <c:v>7.27</c:v>
                </c:pt>
                <c:pt idx="265">
                  <c:v>7.29</c:v>
                </c:pt>
                <c:pt idx="266">
                  <c:v>7.31</c:v>
                </c:pt>
                <c:pt idx="267">
                  <c:v>7.33</c:v>
                </c:pt>
                <c:pt idx="268">
                  <c:v>7.35</c:v>
                </c:pt>
                <c:pt idx="269">
                  <c:v>7.37</c:v>
                </c:pt>
                <c:pt idx="270">
                  <c:v>7.39</c:v>
                </c:pt>
                <c:pt idx="271">
                  <c:v>7.41</c:v>
                </c:pt>
                <c:pt idx="272">
                  <c:v>7.43</c:v>
                </c:pt>
                <c:pt idx="273">
                  <c:v>7.45</c:v>
                </c:pt>
                <c:pt idx="274">
                  <c:v>7.47</c:v>
                </c:pt>
                <c:pt idx="275">
                  <c:v>7.49</c:v>
                </c:pt>
                <c:pt idx="276">
                  <c:v>7.51</c:v>
                </c:pt>
                <c:pt idx="277">
                  <c:v>7.53</c:v>
                </c:pt>
                <c:pt idx="278">
                  <c:v>7.55</c:v>
                </c:pt>
                <c:pt idx="279">
                  <c:v>7.57</c:v>
                </c:pt>
                <c:pt idx="280">
                  <c:v>7.59</c:v>
                </c:pt>
                <c:pt idx="281">
                  <c:v>7.61</c:v>
                </c:pt>
                <c:pt idx="282">
                  <c:v>7.63</c:v>
                </c:pt>
                <c:pt idx="283">
                  <c:v>7.65</c:v>
                </c:pt>
                <c:pt idx="284">
                  <c:v>7.67</c:v>
                </c:pt>
                <c:pt idx="285">
                  <c:v>7.69</c:v>
                </c:pt>
                <c:pt idx="286">
                  <c:v>7.71</c:v>
                </c:pt>
                <c:pt idx="287">
                  <c:v>7.73</c:v>
                </c:pt>
                <c:pt idx="288">
                  <c:v>7.75</c:v>
                </c:pt>
                <c:pt idx="289">
                  <c:v>7.77</c:v>
                </c:pt>
                <c:pt idx="290">
                  <c:v>7.79</c:v>
                </c:pt>
                <c:pt idx="291">
                  <c:v>7.81</c:v>
                </c:pt>
                <c:pt idx="292">
                  <c:v>7.83</c:v>
                </c:pt>
                <c:pt idx="293">
                  <c:v>7.85</c:v>
                </c:pt>
                <c:pt idx="294">
                  <c:v>7.87</c:v>
                </c:pt>
                <c:pt idx="295">
                  <c:v>7.89</c:v>
                </c:pt>
                <c:pt idx="296">
                  <c:v>7.91</c:v>
                </c:pt>
                <c:pt idx="297">
                  <c:v>7.93</c:v>
                </c:pt>
                <c:pt idx="298">
                  <c:v>7.95</c:v>
                </c:pt>
                <c:pt idx="299">
                  <c:v>7.97</c:v>
                </c:pt>
                <c:pt idx="300">
                  <c:v>7.99</c:v>
                </c:pt>
                <c:pt idx="301">
                  <c:v>8.01</c:v>
                </c:pt>
                <c:pt idx="302">
                  <c:v>8.0299999999999994</c:v>
                </c:pt>
                <c:pt idx="303">
                  <c:v>8.0500000000000007</c:v>
                </c:pt>
                <c:pt idx="304">
                  <c:v>8.07</c:v>
                </c:pt>
                <c:pt idx="305">
                  <c:v>8.09</c:v>
                </c:pt>
                <c:pt idx="306">
                  <c:v>8.11</c:v>
                </c:pt>
                <c:pt idx="307">
                  <c:v>8.1300000000000008</c:v>
                </c:pt>
                <c:pt idx="308">
                  <c:v>8.15</c:v>
                </c:pt>
                <c:pt idx="309">
                  <c:v>8.17</c:v>
                </c:pt>
                <c:pt idx="310">
                  <c:v>8.19</c:v>
                </c:pt>
                <c:pt idx="311">
                  <c:v>8.2100000000000009</c:v>
                </c:pt>
                <c:pt idx="312">
                  <c:v>8.23</c:v>
                </c:pt>
                <c:pt idx="313">
                  <c:v>8.25</c:v>
                </c:pt>
                <c:pt idx="314">
                  <c:v>8.27</c:v>
                </c:pt>
                <c:pt idx="315">
                  <c:v>8.2899999999999991</c:v>
                </c:pt>
                <c:pt idx="316">
                  <c:v>8.31</c:v>
                </c:pt>
                <c:pt idx="317">
                  <c:v>8.33</c:v>
                </c:pt>
                <c:pt idx="318">
                  <c:v>8.35</c:v>
                </c:pt>
                <c:pt idx="319">
                  <c:v>8.3699999999999992</c:v>
                </c:pt>
                <c:pt idx="320">
                  <c:v>8.39</c:v>
                </c:pt>
                <c:pt idx="321">
                  <c:v>8.41</c:v>
                </c:pt>
                <c:pt idx="322">
                  <c:v>8.43</c:v>
                </c:pt>
                <c:pt idx="323">
                  <c:v>8.4499999999999993</c:v>
                </c:pt>
                <c:pt idx="324">
                  <c:v>8.4700000000000006</c:v>
                </c:pt>
                <c:pt idx="325">
                  <c:v>8.49</c:v>
                </c:pt>
                <c:pt idx="326">
                  <c:v>8.51</c:v>
                </c:pt>
                <c:pt idx="327">
                  <c:v>8.5299999999999994</c:v>
                </c:pt>
                <c:pt idx="328">
                  <c:v>8.5500000000000007</c:v>
                </c:pt>
                <c:pt idx="329">
                  <c:v>8.57</c:v>
                </c:pt>
                <c:pt idx="330">
                  <c:v>8.59</c:v>
                </c:pt>
                <c:pt idx="331">
                  <c:v>8.61</c:v>
                </c:pt>
                <c:pt idx="332">
                  <c:v>8.6300000000000008</c:v>
                </c:pt>
                <c:pt idx="333">
                  <c:v>8.65</c:v>
                </c:pt>
                <c:pt idx="334">
                  <c:v>8.67</c:v>
                </c:pt>
                <c:pt idx="335">
                  <c:v>8.69</c:v>
                </c:pt>
                <c:pt idx="336">
                  <c:v>8.7100000000000009</c:v>
                </c:pt>
                <c:pt idx="337">
                  <c:v>8.73</c:v>
                </c:pt>
                <c:pt idx="338">
                  <c:v>8.75</c:v>
                </c:pt>
                <c:pt idx="339">
                  <c:v>8.77</c:v>
                </c:pt>
                <c:pt idx="340">
                  <c:v>8.7899999999999991</c:v>
                </c:pt>
                <c:pt idx="341">
                  <c:v>8.81</c:v>
                </c:pt>
                <c:pt idx="342">
                  <c:v>8.83</c:v>
                </c:pt>
                <c:pt idx="343">
                  <c:v>8.85</c:v>
                </c:pt>
                <c:pt idx="344">
                  <c:v>8.8699999999999992</c:v>
                </c:pt>
                <c:pt idx="345">
                  <c:v>8.89</c:v>
                </c:pt>
                <c:pt idx="346">
                  <c:v>8.91</c:v>
                </c:pt>
                <c:pt idx="347">
                  <c:v>8.93</c:v>
                </c:pt>
                <c:pt idx="348">
                  <c:v>8.9499999999999993</c:v>
                </c:pt>
                <c:pt idx="349">
                  <c:v>8.9700000000000006</c:v>
                </c:pt>
                <c:pt idx="350">
                  <c:v>8.99</c:v>
                </c:pt>
                <c:pt idx="351">
                  <c:v>9.01</c:v>
                </c:pt>
                <c:pt idx="352">
                  <c:v>9.0299999999999994</c:v>
                </c:pt>
                <c:pt idx="353">
                  <c:v>9.0500000000000007</c:v>
                </c:pt>
                <c:pt idx="354">
                  <c:v>9.07</c:v>
                </c:pt>
                <c:pt idx="355">
                  <c:v>9.09</c:v>
                </c:pt>
                <c:pt idx="356">
                  <c:v>9.11</c:v>
                </c:pt>
                <c:pt idx="357">
                  <c:v>9.1300000000000008</c:v>
                </c:pt>
                <c:pt idx="358">
                  <c:v>9.15</c:v>
                </c:pt>
                <c:pt idx="359">
                  <c:v>9.17</c:v>
                </c:pt>
                <c:pt idx="360">
                  <c:v>9.19</c:v>
                </c:pt>
                <c:pt idx="361">
                  <c:v>9.2100000000000009</c:v>
                </c:pt>
                <c:pt idx="362">
                  <c:v>9.23</c:v>
                </c:pt>
                <c:pt idx="363">
                  <c:v>9.25</c:v>
                </c:pt>
                <c:pt idx="364">
                  <c:v>9.27</c:v>
                </c:pt>
                <c:pt idx="365">
                  <c:v>9.2899999999999991</c:v>
                </c:pt>
                <c:pt idx="366">
                  <c:v>9.31</c:v>
                </c:pt>
                <c:pt idx="367">
                  <c:v>9.33</c:v>
                </c:pt>
                <c:pt idx="368">
                  <c:v>9.35</c:v>
                </c:pt>
                <c:pt idx="369">
                  <c:v>9.3699999999999992</c:v>
                </c:pt>
                <c:pt idx="370">
                  <c:v>9.39</c:v>
                </c:pt>
                <c:pt idx="371">
                  <c:v>9.41</c:v>
                </c:pt>
                <c:pt idx="372">
                  <c:v>9.43</c:v>
                </c:pt>
                <c:pt idx="373">
                  <c:v>9.4499999999999993</c:v>
                </c:pt>
                <c:pt idx="374">
                  <c:v>9.4700000000000006</c:v>
                </c:pt>
                <c:pt idx="375">
                  <c:v>9.49</c:v>
                </c:pt>
                <c:pt idx="376">
                  <c:v>9.51</c:v>
                </c:pt>
                <c:pt idx="377">
                  <c:v>9.5299999999999994</c:v>
                </c:pt>
                <c:pt idx="378">
                  <c:v>9.5500000000000007</c:v>
                </c:pt>
                <c:pt idx="379">
                  <c:v>9.57</c:v>
                </c:pt>
                <c:pt idx="380">
                  <c:v>9.59</c:v>
                </c:pt>
                <c:pt idx="381">
                  <c:v>9.61</c:v>
                </c:pt>
                <c:pt idx="382">
                  <c:v>9.6300000000000008</c:v>
                </c:pt>
                <c:pt idx="383">
                  <c:v>9.65</c:v>
                </c:pt>
                <c:pt idx="384">
                  <c:v>9.67</c:v>
                </c:pt>
                <c:pt idx="385">
                  <c:v>9.69</c:v>
                </c:pt>
                <c:pt idx="386">
                  <c:v>9.7100000000000009</c:v>
                </c:pt>
                <c:pt idx="387">
                  <c:v>9.73</c:v>
                </c:pt>
                <c:pt idx="388">
                  <c:v>9.75</c:v>
                </c:pt>
                <c:pt idx="389">
                  <c:v>9.77</c:v>
                </c:pt>
                <c:pt idx="390">
                  <c:v>9.7899999999999991</c:v>
                </c:pt>
                <c:pt idx="391">
                  <c:v>9.81</c:v>
                </c:pt>
                <c:pt idx="392">
                  <c:v>9.83</c:v>
                </c:pt>
                <c:pt idx="393">
                  <c:v>9.85</c:v>
                </c:pt>
                <c:pt idx="394">
                  <c:v>9.8699999999999992</c:v>
                </c:pt>
                <c:pt idx="395">
                  <c:v>9.89</c:v>
                </c:pt>
                <c:pt idx="396">
                  <c:v>9.91</c:v>
                </c:pt>
                <c:pt idx="397">
                  <c:v>9.93</c:v>
                </c:pt>
                <c:pt idx="398">
                  <c:v>9.9499999999999993</c:v>
                </c:pt>
                <c:pt idx="399">
                  <c:v>9.9700000000000006</c:v>
                </c:pt>
                <c:pt idx="400">
                  <c:v>9.99</c:v>
                </c:pt>
                <c:pt idx="401">
                  <c:v>10.01</c:v>
                </c:pt>
                <c:pt idx="402">
                  <c:v>10.029999999999999</c:v>
                </c:pt>
                <c:pt idx="403">
                  <c:v>10.050000000000001</c:v>
                </c:pt>
                <c:pt idx="404">
                  <c:v>10.07</c:v>
                </c:pt>
                <c:pt idx="405">
                  <c:v>10.09</c:v>
                </c:pt>
                <c:pt idx="406">
                  <c:v>10.11</c:v>
                </c:pt>
                <c:pt idx="407">
                  <c:v>10.130000000000001</c:v>
                </c:pt>
                <c:pt idx="408">
                  <c:v>10.15</c:v>
                </c:pt>
                <c:pt idx="409">
                  <c:v>10.17</c:v>
                </c:pt>
                <c:pt idx="410">
                  <c:v>10.19</c:v>
                </c:pt>
                <c:pt idx="411">
                  <c:v>10.210000000000001</c:v>
                </c:pt>
                <c:pt idx="412">
                  <c:v>10.23</c:v>
                </c:pt>
                <c:pt idx="413">
                  <c:v>10.25</c:v>
                </c:pt>
                <c:pt idx="414">
                  <c:v>10.27</c:v>
                </c:pt>
                <c:pt idx="415">
                  <c:v>10.29</c:v>
                </c:pt>
                <c:pt idx="416">
                  <c:v>10.31</c:v>
                </c:pt>
                <c:pt idx="417">
                  <c:v>10.33</c:v>
                </c:pt>
                <c:pt idx="418">
                  <c:v>10.35</c:v>
                </c:pt>
                <c:pt idx="419">
                  <c:v>10.37</c:v>
                </c:pt>
                <c:pt idx="420">
                  <c:v>10.39</c:v>
                </c:pt>
                <c:pt idx="421">
                  <c:v>10.41</c:v>
                </c:pt>
                <c:pt idx="422">
                  <c:v>10.43</c:v>
                </c:pt>
                <c:pt idx="423">
                  <c:v>10.45</c:v>
                </c:pt>
                <c:pt idx="424">
                  <c:v>10.47</c:v>
                </c:pt>
                <c:pt idx="425">
                  <c:v>10.49</c:v>
                </c:pt>
                <c:pt idx="426">
                  <c:v>10.51</c:v>
                </c:pt>
                <c:pt idx="427">
                  <c:v>10.53</c:v>
                </c:pt>
                <c:pt idx="428">
                  <c:v>10.55</c:v>
                </c:pt>
                <c:pt idx="429">
                  <c:v>10.57</c:v>
                </c:pt>
                <c:pt idx="430">
                  <c:v>10.59</c:v>
                </c:pt>
                <c:pt idx="431">
                  <c:v>10.61</c:v>
                </c:pt>
                <c:pt idx="432">
                  <c:v>10.63</c:v>
                </c:pt>
                <c:pt idx="433">
                  <c:v>10.65</c:v>
                </c:pt>
                <c:pt idx="434">
                  <c:v>10.67</c:v>
                </c:pt>
                <c:pt idx="435">
                  <c:v>10.69</c:v>
                </c:pt>
                <c:pt idx="436">
                  <c:v>10.71</c:v>
                </c:pt>
                <c:pt idx="437">
                  <c:v>10.73</c:v>
                </c:pt>
                <c:pt idx="438">
                  <c:v>10.75</c:v>
                </c:pt>
                <c:pt idx="439">
                  <c:v>10.77</c:v>
                </c:pt>
                <c:pt idx="440">
                  <c:v>10.79</c:v>
                </c:pt>
                <c:pt idx="441">
                  <c:v>10.81</c:v>
                </c:pt>
                <c:pt idx="442">
                  <c:v>10.83</c:v>
                </c:pt>
                <c:pt idx="443">
                  <c:v>10.85</c:v>
                </c:pt>
                <c:pt idx="444">
                  <c:v>10.87</c:v>
                </c:pt>
                <c:pt idx="445">
                  <c:v>10.89</c:v>
                </c:pt>
                <c:pt idx="446">
                  <c:v>10.91</c:v>
                </c:pt>
                <c:pt idx="447">
                  <c:v>10.93</c:v>
                </c:pt>
                <c:pt idx="448">
                  <c:v>10.95</c:v>
                </c:pt>
                <c:pt idx="449">
                  <c:v>10.97</c:v>
                </c:pt>
                <c:pt idx="450">
                  <c:v>10.99</c:v>
                </c:pt>
                <c:pt idx="451">
                  <c:v>11.01</c:v>
                </c:pt>
                <c:pt idx="452">
                  <c:v>11.03</c:v>
                </c:pt>
                <c:pt idx="453">
                  <c:v>11.05</c:v>
                </c:pt>
                <c:pt idx="454">
                  <c:v>11.07</c:v>
                </c:pt>
                <c:pt idx="455">
                  <c:v>11.09</c:v>
                </c:pt>
                <c:pt idx="456">
                  <c:v>11.11</c:v>
                </c:pt>
                <c:pt idx="457">
                  <c:v>11.13</c:v>
                </c:pt>
                <c:pt idx="458">
                  <c:v>11.15</c:v>
                </c:pt>
                <c:pt idx="459">
                  <c:v>11.17</c:v>
                </c:pt>
                <c:pt idx="460">
                  <c:v>11.19</c:v>
                </c:pt>
                <c:pt idx="461">
                  <c:v>11.21</c:v>
                </c:pt>
                <c:pt idx="462">
                  <c:v>11.23</c:v>
                </c:pt>
                <c:pt idx="463">
                  <c:v>11.25</c:v>
                </c:pt>
                <c:pt idx="464">
                  <c:v>11.27</c:v>
                </c:pt>
                <c:pt idx="465">
                  <c:v>11.29</c:v>
                </c:pt>
                <c:pt idx="466">
                  <c:v>11.31</c:v>
                </c:pt>
                <c:pt idx="467">
                  <c:v>11.33</c:v>
                </c:pt>
                <c:pt idx="468">
                  <c:v>11.35</c:v>
                </c:pt>
                <c:pt idx="469">
                  <c:v>11.37</c:v>
                </c:pt>
                <c:pt idx="470">
                  <c:v>11.39</c:v>
                </c:pt>
                <c:pt idx="471">
                  <c:v>11.41</c:v>
                </c:pt>
                <c:pt idx="472">
                  <c:v>11.43</c:v>
                </c:pt>
                <c:pt idx="473">
                  <c:v>11.45</c:v>
                </c:pt>
                <c:pt idx="474">
                  <c:v>11.47</c:v>
                </c:pt>
                <c:pt idx="475">
                  <c:v>11.49</c:v>
                </c:pt>
                <c:pt idx="476">
                  <c:v>11.51</c:v>
                </c:pt>
                <c:pt idx="477">
                  <c:v>11.53</c:v>
                </c:pt>
                <c:pt idx="478">
                  <c:v>11.55</c:v>
                </c:pt>
                <c:pt idx="479">
                  <c:v>11.57</c:v>
                </c:pt>
                <c:pt idx="480">
                  <c:v>11.59</c:v>
                </c:pt>
                <c:pt idx="481">
                  <c:v>11.61</c:v>
                </c:pt>
                <c:pt idx="482">
                  <c:v>11.63</c:v>
                </c:pt>
                <c:pt idx="483">
                  <c:v>11.65</c:v>
                </c:pt>
                <c:pt idx="484">
                  <c:v>11.67</c:v>
                </c:pt>
                <c:pt idx="485">
                  <c:v>11.69</c:v>
                </c:pt>
                <c:pt idx="486">
                  <c:v>11.71</c:v>
                </c:pt>
                <c:pt idx="487">
                  <c:v>11.73</c:v>
                </c:pt>
                <c:pt idx="488">
                  <c:v>11.75</c:v>
                </c:pt>
                <c:pt idx="489">
                  <c:v>11.77</c:v>
                </c:pt>
                <c:pt idx="490">
                  <c:v>11.79</c:v>
                </c:pt>
                <c:pt idx="491">
                  <c:v>11.81</c:v>
                </c:pt>
                <c:pt idx="492">
                  <c:v>11.83</c:v>
                </c:pt>
                <c:pt idx="493">
                  <c:v>11.85</c:v>
                </c:pt>
                <c:pt idx="494">
                  <c:v>11.87</c:v>
                </c:pt>
                <c:pt idx="495">
                  <c:v>11.89</c:v>
                </c:pt>
                <c:pt idx="496">
                  <c:v>11.91</c:v>
                </c:pt>
                <c:pt idx="497">
                  <c:v>11.93</c:v>
                </c:pt>
                <c:pt idx="498">
                  <c:v>11.95</c:v>
                </c:pt>
                <c:pt idx="499">
                  <c:v>11.97</c:v>
                </c:pt>
                <c:pt idx="500">
                  <c:v>11.99</c:v>
                </c:pt>
                <c:pt idx="501">
                  <c:v>12.01</c:v>
                </c:pt>
                <c:pt idx="502">
                  <c:v>12.03</c:v>
                </c:pt>
                <c:pt idx="503">
                  <c:v>12.05</c:v>
                </c:pt>
                <c:pt idx="504">
                  <c:v>12.07</c:v>
                </c:pt>
                <c:pt idx="505">
                  <c:v>12.09</c:v>
                </c:pt>
                <c:pt idx="506">
                  <c:v>12.11</c:v>
                </c:pt>
                <c:pt idx="507">
                  <c:v>12.13</c:v>
                </c:pt>
                <c:pt idx="508">
                  <c:v>12.15</c:v>
                </c:pt>
                <c:pt idx="509">
                  <c:v>12.17</c:v>
                </c:pt>
                <c:pt idx="510">
                  <c:v>12.19</c:v>
                </c:pt>
                <c:pt idx="511">
                  <c:v>12.21</c:v>
                </c:pt>
                <c:pt idx="512">
                  <c:v>12.23</c:v>
                </c:pt>
                <c:pt idx="513">
                  <c:v>12.25</c:v>
                </c:pt>
                <c:pt idx="514">
                  <c:v>12.27</c:v>
                </c:pt>
                <c:pt idx="515">
                  <c:v>12.29</c:v>
                </c:pt>
                <c:pt idx="516">
                  <c:v>12.31</c:v>
                </c:pt>
                <c:pt idx="517">
                  <c:v>12.33</c:v>
                </c:pt>
                <c:pt idx="518">
                  <c:v>12.35</c:v>
                </c:pt>
                <c:pt idx="519">
                  <c:v>12.37</c:v>
                </c:pt>
                <c:pt idx="520">
                  <c:v>12.39</c:v>
                </c:pt>
                <c:pt idx="521">
                  <c:v>12.41</c:v>
                </c:pt>
                <c:pt idx="522">
                  <c:v>12.43</c:v>
                </c:pt>
                <c:pt idx="523">
                  <c:v>12.45</c:v>
                </c:pt>
                <c:pt idx="524">
                  <c:v>12.47</c:v>
                </c:pt>
                <c:pt idx="525">
                  <c:v>12.49</c:v>
                </c:pt>
                <c:pt idx="526">
                  <c:v>12.51</c:v>
                </c:pt>
                <c:pt idx="527">
                  <c:v>12.53</c:v>
                </c:pt>
                <c:pt idx="528">
                  <c:v>12.55</c:v>
                </c:pt>
                <c:pt idx="529">
                  <c:v>12.57</c:v>
                </c:pt>
                <c:pt idx="530">
                  <c:v>12.59</c:v>
                </c:pt>
                <c:pt idx="531">
                  <c:v>12.61</c:v>
                </c:pt>
                <c:pt idx="532">
                  <c:v>12.63</c:v>
                </c:pt>
                <c:pt idx="533">
                  <c:v>12.65</c:v>
                </c:pt>
                <c:pt idx="534">
                  <c:v>12.67</c:v>
                </c:pt>
                <c:pt idx="535">
                  <c:v>12.69</c:v>
                </c:pt>
                <c:pt idx="536">
                  <c:v>12.71</c:v>
                </c:pt>
                <c:pt idx="537">
                  <c:v>12.73</c:v>
                </c:pt>
                <c:pt idx="538">
                  <c:v>12.75</c:v>
                </c:pt>
                <c:pt idx="539">
                  <c:v>12.77</c:v>
                </c:pt>
                <c:pt idx="540">
                  <c:v>12.79</c:v>
                </c:pt>
                <c:pt idx="541">
                  <c:v>12.81</c:v>
                </c:pt>
                <c:pt idx="542">
                  <c:v>12.83</c:v>
                </c:pt>
                <c:pt idx="543">
                  <c:v>12.85</c:v>
                </c:pt>
                <c:pt idx="544">
                  <c:v>12.87</c:v>
                </c:pt>
                <c:pt idx="545">
                  <c:v>12.89</c:v>
                </c:pt>
                <c:pt idx="546">
                  <c:v>12.91</c:v>
                </c:pt>
                <c:pt idx="547">
                  <c:v>12.93</c:v>
                </c:pt>
                <c:pt idx="548">
                  <c:v>12.95</c:v>
                </c:pt>
                <c:pt idx="549">
                  <c:v>12.97</c:v>
                </c:pt>
                <c:pt idx="550">
                  <c:v>12.99</c:v>
                </c:pt>
                <c:pt idx="551">
                  <c:v>13.01</c:v>
                </c:pt>
                <c:pt idx="552">
                  <c:v>13.03</c:v>
                </c:pt>
                <c:pt idx="553">
                  <c:v>13.05</c:v>
                </c:pt>
                <c:pt idx="554">
                  <c:v>13.07</c:v>
                </c:pt>
                <c:pt idx="555">
                  <c:v>13.09</c:v>
                </c:pt>
                <c:pt idx="556">
                  <c:v>13.11</c:v>
                </c:pt>
                <c:pt idx="557">
                  <c:v>13.13</c:v>
                </c:pt>
                <c:pt idx="558">
                  <c:v>13.15</c:v>
                </c:pt>
                <c:pt idx="559">
                  <c:v>13.17</c:v>
                </c:pt>
                <c:pt idx="560">
                  <c:v>13.19</c:v>
                </c:pt>
                <c:pt idx="561">
                  <c:v>13.21</c:v>
                </c:pt>
                <c:pt idx="562">
                  <c:v>13.23</c:v>
                </c:pt>
                <c:pt idx="563">
                  <c:v>13.25</c:v>
                </c:pt>
                <c:pt idx="564">
                  <c:v>13.27</c:v>
                </c:pt>
                <c:pt idx="565">
                  <c:v>13.29</c:v>
                </c:pt>
                <c:pt idx="566">
                  <c:v>13.31</c:v>
                </c:pt>
                <c:pt idx="567">
                  <c:v>13.33</c:v>
                </c:pt>
                <c:pt idx="568">
                  <c:v>13.35</c:v>
                </c:pt>
                <c:pt idx="569">
                  <c:v>13.37</c:v>
                </c:pt>
                <c:pt idx="570">
                  <c:v>13.39</c:v>
                </c:pt>
                <c:pt idx="571">
                  <c:v>13.41</c:v>
                </c:pt>
                <c:pt idx="572">
                  <c:v>13.43</c:v>
                </c:pt>
                <c:pt idx="573">
                  <c:v>13.45</c:v>
                </c:pt>
                <c:pt idx="574">
                  <c:v>13.47</c:v>
                </c:pt>
                <c:pt idx="575">
                  <c:v>13.49</c:v>
                </c:pt>
                <c:pt idx="576">
                  <c:v>13.51</c:v>
                </c:pt>
                <c:pt idx="577">
                  <c:v>13.53</c:v>
                </c:pt>
                <c:pt idx="578">
                  <c:v>13.55</c:v>
                </c:pt>
                <c:pt idx="579">
                  <c:v>13.57</c:v>
                </c:pt>
                <c:pt idx="580">
                  <c:v>13.59</c:v>
                </c:pt>
                <c:pt idx="581">
                  <c:v>13.61</c:v>
                </c:pt>
                <c:pt idx="582">
                  <c:v>13.63</c:v>
                </c:pt>
                <c:pt idx="583">
                  <c:v>13.65</c:v>
                </c:pt>
                <c:pt idx="584">
                  <c:v>13.67</c:v>
                </c:pt>
                <c:pt idx="585">
                  <c:v>13.69</c:v>
                </c:pt>
                <c:pt idx="586">
                  <c:v>13.71</c:v>
                </c:pt>
                <c:pt idx="587">
                  <c:v>13.73</c:v>
                </c:pt>
                <c:pt idx="588">
                  <c:v>13.75</c:v>
                </c:pt>
                <c:pt idx="589">
                  <c:v>13.77</c:v>
                </c:pt>
                <c:pt idx="590">
                  <c:v>13.79</c:v>
                </c:pt>
                <c:pt idx="591">
                  <c:v>13.81</c:v>
                </c:pt>
                <c:pt idx="592">
                  <c:v>13.83</c:v>
                </c:pt>
                <c:pt idx="593">
                  <c:v>13.85</c:v>
                </c:pt>
                <c:pt idx="594">
                  <c:v>13.87</c:v>
                </c:pt>
                <c:pt idx="595">
                  <c:v>13.89</c:v>
                </c:pt>
                <c:pt idx="596">
                  <c:v>13.91</c:v>
                </c:pt>
                <c:pt idx="597">
                  <c:v>13.93</c:v>
                </c:pt>
                <c:pt idx="598">
                  <c:v>13.95</c:v>
                </c:pt>
                <c:pt idx="599">
                  <c:v>13.97</c:v>
                </c:pt>
                <c:pt idx="600">
                  <c:v>13.99</c:v>
                </c:pt>
                <c:pt idx="601">
                  <c:v>14.01</c:v>
                </c:pt>
                <c:pt idx="602">
                  <c:v>14.03</c:v>
                </c:pt>
                <c:pt idx="603">
                  <c:v>14.05</c:v>
                </c:pt>
                <c:pt idx="604">
                  <c:v>14.07</c:v>
                </c:pt>
                <c:pt idx="605">
                  <c:v>14.09</c:v>
                </c:pt>
                <c:pt idx="606">
                  <c:v>14.11</c:v>
                </c:pt>
                <c:pt idx="607">
                  <c:v>14.13</c:v>
                </c:pt>
                <c:pt idx="608">
                  <c:v>14.15</c:v>
                </c:pt>
                <c:pt idx="609">
                  <c:v>14.17</c:v>
                </c:pt>
                <c:pt idx="610">
                  <c:v>14.19</c:v>
                </c:pt>
                <c:pt idx="611">
                  <c:v>14.21</c:v>
                </c:pt>
                <c:pt idx="612">
                  <c:v>14.23</c:v>
                </c:pt>
                <c:pt idx="613">
                  <c:v>14.25</c:v>
                </c:pt>
                <c:pt idx="614">
                  <c:v>14.27</c:v>
                </c:pt>
                <c:pt idx="615">
                  <c:v>14.29</c:v>
                </c:pt>
                <c:pt idx="616">
                  <c:v>14.31</c:v>
                </c:pt>
                <c:pt idx="617">
                  <c:v>14.33</c:v>
                </c:pt>
                <c:pt idx="618">
                  <c:v>14.35</c:v>
                </c:pt>
                <c:pt idx="619">
                  <c:v>14.37</c:v>
                </c:pt>
                <c:pt idx="620">
                  <c:v>14.39</c:v>
                </c:pt>
                <c:pt idx="621">
                  <c:v>14.41</c:v>
                </c:pt>
                <c:pt idx="622">
                  <c:v>14.43</c:v>
                </c:pt>
                <c:pt idx="623">
                  <c:v>14.45</c:v>
                </c:pt>
                <c:pt idx="624">
                  <c:v>14.47</c:v>
                </c:pt>
                <c:pt idx="625">
                  <c:v>14.49</c:v>
                </c:pt>
                <c:pt idx="626">
                  <c:v>14.51</c:v>
                </c:pt>
                <c:pt idx="627">
                  <c:v>14.53</c:v>
                </c:pt>
                <c:pt idx="628">
                  <c:v>14.55</c:v>
                </c:pt>
                <c:pt idx="629">
                  <c:v>14.57</c:v>
                </c:pt>
                <c:pt idx="630">
                  <c:v>14.59</c:v>
                </c:pt>
                <c:pt idx="631">
                  <c:v>14.61</c:v>
                </c:pt>
                <c:pt idx="632">
                  <c:v>14.63</c:v>
                </c:pt>
                <c:pt idx="633">
                  <c:v>14.65</c:v>
                </c:pt>
                <c:pt idx="634">
                  <c:v>14.67</c:v>
                </c:pt>
                <c:pt idx="635">
                  <c:v>14.69</c:v>
                </c:pt>
                <c:pt idx="636">
                  <c:v>14.71</c:v>
                </c:pt>
                <c:pt idx="637">
                  <c:v>14.73</c:v>
                </c:pt>
                <c:pt idx="638">
                  <c:v>14.75</c:v>
                </c:pt>
                <c:pt idx="639">
                  <c:v>14.77</c:v>
                </c:pt>
                <c:pt idx="640">
                  <c:v>14.79</c:v>
                </c:pt>
                <c:pt idx="641">
                  <c:v>14.81</c:v>
                </c:pt>
                <c:pt idx="642">
                  <c:v>14.83</c:v>
                </c:pt>
                <c:pt idx="643">
                  <c:v>14.85</c:v>
                </c:pt>
                <c:pt idx="644">
                  <c:v>14.87</c:v>
                </c:pt>
                <c:pt idx="645">
                  <c:v>14.89</c:v>
                </c:pt>
                <c:pt idx="646">
                  <c:v>14.91</c:v>
                </c:pt>
                <c:pt idx="647">
                  <c:v>14.93</c:v>
                </c:pt>
                <c:pt idx="648">
                  <c:v>14.95</c:v>
                </c:pt>
                <c:pt idx="649">
                  <c:v>14.97</c:v>
                </c:pt>
                <c:pt idx="650">
                  <c:v>14.99</c:v>
                </c:pt>
                <c:pt idx="651">
                  <c:v>15.01</c:v>
                </c:pt>
                <c:pt idx="652">
                  <c:v>15.03</c:v>
                </c:pt>
                <c:pt idx="653">
                  <c:v>15.05</c:v>
                </c:pt>
                <c:pt idx="654">
                  <c:v>15.07</c:v>
                </c:pt>
                <c:pt idx="655">
                  <c:v>15.09</c:v>
                </c:pt>
                <c:pt idx="656">
                  <c:v>15.11</c:v>
                </c:pt>
                <c:pt idx="657">
                  <c:v>15.13</c:v>
                </c:pt>
                <c:pt idx="658">
                  <c:v>15.15</c:v>
                </c:pt>
                <c:pt idx="659">
                  <c:v>15.17</c:v>
                </c:pt>
                <c:pt idx="660">
                  <c:v>15.19</c:v>
                </c:pt>
                <c:pt idx="661">
                  <c:v>15.21</c:v>
                </c:pt>
                <c:pt idx="662">
                  <c:v>15.23</c:v>
                </c:pt>
                <c:pt idx="663">
                  <c:v>15.25</c:v>
                </c:pt>
                <c:pt idx="664">
                  <c:v>15.27</c:v>
                </c:pt>
                <c:pt idx="665">
                  <c:v>15.29</c:v>
                </c:pt>
                <c:pt idx="666">
                  <c:v>15.31</c:v>
                </c:pt>
                <c:pt idx="667">
                  <c:v>15.33</c:v>
                </c:pt>
                <c:pt idx="668">
                  <c:v>15.35</c:v>
                </c:pt>
                <c:pt idx="669">
                  <c:v>15.37</c:v>
                </c:pt>
                <c:pt idx="670">
                  <c:v>15.39</c:v>
                </c:pt>
                <c:pt idx="671">
                  <c:v>15.41</c:v>
                </c:pt>
                <c:pt idx="672">
                  <c:v>15.43</c:v>
                </c:pt>
                <c:pt idx="673">
                  <c:v>15.45</c:v>
                </c:pt>
                <c:pt idx="674">
                  <c:v>15.47</c:v>
                </c:pt>
                <c:pt idx="675">
                  <c:v>15.49</c:v>
                </c:pt>
                <c:pt idx="676">
                  <c:v>15.51</c:v>
                </c:pt>
                <c:pt idx="677">
                  <c:v>15.53</c:v>
                </c:pt>
                <c:pt idx="678">
                  <c:v>15.55</c:v>
                </c:pt>
                <c:pt idx="679">
                  <c:v>15.57</c:v>
                </c:pt>
                <c:pt idx="680">
                  <c:v>15.59</c:v>
                </c:pt>
                <c:pt idx="681">
                  <c:v>15.61</c:v>
                </c:pt>
                <c:pt idx="682">
                  <c:v>15.63</c:v>
                </c:pt>
                <c:pt idx="683">
                  <c:v>15.65</c:v>
                </c:pt>
                <c:pt idx="684">
                  <c:v>15.67</c:v>
                </c:pt>
                <c:pt idx="685">
                  <c:v>15.69</c:v>
                </c:pt>
                <c:pt idx="686">
                  <c:v>15.71</c:v>
                </c:pt>
                <c:pt idx="687">
                  <c:v>15.73</c:v>
                </c:pt>
                <c:pt idx="688">
                  <c:v>15.75</c:v>
                </c:pt>
                <c:pt idx="689">
                  <c:v>15.77</c:v>
                </c:pt>
                <c:pt idx="690">
                  <c:v>15.79</c:v>
                </c:pt>
                <c:pt idx="691">
                  <c:v>15.81</c:v>
                </c:pt>
                <c:pt idx="692">
                  <c:v>15.83</c:v>
                </c:pt>
                <c:pt idx="693">
                  <c:v>15.85</c:v>
                </c:pt>
                <c:pt idx="694">
                  <c:v>15.87</c:v>
                </c:pt>
                <c:pt idx="695">
                  <c:v>15.89</c:v>
                </c:pt>
                <c:pt idx="696">
                  <c:v>15.91</c:v>
                </c:pt>
                <c:pt idx="697">
                  <c:v>15.93</c:v>
                </c:pt>
                <c:pt idx="698">
                  <c:v>15.95</c:v>
                </c:pt>
                <c:pt idx="699">
                  <c:v>15.97</c:v>
                </c:pt>
                <c:pt idx="700">
                  <c:v>15.99</c:v>
                </c:pt>
                <c:pt idx="701">
                  <c:v>16.010000000000002</c:v>
                </c:pt>
                <c:pt idx="702">
                  <c:v>16.03</c:v>
                </c:pt>
                <c:pt idx="703">
                  <c:v>16.05</c:v>
                </c:pt>
                <c:pt idx="704">
                  <c:v>16.07</c:v>
                </c:pt>
                <c:pt idx="705">
                  <c:v>16.09</c:v>
                </c:pt>
                <c:pt idx="706">
                  <c:v>16.11</c:v>
                </c:pt>
                <c:pt idx="707">
                  <c:v>16.13</c:v>
                </c:pt>
                <c:pt idx="708">
                  <c:v>16.149999999999999</c:v>
                </c:pt>
                <c:pt idx="709">
                  <c:v>16.170000000000002</c:v>
                </c:pt>
                <c:pt idx="710">
                  <c:v>16.190000000000001</c:v>
                </c:pt>
                <c:pt idx="711">
                  <c:v>16.21</c:v>
                </c:pt>
                <c:pt idx="712">
                  <c:v>16.23</c:v>
                </c:pt>
                <c:pt idx="713">
                  <c:v>16.25</c:v>
                </c:pt>
                <c:pt idx="714">
                  <c:v>16.27</c:v>
                </c:pt>
                <c:pt idx="715">
                  <c:v>16.29</c:v>
                </c:pt>
                <c:pt idx="716">
                  <c:v>16.309999999999999</c:v>
                </c:pt>
                <c:pt idx="717">
                  <c:v>16.329999999999998</c:v>
                </c:pt>
                <c:pt idx="718">
                  <c:v>16.350000000000001</c:v>
                </c:pt>
                <c:pt idx="719">
                  <c:v>16.37</c:v>
                </c:pt>
                <c:pt idx="720">
                  <c:v>16.39</c:v>
                </c:pt>
                <c:pt idx="721">
                  <c:v>16.41</c:v>
                </c:pt>
                <c:pt idx="722">
                  <c:v>16.43</c:v>
                </c:pt>
                <c:pt idx="723">
                  <c:v>16.45</c:v>
                </c:pt>
                <c:pt idx="724">
                  <c:v>16.47</c:v>
                </c:pt>
                <c:pt idx="725">
                  <c:v>16.489999999999998</c:v>
                </c:pt>
                <c:pt idx="726">
                  <c:v>16.510000000000002</c:v>
                </c:pt>
                <c:pt idx="727">
                  <c:v>16.53</c:v>
                </c:pt>
                <c:pt idx="728">
                  <c:v>16.55</c:v>
                </c:pt>
                <c:pt idx="729">
                  <c:v>16.57</c:v>
                </c:pt>
                <c:pt idx="730">
                  <c:v>16.59</c:v>
                </c:pt>
                <c:pt idx="731">
                  <c:v>16.61</c:v>
                </c:pt>
                <c:pt idx="732">
                  <c:v>16.63</c:v>
                </c:pt>
                <c:pt idx="733">
                  <c:v>16.649999999999999</c:v>
                </c:pt>
                <c:pt idx="734">
                  <c:v>16.670000000000002</c:v>
                </c:pt>
                <c:pt idx="735">
                  <c:v>16.690000000000001</c:v>
                </c:pt>
                <c:pt idx="736">
                  <c:v>16.71</c:v>
                </c:pt>
                <c:pt idx="737">
                  <c:v>16.73</c:v>
                </c:pt>
                <c:pt idx="738">
                  <c:v>16.75</c:v>
                </c:pt>
                <c:pt idx="739">
                  <c:v>16.77</c:v>
                </c:pt>
                <c:pt idx="740">
                  <c:v>16.79</c:v>
                </c:pt>
                <c:pt idx="741">
                  <c:v>16.809999999999999</c:v>
                </c:pt>
                <c:pt idx="742">
                  <c:v>16.829999999999998</c:v>
                </c:pt>
                <c:pt idx="743">
                  <c:v>16.850000000000001</c:v>
                </c:pt>
                <c:pt idx="744">
                  <c:v>16.87</c:v>
                </c:pt>
                <c:pt idx="745">
                  <c:v>16.89</c:v>
                </c:pt>
                <c:pt idx="746">
                  <c:v>16.91</c:v>
                </c:pt>
                <c:pt idx="747">
                  <c:v>16.93</c:v>
                </c:pt>
                <c:pt idx="748">
                  <c:v>16.95</c:v>
                </c:pt>
                <c:pt idx="749">
                  <c:v>16.97</c:v>
                </c:pt>
                <c:pt idx="750">
                  <c:v>16.989999999999998</c:v>
                </c:pt>
                <c:pt idx="751">
                  <c:v>17.010000000000002</c:v>
                </c:pt>
                <c:pt idx="752">
                  <c:v>17.03</c:v>
                </c:pt>
                <c:pt idx="753">
                  <c:v>17.05</c:v>
                </c:pt>
                <c:pt idx="754">
                  <c:v>17.07</c:v>
                </c:pt>
                <c:pt idx="755">
                  <c:v>17.09</c:v>
                </c:pt>
                <c:pt idx="756">
                  <c:v>17.11</c:v>
                </c:pt>
                <c:pt idx="757">
                  <c:v>17.13</c:v>
                </c:pt>
                <c:pt idx="758">
                  <c:v>17.149999999999999</c:v>
                </c:pt>
                <c:pt idx="759">
                  <c:v>17.170000000000002</c:v>
                </c:pt>
                <c:pt idx="760">
                  <c:v>17.190000000000001</c:v>
                </c:pt>
                <c:pt idx="761">
                  <c:v>17.21</c:v>
                </c:pt>
                <c:pt idx="762">
                  <c:v>17.23</c:v>
                </c:pt>
                <c:pt idx="763">
                  <c:v>17.25</c:v>
                </c:pt>
                <c:pt idx="764">
                  <c:v>17.27</c:v>
                </c:pt>
                <c:pt idx="765">
                  <c:v>17.29</c:v>
                </c:pt>
                <c:pt idx="766">
                  <c:v>17.309999999999999</c:v>
                </c:pt>
                <c:pt idx="767">
                  <c:v>17.329999999999998</c:v>
                </c:pt>
                <c:pt idx="768">
                  <c:v>17.350000000000001</c:v>
                </c:pt>
                <c:pt idx="769">
                  <c:v>17.37</c:v>
                </c:pt>
                <c:pt idx="770">
                  <c:v>17.39</c:v>
                </c:pt>
                <c:pt idx="771">
                  <c:v>17.41</c:v>
                </c:pt>
                <c:pt idx="772">
                  <c:v>17.43</c:v>
                </c:pt>
                <c:pt idx="773">
                  <c:v>17.45</c:v>
                </c:pt>
                <c:pt idx="774">
                  <c:v>17.47</c:v>
                </c:pt>
                <c:pt idx="775">
                  <c:v>17.489999999999998</c:v>
                </c:pt>
                <c:pt idx="776">
                  <c:v>17.510000000000002</c:v>
                </c:pt>
                <c:pt idx="777">
                  <c:v>17.53</c:v>
                </c:pt>
                <c:pt idx="778">
                  <c:v>17.55</c:v>
                </c:pt>
                <c:pt idx="779">
                  <c:v>17.57</c:v>
                </c:pt>
                <c:pt idx="780">
                  <c:v>17.59</c:v>
                </c:pt>
                <c:pt idx="781">
                  <c:v>17.61</c:v>
                </c:pt>
                <c:pt idx="782">
                  <c:v>17.63</c:v>
                </c:pt>
                <c:pt idx="783">
                  <c:v>17.649999999999999</c:v>
                </c:pt>
                <c:pt idx="784">
                  <c:v>17.670000000000002</c:v>
                </c:pt>
                <c:pt idx="785">
                  <c:v>17.690000000000001</c:v>
                </c:pt>
                <c:pt idx="786">
                  <c:v>17.71</c:v>
                </c:pt>
                <c:pt idx="787">
                  <c:v>17.73</c:v>
                </c:pt>
                <c:pt idx="788">
                  <c:v>17.75</c:v>
                </c:pt>
                <c:pt idx="789">
                  <c:v>17.77</c:v>
                </c:pt>
                <c:pt idx="790">
                  <c:v>17.79</c:v>
                </c:pt>
                <c:pt idx="791">
                  <c:v>17.809999999999999</c:v>
                </c:pt>
                <c:pt idx="792">
                  <c:v>17.829999999999998</c:v>
                </c:pt>
                <c:pt idx="793">
                  <c:v>17.850000000000001</c:v>
                </c:pt>
                <c:pt idx="794">
                  <c:v>17.87</c:v>
                </c:pt>
                <c:pt idx="795">
                  <c:v>17.89</c:v>
                </c:pt>
                <c:pt idx="796">
                  <c:v>17.91</c:v>
                </c:pt>
                <c:pt idx="797">
                  <c:v>17.93</c:v>
                </c:pt>
                <c:pt idx="798">
                  <c:v>17.95</c:v>
                </c:pt>
                <c:pt idx="799">
                  <c:v>17.97</c:v>
                </c:pt>
                <c:pt idx="800">
                  <c:v>17.989999999999998</c:v>
                </c:pt>
                <c:pt idx="801">
                  <c:v>18.010000000000002</c:v>
                </c:pt>
                <c:pt idx="802">
                  <c:v>18.03</c:v>
                </c:pt>
                <c:pt idx="803">
                  <c:v>18.05</c:v>
                </c:pt>
                <c:pt idx="804">
                  <c:v>18.07</c:v>
                </c:pt>
                <c:pt idx="805">
                  <c:v>18.09</c:v>
                </c:pt>
                <c:pt idx="806">
                  <c:v>18.11</c:v>
                </c:pt>
                <c:pt idx="807">
                  <c:v>18.13</c:v>
                </c:pt>
                <c:pt idx="808">
                  <c:v>18.149999999999999</c:v>
                </c:pt>
                <c:pt idx="809">
                  <c:v>18.170000000000002</c:v>
                </c:pt>
                <c:pt idx="810">
                  <c:v>18.190000000000001</c:v>
                </c:pt>
                <c:pt idx="811">
                  <c:v>18.21</c:v>
                </c:pt>
                <c:pt idx="812">
                  <c:v>18.23</c:v>
                </c:pt>
                <c:pt idx="813">
                  <c:v>18.25</c:v>
                </c:pt>
                <c:pt idx="814">
                  <c:v>18.27</c:v>
                </c:pt>
                <c:pt idx="815">
                  <c:v>18.29</c:v>
                </c:pt>
                <c:pt idx="816">
                  <c:v>18.309999999999999</c:v>
                </c:pt>
                <c:pt idx="817">
                  <c:v>18.329999999999998</c:v>
                </c:pt>
                <c:pt idx="818">
                  <c:v>18.350000000000001</c:v>
                </c:pt>
                <c:pt idx="819">
                  <c:v>18.37</c:v>
                </c:pt>
                <c:pt idx="820">
                  <c:v>18.39</c:v>
                </c:pt>
                <c:pt idx="821">
                  <c:v>18.41</c:v>
                </c:pt>
                <c:pt idx="822">
                  <c:v>18.43</c:v>
                </c:pt>
                <c:pt idx="823">
                  <c:v>18.45</c:v>
                </c:pt>
                <c:pt idx="824">
                  <c:v>18.47</c:v>
                </c:pt>
                <c:pt idx="825">
                  <c:v>18.489999999999998</c:v>
                </c:pt>
                <c:pt idx="826">
                  <c:v>18.510000000000002</c:v>
                </c:pt>
                <c:pt idx="827">
                  <c:v>18.53</c:v>
                </c:pt>
                <c:pt idx="828">
                  <c:v>18.55</c:v>
                </c:pt>
                <c:pt idx="829">
                  <c:v>18.57</c:v>
                </c:pt>
                <c:pt idx="830">
                  <c:v>18.59</c:v>
                </c:pt>
                <c:pt idx="831">
                  <c:v>18.61</c:v>
                </c:pt>
                <c:pt idx="832">
                  <c:v>18.63</c:v>
                </c:pt>
                <c:pt idx="833">
                  <c:v>18.649999999999999</c:v>
                </c:pt>
                <c:pt idx="834">
                  <c:v>18.670000000000002</c:v>
                </c:pt>
                <c:pt idx="835">
                  <c:v>18.690000000000001</c:v>
                </c:pt>
                <c:pt idx="836">
                  <c:v>18.71</c:v>
                </c:pt>
                <c:pt idx="837">
                  <c:v>18.73</c:v>
                </c:pt>
                <c:pt idx="838">
                  <c:v>18.75</c:v>
                </c:pt>
                <c:pt idx="839">
                  <c:v>18.77</c:v>
                </c:pt>
                <c:pt idx="840">
                  <c:v>18.79</c:v>
                </c:pt>
                <c:pt idx="841">
                  <c:v>18.809999999999999</c:v>
                </c:pt>
                <c:pt idx="842">
                  <c:v>18.829999999999998</c:v>
                </c:pt>
                <c:pt idx="843">
                  <c:v>18.850000000000001</c:v>
                </c:pt>
                <c:pt idx="844">
                  <c:v>18.87</c:v>
                </c:pt>
                <c:pt idx="845">
                  <c:v>18.89</c:v>
                </c:pt>
                <c:pt idx="846">
                  <c:v>18.91</c:v>
                </c:pt>
                <c:pt idx="847">
                  <c:v>18.93</c:v>
                </c:pt>
                <c:pt idx="848">
                  <c:v>18.95</c:v>
                </c:pt>
                <c:pt idx="849">
                  <c:v>18.97</c:v>
                </c:pt>
                <c:pt idx="850">
                  <c:v>18.989999999999998</c:v>
                </c:pt>
                <c:pt idx="851">
                  <c:v>19.010000000000002</c:v>
                </c:pt>
                <c:pt idx="852">
                  <c:v>19.03</c:v>
                </c:pt>
                <c:pt idx="853">
                  <c:v>19.05</c:v>
                </c:pt>
                <c:pt idx="854">
                  <c:v>19.07</c:v>
                </c:pt>
                <c:pt idx="855">
                  <c:v>19.09</c:v>
                </c:pt>
                <c:pt idx="856">
                  <c:v>19.11</c:v>
                </c:pt>
                <c:pt idx="857">
                  <c:v>19.13</c:v>
                </c:pt>
                <c:pt idx="858">
                  <c:v>19.149999999999999</c:v>
                </c:pt>
                <c:pt idx="859">
                  <c:v>19.170000000000002</c:v>
                </c:pt>
                <c:pt idx="860">
                  <c:v>19.190000000000001</c:v>
                </c:pt>
                <c:pt idx="861">
                  <c:v>19.21</c:v>
                </c:pt>
                <c:pt idx="862">
                  <c:v>19.23</c:v>
                </c:pt>
                <c:pt idx="863">
                  <c:v>19.25</c:v>
                </c:pt>
                <c:pt idx="864">
                  <c:v>19.27</c:v>
                </c:pt>
                <c:pt idx="865">
                  <c:v>19.29</c:v>
                </c:pt>
                <c:pt idx="866">
                  <c:v>19.309999999999999</c:v>
                </c:pt>
                <c:pt idx="867">
                  <c:v>19.329999999999998</c:v>
                </c:pt>
                <c:pt idx="868">
                  <c:v>19.350000000000001</c:v>
                </c:pt>
                <c:pt idx="869">
                  <c:v>19.37</c:v>
                </c:pt>
                <c:pt idx="870">
                  <c:v>19.39</c:v>
                </c:pt>
                <c:pt idx="871">
                  <c:v>19.41</c:v>
                </c:pt>
                <c:pt idx="872">
                  <c:v>19.43</c:v>
                </c:pt>
                <c:pt idx="873">
                  <c:v>19.45</c:v>
                </c:pt>
                <c:pt idx="874">
                  <c:v>19.47</c:v>
                </c:pt>
                <c:pt idx="875">
                  <c:v>19.489999999999998</c:v>
                </c:pt>
                <c:pt idx="876">
                  <c:v>19.510000000000002</c:v>
                </c:pt>
                <c:pt idx="877">
                  <c:v>19.53</c:v>
                </c:pt>
                <c:pt idx="878">
                  <c:v>19.55</c:v>
                </c:pt>
                <c:pt idx="879">
                  <c:v>19.57</c:v>
                </c:pt>
                <c:pt idx="880">
                  <c:v>19.59</c:v>
                </c:pt>
                <c:pt idx="881">
                  <c:v>19.61</c:v>
                </c:pt>
                <c:pt idx="882">
                  <c:v>19.63</c:v>
                </c:pt>
                <c:pt idx="883">
                  <c:v>19.649999999999999</c:v>
                </c:pt>
                <c:pt idx="884">
                  <c:v>19.670000000000002</c:v>
                </c:pt>
                <c:pt idx="885">
                  <c:v>19.690000000000001</c:v>
                </c:pt>
                <c:pt idx="886">
                  <c:v>19.71</c:v>
                </c:pt>
                <c:pt idx="887">
                  <c:v>19.73</c:v>
                </c:pt>
                <c:pt idx="888">
                  <c:v>19.75</c:v>
                </c:pt>
                <c:pt idx="889">
                  <c:v>19.77</c:v>
                </c:pt>
                <c:pt idx="890">
                  <c:v>19.79</c:v>
                </c:pt>
                <c:pt idx="891">
                  <c:v>19.809999999999999</c:v>
                </c:pt>
                <c:pt idx="892">
                  <c:v>19.829999999999998</c:v>
                </c:pt>
                <c:pt idx="893">
                  <c:v>19.850000000000001</c:v>
                </c:pt>
                <c:pt idx="894">
                  <c:v>19.87</c:v>
                </c:pt>
                <c:pt idx="895">
                  <c:v>19.89</c:v>
                </c:pt>
                <c:pt idx="896">
                  <c:v>19.91</c:v>
                </c:pt>
                <c:pt idx="897">
                  <c:v>19.93</c:v>
                </c:pt>
                <c:pt idx="898">
                  <c:v>19.95</c:v>
                </c:pt>
                <c:pt idx="899">
                  <c:v>19.97</c:v>
                </c:pt>
                <c:pt idx="900">
                  <c:v>19.989999999999998</c:v>
                </c:pt>
                <c:pt idx="901">
                  <c:v>20.010000000000002</c:v>
                </c:pt>
                <c:pt idx="902">
                  <c:v>20.03</c:v>
                </c:pt>
                <c:pt idx="903">
                  <c:v>20.05</c:v>
                </c:pt>
                <c:pt idx="904">
                  <c:v>20.07</c:v>
                </c:pt>
                <c:pt idx="905">
                  <c:v>20.09</c:v>
                </c:pt>
                <c:pt idx="906">
                  <c:v>20.11</c:v>
                </c:pt>
                <c:pt idx="907">
                  <c:v>20.13</c:v>
                </c:pt>
                <c:pt idx="908">
                  <c:v>20.149999999999999</c:v>
                </c:pt>
                <c:pt idx="909">
                  <c:v>20.170000000000002</c:v>
                </c:pt>
                <c:pt idx="910">
                  <c:v>20.190000000000001</c:v>
                </c:pt>
                <c:pt idx="911">
                  <c:v>20.21</c:v>
                </c:pt>
                <c:pt idx="912">
                  <c:v>20.23</c:v>
                </c:pt>
                <c:pt idx="913">
                  <c:v>20.25</c:v>
                </c:pt>
                <c:pt idx="914">
                  <c:v>20.27</c:v>
                </c:pt>
                <c:pt idx="915">
                  <c:v>20.29</c:v>
                </c:pt>
                <c:pt idx="916">
                  <c:v>20.309999999999999</c:v>
                </c:pt>
                <c:pt idx="917">
                  <c:v>20.329999999999998</c:v>
                </c:pt>
                <c:pt idx="918">
                  <c:v>20.350000000000001</c:v>
                </c:pt>
                <c:pt idx="919">
                  <c:v>20.37</c:v>
                </c:pt>
                <c:pt idx="920">
                  <c:v>20.39</c:v>
                </c:pt>
                <c:pt idx="921">
                  <c:v>20.41</c:v>
                </c:pt>
                <c:pt idx="922">
                  <c:v>20.43</c:v>
                </c:pt>
                <c:pt idx="923">
                  <c:v>20.45</c:v>
                </c:pt>
                <c:pt idx="924">
                  <c:v>20.47</c:v>
                </c:pt>
                <c:pt idx="925">
                  <c:v>20.49</c:v>
                </c:pt>
                <c:pt idx="926">
                  <c:v>20.51</c:v>
                </c:pt>
                <c:pt idx="927">
                  <c:v>20.53</c:v>
                </c:pt>
                <c:pt idx="928">
                  <c:v>20.55</c:v>
                </c:pt>
                <c:pt idx="929">
                  <c:v>20.57</c:v>
                </c:pt>
                <c:pt idx="930">
                  <c:v>20.59</c:v>
                </c:pt>
                <c:pt idx="931">
                  <c:v>20.61</c:v>
                </c:pt>
                <c:pt idx="932">
                  <c:v>20.63</c:v>
                </c:pt>
                <c:pt idx="933">
                  <c:v>20.65</c:v>
                </c:pt>
                <c:pt idx="934">
                  <c:v>20.67</c:v>
                </c:pt>
                <c:pt idx="935">
                  <c:v>20.69</c:v>
                </c:pt>
                <c:pt idx="936">
                  <c:v>20.71</c:v>
                </c:pt>
                <c:pt idx="937">
                  <c:v>20.73</c:v>
                </c:pt>
                <c:pt idx="938">
                  <c:v>20.75</c:v>
                </c:pt>
                <c:pt idx="939">
                  <c:v>20.77</c:v>
                </c:pt>
                <c:pt idx="940">
                  <c:v>20.79</c:v>
                </c:pt>
                <c:pt idx="941">
                  <c:v>20.81</c:v>
                </c:pt>
                <c:pt idx="942">
                  <c:v>20.83</c:v>
                </c:pt>
                <c:pt idx="943">
                  <c:v>20.85</c:v>
                </c:pt>
                <c:pt idx="944">
                  <c:v>20.87</c:v>
                </c:pt>
                <c:pt idx="945">
                  <c:v>20.89</c:v>
                </c:pt>
                <c:pt idx="946">
                  <c:v>20.91</c:v>
                </c:pt>
                <c:pt idx="947">
                  <c:v>20.93</c:v>
                </c:pt>
                <c:pt idx="948">
                  <c:v>20.95</c:v>
                </c:pt>
                <c:pt idx="949">
                  <c:v>20.97</c:v>
                </c:pt>
                <c:pt idx="950">
                  <c:v>20.99</c:v>
                </c:pt>
                <c:pt idx="951">
                  <c:v>21.01</c:v>
                </c:pt>
                <c:pt idx="952">
                  <c:v>21.03</c:v>
                </c:pt>
                <c:pt idx="953">
                  <c:v>21.05</c:v>
                </c:pt>
                <c:pt idx="954">
                  <c:v>21.07</c:v>
                </c:pt>
                <c:pt idx="955">
                  <c:v>21.09</c:v>
                </c:pt>
                <c:pt idx="956">
                  <c:v>21.11</c:v>
                </c:pt>
                <c:pt idx="957">
                  <c:v>21.13</c:v>
                </c:pt>
                <c:pt idx="958">
                  <c:v>21.15</c:v>
                </c:pt>
                <c:pt idx="959">
                  <c:v>21.17</c:v>
                </c:pt>
                <c:pt idx="960">
                  <c:v>21.19</c:v>
                </c:pt>
                <c:pt idx="961">
                  <c:v>21.21</c:v>
                </c:pt>
                <c:pt idx="962">
                  <c:v>21.23</c:v>
                </c:pt>
                <c:pt idx="963">
                  <c:v>21.25</c:v>
                </c:pt>
                <c:pt idx="964">
                  <c:v>21.27</c:v>
                </c:pt>
                <c:pt idx="965">
                  <c:v>21.29</c:v>
                </c:pt>
                <c:pt idx="966">
                  <c:v>21.31</c:v>
                </c:pt>
                <c:pt idx="967">
                  <c:v>21.33</c:v>
                </c:pt>
                <c:pt idx="968">
                  <c:v>21.35</c:v>
                </c:pt>
                <c:pt idx="969">
                  <c:v>21.37</c:v>
                </c:pt>
                <c:pt idx="970">
                  <c:v>21.39</c:v>
                </c:pt>
                <c:pt idx="971">
                  <c:v>21.41</c:v>
                </c:pt>
                <c:pt idx="972">
                  <c:v>21.43</c:v>
                </c:pt>
                <c:pt idx="973">
                  <c:v>21.45</c:v>
                </c:pt>
                <c:pt idx="974">
                  <c:v>21.47</c:v>
                </c:pt>
                <c:pt idx="975">
                  <c:v>21.49</c:v>
                </c:pt>
                <c:pt idx="976">
                  <c:v>21.51</c:v>
                </c:pt>
                <c:pt idx="977">
                  <c:v>21.53</c:v>
                </c:pt>
                <c:pt idx="978">
                  <c:v>21.55</c:v>
                </c:pt>
                <c:pt idx="979">
                  <c:v>21.57</c:v>
                </c:pt>
                <c:pt idx="980">
                  <c:v>21.59</c:v>
                </c:pt>
                <c:pt idx="981">
                  <c:v>21.61</c:v>
                </c:pt>
                <c:pt idx="982">
                  <c:v>21.63</c:v>
                </c:pt>
                <c:pt idx="983">
                  <c:v>21.65</c:v>
                </c:pt>
                <c:pt idx="984">
                  <c:v>21.67</c:v>
                </c:pt>
                <c:pt idx="985">
                  <c:v>21.69</c:v>
                </c:pt>
                <c:pt idx="986">
                  <c:v>21.71</c:v>
                </c:pt>
                <c:pt idx="987">
                  <c:v>21.73</c:v>
                </c:pt>
                <c:pt idx="988">
                  <c:v>21.75</c:v>
                </c:pt>
                <c:pt idx="989">
                  <c:v>21.77</c:v>
                </c:pt>
                <c:pt idx="990">
                  <c:v>21.79</c:v>
                </c:pt>
                <c:pt idx="991">
                  <c:v>21.81</c:v>
                </c:pt>
                <c:pt idx="992">
                  <c:v>21.83</c:v>
                </c:pt>
                <c:pt idx="993">
                  <c:v>21.85</c:v>
                </c:pt>
                <c:pt idx="994">
                  <c:v>21.87</c:v>
                </c:pt>
                <c:pt idx="995">
                  <c:v>21.89</c:v>
                </c:pt>
                <c:pt idx="996">
                  <c:v>21.91</c:v>
                </c:pt>
                <c:pt idx="997">
                  <c:v>21.93</c:v>
                </c:pt>
                <c:pt idx="998">
                  <c:v>21.95</c:v>
                </c:pt>
                <c:pt idx="999">
                  <c:v>21.97</c:v>
                </c:pt>
                <c:pt idx="1000">
                  <c:v>21.99</c:v>
                </c:pt>
                <c:pt idx="1001">
                  <c:v>22.01</c:v>
                </c:pt>
                <c:pt idx="1002">
                  <c:v>22.03</c:v>
                </c:pt>
                <c:pt idx="1003">
                  <c:v>22.05</c:v>
                </c:pt>
                <c:pt idx="1004">
                  <c:v>22.07</c:v>
                </c:pt>
                <c:pt idx="1005">
                  <c:v>22.09</c:v>
                </c:pt>
                <c:pt idx="1006">
                  <c:v>22.11</c:v>
                </c:pt>
                <c:pt idx="1007">
                  <c:v>22.13</c:v>
                </c:pt>
                <c:pt idx="1008">
                  <c:v>22.15</c:v>
                </c:pt>
                <c:pt idx="1009">
                  <c:v>22.17</c:v>
                </c:pt>
                <c:pt idx="1010">
                  <c:v>22.19</c:v>
                </c:pt>
                <c:pt idx="1011">
                  <c:v>22.21</c:v>
                </c:pt>
                <c:pt idx="1012">
                  <c:v>22.23</c:v>
                </c:pt>
                <c:pt idx="1013">
                  <c:v>22.25</c:v>
                </c:pt>
                <c:pt idx="1014">
                  <c:v>22.27</c:v>
                </c:pt>
                <c:pt idx="1015">
                  <c:v>22.29</c:v>
                </c:pt>
                <c:pt idx="1016">
                  <c:v>22.31</c:v>
                </c:pt>
                <c:pt idx="1017">
                  <c:v>22.33</c:v>
                </c:pt>
                <c:pt idx="1018">
                  <c:v>22.35</c:v>
                </c:pt>
                <c:pt idx="1019">
                  <c:v>22.37</c:v>
                </c:pt>
                <c:pt idx="1020">
                  <c:v>22.39</c:v>
                </c:pt>
                <c:pt idx="1021">
                  <c:v>22.41</c:v>
                </c:pt>
                <c:pt idx="1022">
                  <c:v>22.43</c:v>
                </c:pt>
                <c:pt idx="1023">
                  <c:v>22.45</c:v>
                </c:pt>
                <c:pt idx="1024">
                  <c:v>22.47</c:v>
                </c:pt>
                <c:pt idx="1025">
                  <c:v>22.49</c:v>
                </c:pt>
                <c:pt idx="1026">
                  <c:v>22.51</c:v>
                </c:pt>
                <c:pt idx="1027">
                  <c:v>22.53</c:v>
                </c:pt>
                <c:pt idx="1028">
                  <c:v>22.55</c:v>
                </c:pt>
                <c:pt idx="1029">
                  <c:v>22.57</c:v>
                </c:pt>
                <c:pt idx="1030">
                  <c:v>22.59</c:v>
                </c:pt>
                <c:pt idx="1031">
                  <c:v>22.61</c:v>
                </c:pt>
                <c:pt idx="1032">
                  <c:v>22.63</c:v>
                </c:pt>
                <c:pt idx="1033">
                  <c:v>22.65</c:v>
                </c:pt>
                <c:pt idx="1034">
                  <c:v>22.67</c:v>
                </c:pt>
                <c:pt idx="1035">
                  <c:v>22.69</c:v>
                </c:pt>
                <c:pt idx="1036">
                  <c:v>22.71</c:v>
                </c:pt>
                <c:pt idx="1037">
                  <c:v>22.73</c:v>
                </c:pt>
                <c:pt idx="1038">
                  <c:v>22.75</c:v>
                </c:pt>
                <c:pt idx="1039">
                  <c:v>22.77</c:v>
                </c:pt>
                <c:pt idx="1040">
                  <c:v>22.79</c:v>
                </c:pt>
                <c:pt idx="1041">
                  <c:v>22.81</c:v>
                </c:pt>
                <c:pt idx="1042">
                  <c:v>22.83</c:v>
                </c:pt>
                <c:pt idx="1043">
                  <c:v>22.85</c:v>
                </c:pt>
                <c:pt idx="1044">
                  <c:v>22.87</c:v>
                </c:pt>
                <c:pt idx="1045">
                  <c:v>22.89</c:v>
                </c:pt>
                <c:pt idx="1046">
                  <c:v>22.91</c:v>
                </c:pt>
                <c:pt idx="1047">
                  <c:v>22.93</c:v>
                </c:pt>
                <c:pt idx="1048">
                  <c:v>22.95</c:v>
                </c:pt>
                <c:pt idx="1049">
                  <c:v>22.97</c:v>
                </c:pt>
                <c:pt idx="1050">
                  <c:v>22.99</c:v>
                </c:pt>
                <c:pt idx="1051">
                  <c:v>23.01</c:v>
                </c:pt>
                <c:pt idx="1052">
                  <c:v>23.03</c:v>
                </c:pt>
                <c:pt idx="1053">
                  <c:v>23.05</c:v>
                </c:pt>
                <c:pt idx="1054">
                  <c:v>23.07</c:v>
                </c:pt>
                <c:pt idx="1055">
                  <c:v>23.09</c:v>
                </c:pt>
                <c:pt idx="1056">
                  <c:v>23.11</c:v>
                </c:pt>
                <c:pt idx="1057">
                  <c:v>23.13</c:v>
                </c:pt>
                <c:pt idx="1058">
                  <c:v>23.15</c:v>
                </c:pt>
                <c:pt idx="1059">
                  <c:v>23.17</c:v>
                </c:pt>
                <c:pt idx="1060">
                  <c:v>23.19</c:v>
                </c:pt>
                <c:pt idx="1061">
                  <c:v>23.21</c:v>
                </c:pt>
                <c:pt idx="1062">
                  <c:v>23.23</c:v>
                </c:pt>
                <c:pt idx="1063">
                  <c:v>23.25</c:v>
                </c:pt>
                <c:pt idx="1064">
                  <c:v>23.27</c:v>
                </c:pt>
                <c:pt idx="1065">
                  <c:v>23.29</c:v>
                </c:pt>
                <c:pt idx="1066">
                  <c:v>23.31</c:v>
                </c:pt>
                <c:pt idx="1067">
                  <c:v>23.33</c:v>
                </c:pt>
                <c:pt idx="1068">
                  <c:v>23.35</c:v>
                </c:pt>
                <c:pt idx="1069">
                  <c:v>23.37</c:v>
                </c:pt>
                <c:pt idx="1070">
                  <c:v>23.39</c:v>
                </c:pt>
                <c:pt idx="1071">
                  <c:v>23.41</c:v>
                </c:pt>
                <c:pt idx="1072">
                  <c:v>23.43</c:v>
                </c:pt>
                <c:pt idx="1073">
                  <c:v>23.45</c:v>
                </c:pt>
                <c:pt idx="1074">
                  <c:v>23.47</c:v>
                </c:pt>
                <c:pt idx="1075">
                  <c:v>23.49</c:v>
                </c:pt>
                <c:pt idx="1076">
                  <c:v>23.51</c:v>
                </c:pt>
                <c:pt idx="1077">
                  <c:v>23.53</c:v>
                </c:pt>
                <c:pt idx="1078">
                  <c:v>23.55</c:v>
                </c:pt>
                <c:pt idx="1079">
                  <c:v>23.57</c:v>
                </c:pt>
                <c:pt idx="1080">
                  <c:v>23.59</c:v>
                </c:pt>
                <c:pt idx="1081">
                  <c:v>23.61</c:v>
                </c:pt>
                <c:pt idx="1082">
                  <c:v>23.63</c:v>
                </c:pt>
                <c:pt idx="1083">
                  <c:v>23.65</c:v>
                </c:pt>
                <c:pt idx="1084">
                  <c:v>23.67</c:v>
                </c:pt>
                <c:pt idx="1085">
                  <c:v>23.69</c:v>
                </c:pt>
                <c:pt idx="1086">
                  <c:v>23.71</c:v>
                </c:pt>
                <c:pt idx="1087">
                  <c:v>23.73</c:v>
                </c:pt>
                <c:pt idx="1088">
                  <c:v>23.75</c:v>
                </c:pt>
                <c:pt idx="1089">
                  <c:v>23.77</c:v>
                </c:pt>
                <c:pt idx="1090">
                  <c:v>23.79</c:v>
                </c:pt>
                <c:pt idx="1091">
                  <c:v>23.81</c:v>
                </c:pt>
                <c:pt idx="1092">
                  <c:v>23.83</c:v>
                </c:pt>
                <c:pt idx="1093">
                  <c:v>23.85</c:v>
                </c:pt>
                <c:pt idx="1094">
                  <c:v>23.87</c:v>
                </c:pt>
                <c:pt idx="1095">
                  <c:v>23.89</c:v>
                </c:pt>
                <c:pt idx="1096">
                  <c:v>23.91</c:v>
                </c:pt>
                <c:pt idx="1097">
                  <c:v>23.93</c:v>
                </c:pt>
                <c:pt idx="1098">
                  <c:v>23.95</c:v>
                </c:pt>
                <c:pt idx="1099">
                  <c:v>23.97</c:v>
                </c:pt>
                <c:pt idx="1100">
                  <c:v>23.99</c:v>
                </c:pt>
                <c:pt idx="1101">
                  <c:v>24.01</c:v>
                </c:pt>
                <c:pt idx="1102">
                  <c:v>24.03</c:v>
                </c:pt>
                <c:pt idx="1103">
                  <c:v>24.05</c:v>
                </c:pt>
                <c:pt idx="1104">
                  <c:v>24.07</c:v>
                </c:pt>
                <c:pt idx="1105">
                  <c:v>24.09</c:v>
                </c:pt>
                <c:pt idx="1106">
                  <c:v>24.11</c:v>
                </c:pt>
                <c:pt idx="1107">
                  <c:v>24.13</c:v>
                </c:pt>
                <c:pt idx="1108">
                  <c:v>24.15</c:v>
                </c:pt>
                <c:pt idx="1109">
                  <c:v>24.17</c:v>
                </c:pt>
                <c:pt idx="1110">
                  <c:v>24.19</c:v>
                </c:pt>
                <c:pt idx="1111">
                  <c:v>24.21</c:v>
                </c:pt>
                <c:pt idx="1112">
                  <c:v>24.23</c:v>
                </c:pt>
                <c:pt idx="1113">
                  <c:v>24.25</c:v>
                </c:pt>
                <c:pt idx="1114">
                  <c:v>24.27</c:v>
                </c:pt>
                <c:pt idx="1115">
                  <c:v>24.29</c:v>
                </c:pt>
                <c:pt idx="1116">
                  <c:v>24.31</c:v>
                </c:pt>
                <c:pt idx="1117">
                  <c:v>24.33</c:v>
                </c:pt>
                <c:pt idx="1118">
                  <c:v>24.35</c:v>
                </c:pt>
                <c:pt idx="1119">
                  <c:v>24.37</c:v>
                </c:pt>
                <c:pt idx="1120">
                  <c:v>24.39</c:v>
                </c:pt>
                <c:pt idx="1121">
                  <c:v>24.41</c:v>
                </c:pt>
                <c:pt idx="1122">
                  <c:v>24.43</c:v>
                </c:pt>
                <c:pt idx="1123">
                  <c:v>24.45</c:v>
                </c:pt>
                <c:pt idx="1124">
                  <c:v>24.47</c:v>
                </c:pt>
                <c:pt idx="1125">
                  <c:v>24.49</c:v>
                </c:pt>
                <c:pt idx="1126">
                  <c:v>24.51</c:v>
                </c:pt>
                <c:pt idx="1127">
                  <c:v>24.53</c:v>
                </c:pt>
                <c:pt idx="1128">
                  <c:v>24.55</c:v>
                </c:pt>
                <c:pt idx="1129">
                  <c:v>24.57</c:v>
                </c:pt>
                <c:pt idx="1130">
                  <c:v>24.59</c:v>
                </c:pt>
                <c:pt idx="1131">
                  <c:v>24.61</c:v>
                </c:pt>
                <c:pt idx="1132">
                  <c:v>24.63</c:v>
                </c:pt>
                <c:pt idx="1133">
                  <c:v>24.65</c:v>
                </c:pt>
                <c:pt idx="1134">
                  <c:v>24.67</c:v>
                </c:pt>
                <c:pt idx="1135">
                  <c:v>24.69</c:v>
                </c:pt>
                <c:pt idx="1136">
                  <c:v>24.71</c:v>
                </c:pt>
                <c:pt idx="1137">
                  <c:v>24.73</c:v>
                </c:pt>
                <c:pt idx="1138">
                  <c:v>24.75</c:v>
                </c:pt>
                <c:pt idx="1139">
                  <c:v>24.77</c:v>
                </c:pt>
                <c:pt idx="1140">
                  <c:v>24.79</c:v>
                </c:pt>
                <c:pt idx="1141">
                  <c:v>24.81</c:v>
                </c:pt>
                <c:pt idx="1142">
                  <c:v>24.83</c:v>
                </c:pt>
                <c:pt idx="1143">
                  <c:v>24.85</c:v>
                </c:pt>
                <c:pt idx="1144">
                  <c:v>24.87</c:v>
                </c:pt>
                <c:pt idx="1145">
                  <c:v>24.89</c:v>
                </c:pt>
                <c:pt idx="1146">
                  <c:v>24.91</c:v>
                </c:pt>
                <c:pt idx="1147">
                  <c:v>24.93</c:v>
                </c:pt>
                <c:pt idx="1148">
                  <c:v>24.95</c:v>
                </c:pt>
                <c:pt idx="1149">
                  <c:v>24.97</c:v>
                </c:pt>
                <c:pt idx="1150">
                  <c:v>24.99</c:v>
                </c:pt>
                <c:pt idx="1151">
                  <c:v>25.01</c:v>
                </c:pt>
                <c:pt idx="1152">
                  <c:v>25.03</c:v>
                </c:pt>
                <c:pt idx="1153">
                  <c:v>25.05</c:v>
                </c:pt>
                <c:pt idx="1154">
                  <c:v>25.07</c:v>
                </c:pt>
                <c:pt idx="1155">
                  <c:v>25.09</c:v>
                </c:pt>
                <c:pt idx="1156">
                  <c:v>25.11</c:v>
                </c:pt>
                <c:pt idx="1157">
                  <c:v>25.13</c:v>
                </c:pt>
                <c:pt idx="1158">
                  <c:v>25.15</c:v>
                </c:pt>
                <c:pt idx="1159">
                  <c:v>25.17</c:v>
                </c:pt>
                <c:pt idx="1160">
                  <c:v>25.19</c:v>
                </c:pt>
                <c:pt idx="1161">
                  <c:v>25.21</c:v>
                </c:pt>
                <c:pt idx="1162">
                  <c:v>25.23</c:v>
                </c:pt>
                <c:pt idx="1163">
                  <c:v>25.25</c:v>
                </c:pt>
                <c:pt idx="1164">
                  <c:v>25.27</c:v>
                </c:pt>
                <c:pt idx="1165">
                  <c:v>25.29</c:v>
                </c:pt>
                <c:pt idx="1166">
                  <c:v>25.31</c:v>
                </c:pt>
                <c:pt idx="1167">
                  <c:v>25.33</c:v>
                </c:pt>
                <c:pt idx="1168">
                  <c:v>25.35</c:v>
                </c:pt>
                <c:pt idx="1169">
                  <c:v>25.37</c:v>
                </c:pt>
                <c:pt idx="1170">
                  <c:v>25.39</c:v>
                </c:pt>
                <c:pt idx="1171">
                  <c:v>25.41</c:v>
                </c:pt>
                <c:pt idx="1172">
                  <c:v>25.43</c:v>
                </c:pt>
                <c:pt idx="1173">
                  <c:v>25.45</c:v>
                </c:pt>
                <c:pt idx="1174">
                  <c:v>25.47</c:v>
                </c:pt>
                <c:pt idx="1175">
                  <c:v>25.49</c:v>
                </c:pt>
                <c:pt idx="1176">
                  <c:v>25.51</c:v>
                </c:pt>
                <c:pt idx="1177">
                  <c:v>25.53</c:v>
                </c:pt>
                <c:pt idx="1178">
                  <c:v>25.55</c:v>
                </c:pt>
                <c:pt idx="1179">
                  <c:v>25.57</c:v>
                </c:pt>
                <c:pt idx="1180">
                  <c:v>25.59</c:v>
                </c:pt>
                <c:pt idx="1181">
                  <c:v>25.61</c:v>
                </c:pt>
                <c:pt idx="1182">
                  <c:v>25.63</c:v>
                </c:pt>
                <c:pt idx="1183">
                  <c:v>25.65</c:v>
                </c:pt>
                <c:pt idx="1184">
                  <c:v>25.67</c:v>
                </c:pt>
                <c:pt idx="1185">
                  <c:v>25.69</c:v>
                </c:pt>
                <c:pt idx="1186">
                  <c:v>25.71</c:v>
                </c:pt>
                <c:pt idx="1187">
                  <c:v>25.73</c:v>
                </c:pt>
                <c:pt idx="1188">
                  <c:v>25.75</c:v>
                </c:pt>
                <c:pt idx="1189">
                  <c:v>25.77</c:v>
                </c:pt>
                <c:pt idx="1190">
                  <c:v>25.79</c:v>
                </c:pt>
                <c:pt idx="1191">
                  <c:v>25.81</c:v>
                </c:pt>
                <c:pt idx="1192">
                  <c:v>25.83</c:v>
                </c:pt>
                <c:pt idx="1193">
                  <c:v>25.85</c:v>
                </c:pt>
                <c:pt idx="1194">
                  <c:v>25.87</c:v>
                </c:pt>
                <c:pt idx="1195">
                  <c:v>25.89</c:v>
                </c:pt>
                <c:pt idx="1196">
                  <c:v>25.91</c:v>
                </c:pt>
                <c:pt idx="1197">
                  <c:v>25.93</c:v>
                </c:pt>
                <c:pt idx="1198">
                  <c:v>25.95</c:v>
                </c:pt>
                <c:pt idx="1199">
                  <c:v>25.97</c:v>
                </c:pt>
                <c:pt idx="1200">
                  <c:v>25.99</c:v>
                </c:pt>
                <c:pt idx="1201">
                  <c:v>26.01</c:v>
                </c:pt>
                <c:pt idx="1202">
                  <c:v>26.03</c:v>
                </c:pt>
                <c:pt idx="1203">
                  <c:v>26.05</c:v>
                </c:pt>
                <c:pt idx="1204">
                  <c:v>26.07</c:v>
                </c:pt>
                <c:pt idx="1205">
                  <c:v>26.09</c:v>
                </c:pt>
                <c:pt idx="1206">
                  <c:v>26.11</c:v>
                </c:pt>
                <c:pt idx="1207">
                  <c:v>26.13</c:v>
                </c:pt>
                <c:pt idx="1208">
                  <c:v>26.15</c:v>
                </c:pt>
                <c:pt idx="1209">
                  <c:v>26.17</c:v>
                </c:pt>
                <c:pt idx="1210">
                  <c:v>26.19</c:v>
                </c:pt>
                <c:pt idx="1211">
                  <c:v>26.21</c:v>
                </c:pt>
                <c:pt idx="1212">
                  <c:v>26.23</c:v>
                </c:pt>
                <c:pt idx="1213">
                  <c:v>26.25</c:v>
                </c:pt>
                <c:pt idx="1214">
                  <c:v>26.27</c:v>
                </c:pt>
                <c:pt idx="1215">
                  <c:v>26.29</c:v>
                </c:pt>
                <c:pt idx="1216">
                  <c:v>26.31</c:v>
                </c:pt>
                <c:pt idx="1217">
                  <c:v>26.33</c:v>
                </c:pt>
                <c:pt idx="1218">
                  <c:v>26.35</c:v>
                </c:pt>
                <c:pt idx="1219">
                  <c:v>26.37</c:v>
                </c:pt>
                <c:pt idx="1220">
                  <c:v>26.39</c:v>
                </c:pt>
                <c:pt idx="1221">
                  <c:v>26.41</c:v>
                </c:pt>
                <c:pt idx="1222">
                  <c:v>26.43</c:v>
                </c:pt>
                <c:pt idx="1223">
                  <c:v>26.45</c:v>
                </c:pt>
                <c:pt idx="1224">
                  <c:v>26.47</c:v>
                </c:pt>
                <c:pt idx="1225">
                  <c:v>26.49</c:v>
                </c:pt>
                <c:pt idx="1226">
                  <c:v>26.51</c:v>
                </c:pt>
                <c:pt idx="1227">
                  <c:v>26.53</c:v>
                </c:pt>
                <c:pt idx="1228">
                  <c:v>26.55</c:v>
                </c:pt>
                <c:pt idx="1229">
                  <c:v>26.57</c:v>
                </c:pt>
                <c:pt idx="1230">
                  <c:v>26.59</c:v>
                </c:pt>
                <c:pt idx="1231">
                  <c:v>26.61</c:v>
                </c:pt>
                <c:pt idx="1232">
                  <c:v>26.63</c:v>
                </c:pt>
                <c:pt idx="1233">
                  <c:v>26.65</c:v>
                </c:pt>
                <c:pt idx="1234">
                  <c:v>26.67</c:v>
                </c:pt>
                <c:pt idx="1235">
                  <c:v>26.69</c:v>
                </c:pt>
                <c:pt idx="1236">
                  <c:v>26.71</c:v>
                </c:pt>
                <c:pt idx="1237">
                  <c:v>26.73</c:v>
                </c:pt>
                <c:pt idx="1238">
                  <c:v>26.75</c:v>
                </c:pt>
                <c:pt idx="1239">
                  <c:v>26.77</c:v>
                </c:pt>
                <c:pt idx="1240">
                  <c:v>26.79</c:v>
                </c:pt>
                <c:pt idx="1241">
                  <c:v>26.81</c:v>
                </c:pt>
                <c:pt idx="1242">
                  <c:v>26.83</c:v>
                </c:pt>
                <c:pt idx="1243">
                  <c:v>26.85</c:v>
                </c:pt>
                <c:pt idx="1244">
                  <c:v>26.87</c:v>
                </c:pt>
                <c:pt idx="1245">
                  <c:v>26.89</c:v>
                </c:pt>
                <c:pt idx="1246">
                  <c:v>26.91</c:v>
                </c:pt>
                <c:pt idx="1247">
                  <c:v>26.93</c:v>
                </c:pt>
                <c:pt idx="1248">
                  <c:v>26.95</c:v>
                </c:pt>
                <c:pt idx="1249">
                  <c:v>26.97</c:v>
                </c:pt>
                <c:pt idx="1250">
                  <c:v>26.99</c:v>
                </c:pt>
                <c:pt idx="1251">
                  <c:v>27.01</c:v>
                </c:pt>
                <c:pt idx="1252">
                  <c:v>27.03</c:v>
                </c:pt>
                <c:pt idx="1253">
                  <c:v>27.05</c:v>
                </c:pt>
                <c:pt idx="1254">
                  <c:v>27.07</c:v>
                </c:pt>
                <c:pt idx="1255">
                  <c:v>27.09</c:v>
                </c:pt>
                <c:pt idx="1256">
                  <c:v>27.11</c:v>
                </c:pt>
                <c:pt idx="1257">
                  <c:v>27.13</c:v>
                </c:pt>
                <c:pt idx="1258">
                  <c:v>27.15</c:v>
                </c:pt>
                <c:pt idx="1259">
                  <c:v>27.17</c:v>
                </c:pt>
                <c:pt idx="1260">
                  <c:v>27.19</c:v>
                </c:pt>
                <c:pt idx="1261">
                  <c:v>27.21</c:v>
                </c:pt>
                <c:pt idx="1262">
                  <c:v>27.23</c:v>
                </c:pt>
                <c:pt idx="1263">
                  <c:v>27.25</c:v>
                </c:pt>
                <c:pt idx="1264">
                  <c:v>27.27</c:v>
                </c:pt>
                <c:pt idx="1265">
                  <c:v>27.29</c:v>
                </c:pt>
                <c:pt idx="1266">
                  <c:v>27.31</c:v>
                </c:pt>
                <c:pt idx="1267">
                  <c:v>27.33</c:v>
                </c:pt>
                <c:pt idx="1268">
                  <c:v>27.35</c:v>
                </c:pt>
                <c:pt idx="1269">
                  <c:v>27.37</c:v>
                </c:pt>
                <c:pt idx="1270">
                  <c:v>27.39</c:v>
                </c:pt>
                <c:pt idx="1271">
                  <c:v>27.41</c:v>
                </c:pt>
                <c:pt idx="1272">
                  <c:v>27.43</c:v>
                </c:pt>
                <c:pt idx="1273">
                  <c:v>27.45</c:v>
                </c:pt>
                <c:pt idx="1274">
                  <c:v>27.47</c:v>
                </c:pt>
                <c:pt idx="1275">
                  <c:v>27.49</c:v>
                </c:pt>
                <c:pt idx="1276">
                  <c:v>27.51</c:v>
                </c:pt>
                <c:pt idx="1277">
                  <c:v>27.53</c:v>
                </c:pt>
                <c:pt idx="1278">
                  <c:v>27.55</c:v>
                </c:pt>
                <c:pt idx="1279">
                  <c:v>27.57</c:v>
                </c:pt>
                <c:pt idx="1280">
                  <c:v>27.59</c:v>
                </c:pt>
                <c:pt idx="1281">
                  <c:v>27.61</c:v>
                </c:pt>
                <c:pt idx="1282">
                  <c:v>27.63</c:v>
                </c:pt>
                <c:pt idx="1283">
                  <c:v>27.65</c:v>
                </c:pt>
                <c:pt idx="1284">
                  <c:v>27.67</c:v>
                </c:pt>
                <c:pt idx="1285">
                  <c:v>27.69</c:v>
                </c:pt>
                <c:pt idx="1286">
                  <c:v>27.71</c:v>
                </c:pt>
                <c:pt idx="1287">
                  <c:v>27.73</c:v>
                </c:pt>
                <c:pt idx="1288">
                  <c:v>27.75</c:v>
                </c:pt>
                <c:pt idx="1289">
                  <c:v>27.77</c:v>
                </c:pt>
                <c:pt idx="1290">
                  <c:v>27.79</c:v>
                </c:pt>
                <c:pt idx="1291">
                  <c:v>27.81</c:v>
                </c:pt>
                <c:pt idx="1292">
                  <c:v>27.83</c:v>
                </c:pt>
                <c:pt idx="1293">
                  <c:v>27.85</c:v>
                </c:pt>
                <c:pt idx="1294">
                  <c:v>27.87</c:v>
                </c:pt>
                <c:pt idx="1295">
                  <c:v>27.89</c:v>
                </c:pt>
                <c:pt idx="1296">
                  <c:v>27.91</c:v>
                </c:pt>
                <c:pt idx="1297">
                  <c:v>27.93</c:v>
                </c:pt>
                <c:pt idx="1298">
                  <c:v>27.95</c:v>
                </c:pt>
                <c:pt idx="1299">
                  <c:v>27.97</c:v>
                </c:pt>
                <c:pt idx="1300">
                  <c:v>27.99</c:v>
                </c:pt>
                <c:pt idx="1301">
                  <c:v>28.01</c:v>
                </c:pt>
                <c:pt idx="1302">
                  <c:v>28.03</c:v>
                </c:pt>
                <c:pt idx="1303">
                  <c:v>28.05</c:v>
                </c:pt>
                <c:pt idx="1304">
                  <c:v>28.07</c:v>
                </c:pt>
                <c:pt idx="1305">
                  <c:v>28.09</c:v>
                </c:pt>
                <c:pt idx="1306">
                  <c:v>28.11</c:v>
                </c:pt>
                <c:pt idx="1307">
                  <c:v>28.13</c:v>
                </c:pt>
                <c:pt idx="1308">
                  <c:v>28.15</c:v>
                </c:pt>
                <c:pt idx="1309">
                  <c:v>28.17</c:v>
                </c:pt>
                <c:pt idx="1310">
                  <c:v>28.19</c:v>
                </c:pt>
                <c:pt idx="1311">
                  <c:v>28.21</c:v>
                </c:pt>
                <c:pt idx="1312">
                  <c:v>28.23</c:v>
                </c:pt>
                <c:pt idx="1313">
                  <c:v>28.25</c:v>
                </c:pt>
                <c:pt idx="1314">
                  <c:v>28.27</c:v>
                </c:pt>
                <c:pt idx="1315">
                  <c:v>28.29</c:v>
                </c:pt>
                <c:pt idx="1316">
                  <c:v>28.31</c:v>
                </c:pt>
                <c:pt idx="1317">
                  <c:v>28.33</c:v>
                </c:pt>
                <c:pt idx="1318">
                  <c:v>28.35</c:v>
                </c:pt>
                <c:pt idx="1319">
                  <c:v>28.37</c:v>
                </c:pt>
                <c:pt idx="1320">
                  <c:v>28.39</c:v>
                </c:pt>
                <c:pt idx="1321">
                  <c:v>28.41</c:v>
                </c:pt>
                <c:pt idx="1322">
                  <c:v>28.43</c:v>
                </c:pt>
                <c:pt idx="1323">
                  <c:v>28.45</c:v>
                </c:pt>
                <c:pt idx="1324">
                  <c:v>28.47</c:v>
                </c:pt>
                <c:pt idx="1325">
                  <c:v>28.49</c:v>
                </c:pt>
                <c:pt idx="1326">
                  <c:v>28.51</c:v>
                </c:pt>
                <c:pt idx="1327">
                  <c:v>28.53</c:v>
                </c:pt>
                <c:pt idx="1328">
                  <c:v>28.55</c:v>
                </c:pt>
                <c:pt idx="1329">
                  <c:v>28.57</c:v>
                </c:pt>
                <c:pt idx="1330">
                  <c:v>28.59</c:v>
                </c:pt>
                <c:pt idx="1331">
                  <c:v>28.61</c:v>
                </c:pt>
                <c:pt idx="1332">
                  <c:v>28.63</c:v>
                </c:pt>
                <c:pt idx="1333">
                  <c:v>28.65</c:v>
                </c:pt>
                <c:pt idx="1334">
                  <c:v>28.67</c:v>
                </c:pt>
                <c:pt idx="1335">
                  <c:v>28.69</c:v>
                </c:pt>
                <c:pt idx="1336">
                  <c:v>28.71</c:v>
                </c:pt>
                <c:pt idx="1337">
                  <c:v>28.73</c:v>
                </c:pt>
                <c:pt idx="1338">
                  <c:v>28.75</c:v>
                </c:pt>
                <c:pt idx="1339">
                  <c:v>28.77</c:v>
                </c:pt>
                <c:pt idx="1340">
                  <c:v>28.79</c:v>
                </c:pt>
                <c:pt idx="1341">
                  <c:v>28.81</c:v>
                </c:pt>
                <c:pt idx="1342">
                  <c:v>28.83</c:v>
                </c:pt>
                <c:pt idx="1343">
                  <c:v>28.85</c:v>
                </c:pt>
                <c:pt idx="1344">
                  <c:v>28.87</c:v>
                </c:pt>
                <c:pt idx="1345">
                  <c:v>28.89</c:v>
                </c:pt>
                <c:pt idx="1346">
                  <c:v>28.91</c:v>
                </c:pt>
                <c:pt idx="1347">
                  <c:v>28.93</c:v>
                </c:pt>
                <c:pt idx="1348">
                  <c:v>28.95</c:v>
                </c:pt>
                <c:pt idx="1349">
                  <c:v>28.97</c:v>
                </c:pt>
                <c:pt idx="1350">
                  <c:v>28.99</c:v>
                </c:pt>
                <c:pt idx="1351">
                  <c:v>29.01</c:v>
                </c:pt>
                <c:pt idx="1352">
                  <c:v>29.03</c:v>
                </c:pt>
                <c:pt idx="1353">
                  <c:v>29.05</c:v>
                </c:pt>
                <c:pt idx="1354">
                  <c:v>29.07</c:v>
                </c:pt>
                <c:pt idx="1355">
                  <c:v>29.09</c:v>
                </c:pt>
                <c:pt idx="1356">
                  <c:v>29.11</c:v>
                </c:pt>
                <c:pt idx="1357">
                  <c:v>29.13</c:v>
                </c:pt>
                <c:pt idx="1358">
                  <c:v>29.15</c:v>
                </c:pt>
                <c:pt idx="1359">
                  <c:v>29.17</c:v>
                </c:pt>
                <c:pt idx="1360">
                  <c:v>29.19</c:v>
                </c:pt>
                <c:pt idx="1361">
                  <c:v>29.21</c:v>
                </c:pt>
                <c:pt idx="1362">
                  <c:v>29.23</c:v>
                </c:pt>
                <c:pt idx="1363">
                  <c:v>29.25</c:v>
                </c:pt>
                <c:pt idx="1364">
                  <c:v>29.27</c:v>
                </c:pt>
                <c:pt idx="1365">
                  <c:v>29.29</c:v>
                </c:pt>
                <c:pt idx="1366">
                  <c:v>29.31</c:v>
                </c:pt>
                <c:pt idx="1367">
                  <c:v>29.33</c:v>
                </c:pt>
                <c:pt idx="1368">
                  <c:v>29.35</c:v>
                </c:pt>
                <c:pt idx="1369">
                  <c:v>29.37</c:v>
                </c:pt>
                <c:pt idx="1370">
                  <c:v>29.39</c:v>
                </c:pt>
                <c:pt idx="1371">
                  <c:v>29.41</c:v>
                </c:pt>
                <c:pt idx="1372">
                  <c:v>29.43</c:v>
                </c:pt>
                <c:pt idx="1373">
                  <c:v>29.45</c:v>
                </c:pt>
                <c:pt idx="1374">
                  <c:v>29.47</c:v>
                </c:pt>
                <c:pt idx="1375">
                  <c:v>29.49</c:v>
                </c:pt>
                <c:pt idx="1376">
                  <c:v>29.51</c:v>
                </c:pt>
                <c:pt idx="1377">
                  <c:v>29.53</c:v>
                </c:pt>
                <c:pt idx="1378">
                  <c:v>29.55</c:v>
                </c:pt>
                <c:pt idx="1379">
                  <c:v>29.57</c:v>
                </c:pt>
                <c:pt idx="1380">
                  <c:v>29.59</c:v>
                </c:pt>
                <c:pt idx="1381">
                  <c:v>29.61</c:v>
                </c:pt>
                <c:pt idx="1382">
                  <c:v>29.63</c:v>
                </c:pt>
                <c:pt idx="1383">
                  <c:v>29.65</c:v>
                </c:pt>
                <c:pt idx="1384">
                  <c:v>29.67</c:v>
                </c:pt>
                <c:pt idx="1385">
                  <c:v>29.69</c:v>
                </c:pt>
                <c:pt idx="1386">
                  <c:v>29.71</c:v>
                </c:pt>
                <c:pt idx="1387">
                  <c:v>29.73</c:v>
                </c:pt>
                <c:pt idx="1388">
                  <c:v>29.75</c:v>
                </c:pt>
                <c:pt idx="1389">
                  <c:v>29.77</c:v>
                </c:pt>
                <c:pt idx="1390">
                  <c:v>29.79</c:v>
                </c:pt>
                <c:pt idx="1391">
                  <c:v>29.81</c:v>
                </c:pt>
                <c:pt idx="1392">
                  <c:v>29.83</c:v>
                </c:pt>
                <c:pt idx="1393">
                  <c:v>29.85</c:v>
                </c:pt>
                <c:pt idx="1394">
                  <c:v>29.87</c:v>
                </c:pt>
                <c:pt idx="1395">
                  <c:v>29.89</c:v>
                </c:pt>
                <c:pt idx="1396">
                  <c:v>29.91</c:v>
                </c:pt>
                <c:pt idx="1397">
                  <c:v>29.93</c:v>
                </c:pt>
                <c:pt idx="1398">
                  <c:v>29.95</c:v>
                </c:pt>
                <c:pt idx="1399">
                  <c:v>29.97</c:v>
                </c:pt>
                <c:pt idx="1400">
                  <c:v>29.99</c:v>
                </c:pt>
                <c:pt idx="1401">
                  <c:v>30.01</c:v>
                </c:pt>
                <c:pt idx="1402">
                  <c:v>30.03</c:v>
                </c:pt>
                <c:pt idx="1403">
                  <c:v>30.05</c:v>
                </c:pt>
                <c:pt idx="1404">
                  <c:v>30.07</c:v>
                </c:pt>
                <c:pt idx="1405">
                  <c:v>30.09</c:v>
                </c:pt>
                <c:pt idx="1406">
                  <c:v>30.11</c:v>
                </c:pt>
                <c:pt idx="1407">
                  <c:v>30.13</c:v>
                </c:pt>
                <c:pt idx="1408">
                  <c:v>30.15</c:v>
                </c:pt>
                <c:pt idx="1409">
                  <c:v>30.17</c:v>
                </c:pt>
                <c:pt idx="1410">
                  <c:v>30.19</c:v>
                </c:pt>
                <c:pt idx="1411">
                  <c:v>30.21</c:v>
                </c:pt>
                <c:pt idx="1412">
                  <c:v>30.23</c:v>
                </c:pt>
                <c:pt idx="1413">
                  <c:v>30.25</c:v>
                </c:pt>
                <c:pt idx="1414">
                  <c:v>30.27</c:v>
                </c:pt>
                <c:pt idx="1415">
                  <c:v>30.29</c:v>
                </c:pt>
                <c:pt idx="1416">
                  <c:v>30.31</c:v>
                </c:pt>
                <c:pt idx="1417">
                  <c:v>30.33</c:v>
                </c:pt>
                <c:pt idx="1418">
                  <c:v>30.35</c:v>
                </c:pt>
                <c:pt idx="1419">
                  <c:v>30.37</c:v>
                </c:pt>
                <c:pt idx="1420">
                  <c:v>30.39</c:v>
                </c:pt>
                <c:pt idx="1421">
                  <c:v>30.41</c:v>
                </c:pt>
                <c:pt idx="1422">
                  <c:v>30.43</c:v>
                </c:pt>
                <c:pt idx="1423">
                  <c:v>30.45</c:v>
                </c:pt>
                <c:pt idx="1424">
                  <c:v>30.47</c:v>
                </c:pt>
                <c:pt idx="1425">
                  <c:v>30.49</c:v>
                </c:pt>
                <c:pt idx="1426">
                  <c:v>30.51</c:v>
                </c:pt>
                <c:pt idx="1427">
                  <c:v>30.53</c:v>
                </c:pt>
                <c:pt idx="1428">
                  <c:v>30.55</c:v>
                </c:pt>
                <c:pt idx="1429">
                  <c:v>30.57</c:v>
                </c:pt>
                <c:pt idx="1430">
                  <c:v>30.59</c:v>
                </c:pt>
                <c:pt idx="1431">
                  <c:v>30.61</c:v>
                </c:pt>
                <c:pt idx="1432">
                  <c:v>30.63</c:v>
                </c:pt>
                <c:pt idx="1433">
                  <c:v>30.65</c:v>
                </c:pt>
                <c:pt idx="1434">
                  <c:v>30.67</c:v>
                </c:pt>
                <c:pt idx="1435">
                  <c:v>30.69</c:v>
                </c:pt>
                <c:pt idx="1436">
                  <c:v>30.71</c:v>
                </c:pt>
                <c:pt idx="1437">
                  <c:v>30.73</c:v>
                </c:pt>
                <c:pt idx="1438">
                  <c:v>30.75</c:v>
                </c:pt>
                <c:pt idx="1439">
                  <c:v>30.77</c:v>
                </c:pt>
                <c:pt idx="1440">
                  <c:v>30.79</c:v>
                </c:pt>
                <c:pt idx="1441">
                  <c:v>30.81</c:v>
                </c:pt>
                <c:pt idx="1442">
                  <c:v>30.83</c:v>
                </c:pt>
                <c:pt idx="1443">
                  <c:v>30.85</c:v>
                </c:pt>
                <c:pt idx="1444">
                  <c:v>30.87</c:v>
                </c:pt>
                <c:pt idx="1445">
                  <c:v>30.89</c:v>
                </c:pt>
                <c:pt idx="1446">
                  <c:v>30.91</c:v>
                </c:pt>
                <c:pt idx="1447">
                  <c:v>30.93</c:v>
                </c:pt>
                <c:pt idx="1448">
                  <c:v>30.95</c:v>
                </c:pt>
                <c:pt idx="1449">
                  <c:v>30.97</c:v>
                </c:pt>
                <c:pt idx="1450">
                  <c:v>30.99</c:v>
                </c:pt>
                <c:pt idx="1451">
                  <c:v>31.01</c:v>
                </c:pt>
                <c:pt idx="1452">
                  <c:v>31.03</c:v>
                </c:pt>
                <c:pt idx="1453">
                  <c:v>31.05</c:v>
                </c:pt>
                <c:pt idx="1454">
                  <c:v>31.07</c:v>
                </c:pt>
                <c:pt idx="1455">
                  <c:v>31.09</c:v>
                </c:pt>
                <c:pt idx="1456">
                  <c:v>31.11</c:v>
                </c:pt>
                <c:pt idx="1457">
                  <c:v>31.13</c:v>
                </c:pt>
                <c:pt idx="1458">
                  <c:v>31.15</c:v>
                </c:pt>
                <c:pt idx="1459">
                  <c:v>31.17</c:v>
                </c:pt>
                <c:pt idx="1460">
                  <c:v>31.19</c:v>
                </c:pt>
                <c:pt idx="1461">
                  <c:v>31.21</c:v>
                </c:pt>
                <c:pt idx="1462">
                  <c:v>31.23</c:v>
                </c:pt>
                <c:pt idx="1463">
                  <c:v>31.25</c:v>
                </c:pt>
                <c:pt idx="1464">
                  <c:v>31.27</c:v>
                </c:pt>
                <c:pt idx="1465">
                  <c:v>31.29</c:v>
                </c:pt>
                <c:pt idx="1466">
                  <c:v>31.31</c:v>
                </c:pt>
                <c:pt idx="1467">
                  <c:v>31.33</c:v>
                </c:pt>
                <c:pt idx="1468">
                  <c:v>31.35</c:v>
                </c:pt>
                <c:pt idx="1469">
                  <c:v>31.37</c:v>
                </c:pt>
                <c:pt idx="1470">
                  <c:v>31.39</c:v>
                </c:pt>
                <c:pt idx="1471">
                  <c:v>31.41</c:v>
                </c:pt>
                <c:pt idx="1472">
                  <c:v>31.43</c:v>
                </c:pt>
                <c:pt idx="1473">
                  <c:v>31.45</c:v>
                </c:pt>
                <c:pt idx="1474">
                  <c:v>31.47</c:v>
                </c:pt>
                <c:pt idx="1475">
                  <c:v>31.49</c:v>
                </c:pt>
                <c:pt idx="1476">
                  <c:v>31.51</c:v>
                </c:pt>
                <c:pt idx="1477">
                  <c:v>31.53</c:v>
                </c:pt>
                <c:pt idx="1478">
                  <c:v>31.55</c:v>
                </c:pt>
                <c:pt idx="1479">
                  <c:v>31.57</c:v>
                </c:pt>
                <c:pt idx="1480">
                  <c:v>31.59</c:v>
                </c:pt>
                <c:pt idx="1481">
                  <c:v>31.61</c:v>
                </c:pt>
                <c:pt idx="1482">
                  <c:v>31.63</c:v>
                </c:pt>
                <c:pt idx="1483">
                  <c:v>31.65</c:v>
                </c:pt>
                <c:pt idx="1484">
                  <c:v>31.67</c:v>
                </c:pt>
                <c:pt idx="1485">
                  <c:v>31.69</c:v>
                </c:pt>
                <c:pt idx="1486">
                  <c:v>31.71</c:v>
                </c:pt>
                <c:pt idx="1487">
                  <c:v>31.73</c:v>
                </c:pt>
                <c:pt idx="1488">
                  <c:v>31.75</c:v>
                </c:pt>
                <c:pt idx="1489">
                  <c:v>31.77</c:v>
                </c:pt>
                <c:pt idx="1490">
                  <c:v>31.79</c:v>
                </c:pt>
                <c:pt idx="1491">
                  <c:v>31.81</c:v>
                </c:pt>
                <c:pt idx="1492">
                  <c:v>31.83</c:v>
                </c:pt>
                <c:pt idx="1493">
                  <c:v>31.85</c:v>
                </c:pt>
                <c:pt idx="1494">
                  <c:v>31.87</c:v>
                </c:pt>
                <c:pt idx="1495">
                  <c:v>31.89</c:v>
                </c:pt>
                <c:pt idx="1496">
                  <c:v>31.91</c:v>
                </c:pt>
                <c:pt idx="1497">
                  <c:v>31.93</c:v>
                </c:pt>
                <c:pt idx="1498">
                  <c:v>31.95</c:v>
                </c:pt>
                <c:pt idx="1499">
                  <c:v>31.97</c:v>
                </c:pt>
                <c:pt idx="1500">
                  <c:v>31.99</c:v>
                </c:pt>
                <c:pt idx="1501">
                  <c:v>32.01</c:v>
                </c:pt>
                <c:pt idx="1502">
                  <c:v>32.03</c:v>
                </c:pt>
                <c:pt idx="1503">
                  <c:v>32.049999999999997</c:v>
                </c:pt>
                <c:pt idx="1504">
                  <c:v>32.07</c:v>
                </c:pt>
                <c:pt idx="1505">
                  <c:v>32.090000000000003</c:v>
                </c:pt>
                <c:pt idx="1506">
                  <c:v>32.11</c:v>
                </c:pt>
                <c:pt idx="1507">
                  <c:v>32.130000000000003</c:v>
                </c:pt>
                <c:pt idx="1508">
                  <c:v>32.15</c:v>
                </c:pt>
                <c:pt idx="1509">
                  <c:v>32.17</c:v>
                </c:pt>
                <c:pt idx="1510">
                  <c:v>32.19</c:v>
                </c:pt>
                <c:pt idx="1511">
                  <c:v>32.21</c:v>
                </c:pt>
                <c:pt idx="1512">
                  <c:v>32.229999999999997</c:v>
                </c:pt>
                <c:pt idx="1513">
                  <c:v>32.25</c:v>
                </c:pt>
                <c:pt idx="1514">
                  <c:v>32.270000000000003</c:v>
                </c:pt>
                <c:pt idx="1515">
                  <c:v>32.29</c:v>
                </c:pt>
                <c:pt idx="1516">
                  <c:v>32.31</c:v>
                </c:pt>
                <c:pt idx="1517">
                  <c:v>32.33</c:v>
                </c:pt>
                <c:pt idx="1518">
                  <c:v>32.35</c:v>
                </c:pt>
                <c:pt idx="1519">
                  <c:v>32.369999999999997</c:v>
                </c:pt>
                <c:pt idx="1520">
                  <c:v>32.39</c:v>
                </c:pt>
                <c:pt idx="1521">
                  <c:v>32.409999999999997</c:v>
                </c:pt>
                <c:pt idx="1522">
                  <c:v>32.43</c:v>
                </c:pt>
                <c:pt idx="1523">
                  <c:v>32.450000000000003</c:v>
                </c:pt>
                <c:pt idx="1524">
                  <c:v>32.47</c:v>
                </c:pt>
                <c:pt idx="1525">
                  <c:v>32.49</c:v>
                </c:pt>
                <c:pt idx="1526">
                  <c:v>32.51</c:v>
                </c:pt>
                <c:pt idx="1527">
                  <c:v>32.53</c:v>
                </c:pt>
                <c:pt idx="1528">
                  <c:v>32.549999999999997</c:v>
                </c:pt>
                <c:pt idx="1529">
                  <c:v>32.57</c:v>
                </c:pt>
                <c:pt idx="1530">
                  <c:v>32.590000000000003</c:v>
                </c:pt>
                <c:pt idx="1531">
                  <c:v>32.61</c:v>
                </c:pt>
                <c:pt idx="1532">
                  <c:v>32.630000000000003</c:v>
                </c:pt>
                <c:pt idx="1533">
                  <c:v>32.65</c:v>
                </c:pt>
                <c:pt idx="1534">
                  <c:v>32.67</c:v>
                </c:pt>
                <c:pt idx="1535">
                  <c:v>32.69</c:v>
                </c:pt>
                <c:pt idx="1536">
                  <c:v>32.71</c:v>
                </c:pt>
                <c:pt idx="1537">
                  <c:v>32.729999999999997</c:v>
                </c:pt>
                <c:pt idx="1538">
                  <c:v>32.75</c:v>
                </c:pt>
                <c:pt idx="1539">
                  <c:v>32.770000000000003</c:v>
                </c:pt>
                <c:pt idx="1540">
                  <c:v>32.79</c:v>
                </c:pt>
                <c:pt idx="1541">
                  <c:v>32.81</c:v>
                </c:pt>
                <c:pt idx="1542">
                  <c:v>32.83</c:v>
                </c:pt>
                <c:pt idx="1543">
                  <c:v>32.85</c:v>
                </c:pt>
                <c:pt idx="1544">
                  <c:v>32.869999999999997</c:v>
                </c:pt>
                <c:pt idx="1545">
                  <c:v>32.89</c:v>
                </c:pt>
                <c:pt idx="1546">
                  <c:v>32.909999999999997</c:v>
                </c:pt>
                <c:pt idx="1547">
                  <c:v>32.93</c:v>
                </c:pt>
                <c:pt idx="1548">
                  <c:v>32.950000000000003</c:v>
                </c:pt>
                <c:pt idx="1549">
                  <c:v>32.97</c:v>
                </c:pt>
                <c:pt idx="1550">
                  <c:v>32.99</c:v>
                </c:pt>
                <c:pt idx="1551">
                  <c:v>33.01</c:v>
                </c:pt>
                <c:pt idx="1552">
                  <c:v>33.03</c:v>
                </c:pt>
                <c:pt idx="1553">
                  <c:v>33.049999999999997</c:v>
                </c:pt>
                <c:pt idx="1554">
                  <c:v>33.07</c:v>
                </c:pt>
                <c:pt idx="1555">
                  <c:v>33.090000000000003</c:v>
                </c:pt>
                <c:pt idx="1556">
                  <c:v>33.11</c:v>
                </c:pt>
                <c:pt idx="1557">
                  <c:v>33.130000000000003</c:v>
                </c:pt>
                <c:pt idx="1558">
                  <c:v>33.15</c:v>
                </c:pt>
                <c:pt idx="1559">
                  <c:v>33.17</c:v>
                </c:pt>
                <c:pt idx="1560">
                  <c:v>33.19</c:v>
                </c:pt>
                <c:pt idx="1561">
                  <c:v>33.21</c:v>
                </c:pt>
                <c:pt idx="1562">
                  <c:v>33.229999999999997</c:v>
                </c:pt>
                <c:pt idx="1563">
                  <c:v>33.25</c:v>
                </c:pt>
                <c:pt idx="1564">
                  <c:v>33.270000000000003</c:v>
                </c:pt>
                <c:pt idx="1565">
                  <c:v>33.29</c:v>
                </c:pt>
                <c:pt idx="1566">
                  <c:v>33.31</c:v>
                </c:pt>
                <c:pt idx="1567">
                  <c:v>33.33</c:v>
                </c:pt>
                <c:pt idx="1568">
                  <c:v>33.35</c:v>
                </c:pt>
                <c:pt idx="1569">
                  <c:v>33.369999999999997</c:v>
                </c:pt>
                <c:pt idx="1570">
                  <c:v>33.39</c:v>
                </c:pt>
                <c:pt idx="1571">
                  <c:v>33.409999999999997</c:v>
                </c:pt>
                <c:pt idx="1572">
                  <c:v>33.43</c:v>
                </c:pt>
                <c:pt idx="1573">
                  <c:v>33.450000000000003</c:v>
                </c:pt>
                <c:pt idx="1574">
                  <c:v>33.47</c:v>
                </c:pt>
                <c:pt idx="1575">
                  <c:v>33.49</c:v>
                </c:pt>
                <c:pt idx="1576">
                  <c:v>33.51</c:v>
                </c:pt>
                <c:pt idx="1577">
                  <c:v>33.53</c:v>
                </c:pt>
                <c:pt idx="1578">
                  <c:v>33.549999999999997</c:v>
                </c:pt>
                <c:pt idx="1579">
                  <c:v>33.57</c:v>
                </c:pt>
                <c:pt idx="1580">
                  <c:v>33.590000000000003</c:v>
                </c:pt>
                <c:pt idx="1581">
                  <c:v>33.61</c:v>
                </c:pt>
                <c:pt idx="1582">
                  <c:v>33.630000000000003</c:v>
                </c:pt>
                <c:pt idx="1583">
                  <c:v>33.65</c:v>
                </c:pt>
                <c:pt idx="1584">
                  <c:v>33.67</c:v>
                </c:pt>
                <c:pt idx="1585">
                  <c:v>33.69</c:v>
                </c:pt>
                <c:pt idx="1586">
                  <c:v>33.71</c:v>
                </c:pt>
                <c:pt idx="1587">
                  <c:v>33.729999999999997</c:v>
                </c:pt>
                <c:pt idx="1588">
                  <c:v>33.75</c:v>
                </c:pt>
                <c:pt idx="1589">
                  <c:v>33.770000000000003</c:v>
                </c:pt>
                <c:pt idx="1590">
                  <c:v>33.79</c:v>
                </c:pt>
                <c:pt idx="1591">
                  <c:v>33.81</c:v>
                </c:pt>
                <c:pt idx="1592">
                  <c:v>33.83</c:v>
                </c:pt>
                <c:pt idx="1593">
                  <c:v>33.85</c:v>
                </c:pt>
                <c:pt idx="1594">
                  <c:v>33.869999999999997</c:v>
                </c:pt>
                <c:pt idx="1595">
                  <c:v>33.89</c:v>
                </c:pt>
                <c:pt idx="1596">
                  <c:v>33.909999999999997</c:v>
                </c:pt>
                <c:pt idx="1597">
                  <c:v>33.93</c:v>
                </c:pt>
                <c:pt idx="1598">
                  <c:v>33.950000000000003</c:v>
                </c:pt>
                <c:pt idx="1599">
                  <c:v>33.97</c:v>
                </c:pt>
                <c:pt idx="1600">
                  <c:v>33.99</c:v>
                </c:pt>
                <c:pt idx="1601">
                  <c:v>34.01</c:v>
                </c:pt>
                <c:pt idx="1602">
                  <c:v>34.03</c:v>
                </c:pt>
                <c:pt idx="1603">
                  <c:v>34.049999999999997</c:v>
                </c:pt>
                <c:pt idx="1604">
                  <c:v>34.07</c:v>
                </c:pt>
                <c:pt idx="1605">
                  <c:v>34.090000000000003</c:v>
                </c:pt>
                <c:pt idx="1606">
                  <c:v>34.11</c:v>
                </c:pt>
                <c:pt idx="1607">
                  <c:v>34.130000000000003</c:v>
                </c:pt>
                <c:pt idx="1608">
                  <c:v>34.15</c:v>
                </c:pt>
                <c:pt idx="1609">
                  <c:v>34.17</c:v>
                </c:pt>
                <c:pt idx="1610">
                  <c:v>34.19</c:v>
                </c:pt>
                <c:pt idx="1611">
                  <c:v>34.21</c:v>
                </c:pt>
                <c:pt idx="1612">
                  <c:v>34.229999999999997</c:v>
                </c:pt>
                <c:pt idx="1613">
                  <c:v>34.25</c:v>
                </c:pt>
                <c:pt idx="1614">
                  <c:v>34.270000000000003</c:v>
                </c:pt>
                <c:pt idx="1615">
                  <c:v>34.29</c:v>
                </c:pt>
                <c:pt idx="1616">
                  <c:v>34.31</c:v>
                </c:pt>
                <c:pt idx="1617">
                  <c:v>34.33</c:v>
                </c:pt>
                <c:pt idx="1618">
                  <c:v>34.35</c:v>
                </c:pt>
                <c:pt idx="1619">
                  <c:v>34.369999999999997</c:v>
                </c:pt>
                <c:pt idx="1620">
                  <c:v>34.39</c:v>
                </c:pt>
                <c:pt idx="1621">
                  <c:v>34.409999999999997</c:v>
                </c:pt>
                <c:pt idx="1622">
                  <c:v>34.43</c:v>
                </c:pt>
                <c:pt idx="1623">
                  <c:v>34.450000000000003</c:v>
                </c:pt>
                <c:pt idx="1624">
                  <c:v>34.47</c:v>
                </c:pt>
                <c:pt idx="1625">
                  <c:v>34.49</c:v>
                </c:pt>
                <c:pt idx="1626">
                  <c:v>34.51</c:v>
                </c:pt>
                <c:pt idx="1627">
                  <c:v>34.53</c:v>
                </c:pt>
                <c:pt idx="1628">
                  <c:v>34.549999999999997</c:v>
                </c:pt>
                <c:pt idx="1629">
                  <c:v>34.57</c:v>
                </c:pt>
                <c:pt idx="1630">
                  <c:v>34.590000000000003</c:v>
                </c:pt>
                <c:pt idx="1631">
                  <c:v>34.61</c:v>
                </c:pt>
                <c:pt idx="1632">
                  <c:v>34.630000000000003</c:v>
                </c:pt>
                <c:pt idx="1633">
                  <c:v>34.65</c:v>
                </c:pt>
                <c:pt idx="1634">
                  <c:v>34.67</c:v>
                </c:pt>
                <c:pt idx="1635">
                  <c:v>34.69</c:v>
                </c:pt>
                <c:pt idx="1636">
                  <c:v>34.71</c:v>
                </c:pt>
                <c:pt idx="1637">
                  <c:v>34.729999999999997</c:v>
                </c:pt>
                <c:pt idx="1638">
                  <c:v>34.75</c:v>
                </c:pt>
                <c:pt idx="1639">
                  <c:v>34.770000000000003</c:v>
                </c:pt>
                <c:pt idx="1640">
                  <c:v>34.79</c:v>
                </c:pt>
                <c:pt idx="1641">
                  <c:v>34.81</c:v>
                </c:pt>
                <c:pt idx="1642">
                  <c:v>34.83</c:v>
                </c:pt>
                <c:pt idx="1643">
                  <c:v>34.85</c:v>
                </c:pt>
                <c:pt idx="1644">
                  <c:v>34.869999999999997</c:v>
                </c:pt>
                <c:pt idx="1645">
                  <c:v>34.89</c:v>
                </c:pt>
                <c:pt idx="1646">
                  <c:v>34.909999999999997</c:v>
                </c:pt>
                <c:pt idx="1647">
                  <c:v>34.93</c:v>
                </c:pt>
                <c:pt idx="1648">
                  <c:v>34.950000000000003</c:v>
                </c:pt>
                <c:pt idx="1649">
                  <c:v>34.97</c:v>
                </c:pt>
                <c:pt idx="1650">
                  <c:v>34.99</c:v>
                </c:pt>
                <c:pt idx="1651">
                  <c:v>35.01</c:v>
                </c:pt>
                <c:pt idx="1652">
                  <c:v>35.03</c:v>
                </c:pt>
                <c:pt idx="1653">
                  <c:v>35.049999999999997</c:v>
                </c:pt>
                <c:pt idx="1654">
                  <c:v>35.07</c:v>
                </c:pt>
                <c:pt idx="1655">
                  <c:v>35.090000000000003</c:v>
                </c:pt>
                <c:pt idx="1656">
                  <c:v>35.11</c:v>
                </c:pt>
                <c:pt idx="1657">
                  <c:v>35.130000000000003</c:v>
                </c:pt>
                <c:pt idx="1658">
                  <c:v>35.15</c:v>
                </c:pt>
                <c:pt idx="1659">
                  <c:v>35.17</c:v>
                </c:pt>
                <c:pt idx="1660">
                  <c:v>35.19</c:v>
                </c:pt>
                <c:pt idx="1661">
                  <c:v>35.21</c:v>
                </c:pt>
                <c:pt idx="1662">
                  <c:v>35.229999999999997</c:v>
                </c:pt>
                <c:pt idx="1663">
                  <c:v>35.25</c:v>
                </c:pt>
                <c:pt idx="1664">
                  <c:v>35.270000000000003</c:v>
                </c:pt>
                <c:pt idx="1665">
                  <c:v>35.29</c:v>
                </c:pt>
                <c:pt idx="1666">
                  <c:v>35.31</c:v>
                </c:pt>
                <c:pt idx="1667">
                  <c:v>35.33</c:v>
                </c:pt>
                <c:pt idx="1668">
                  <c:v>35.35</c:v>
                </c:pt>
                <c:pt idx="1669">
                  <c:v>35.369999999999997</c:v>
                </c:pt>
                <c:pt idx="1670">
                  <c:v>35.39</c:v>
                </c:pt>
                <c:pt idx="1671">
                  <c:v>35.409999999999997</c:v>
                </c:pt>
                <c:pt idx="1672">
                  <c:v>35.43</c:v>
                </c:pt>
                <c:pt idx="1673">
                  <c:v>35.450000000000003</c:v>
                </c:pt>
                <c:pt idx="1674">
                  <c:v>35.47</c:v>
                </c:pt>
                <c:pt idx="1675">
                  <c:v>35.49</c:v>
                </c:pt>
                <c:pt idx="1676">
                  <c:v>35.51</c:v>
                </c:pt>
                <c:pt idx="1677">
                  <c:v>35.53</c:v>
                </c:pt>
                <c:pt idx="1678">
                  <c:v>35.549999999999997</c:v>
                </c:pt>
                <c:pt idx="1679">
                  <c:v>35.57</c:v>
                </c:pt>
                <c:pt idx="1680">
                  <c:v>35.590000000000003</c:v>
                </c:pt>
                <c:pt idx="1681">
                  <c:v>35.61</c:v>
                </c:pt>
                <c:pt idx="1682">
                  <c:v>35.630000000000003</c:v>
                </c:pt>
                <c:pt idx="1683">
                  <c:v>35.65</c:v>
                </c:pt>
                <c:pt idx="1684">
                  <c:v>35.67</c:v>
                </c:pt>
                <c:pt idx="1685">
                  <c:v>35.69</c:v>
                </c:pt>
                <c:pt idx="1686">
                  <c:v>35.71</c:v>
                </c:pt>
                <c:pt idx="1687">
                  <c:v>35.729999999999997</c:v>
                </c:pt>
                <c:pt idx="1688">
                  <c:v>35.75</c:v>
                </c:pt>
                <c:pt idx="1689">
                  <c:v>35.770000000000003</c:v>
                </c:pt>
                <c:pt idx="1690">
                  <c:v>35.79</c:v>
                </c:pt>
                <c:pt idx="1691">
                  <c:v>35.81</c:v>
                </c:pt>
                <c:pt idx="1692">
                  <c:v>35.83</c:v>
                </c:pt>
                <c:pt idx="1693">
                  <c:v>35.85</c:v>
                </c:pt>
                <c:pt idx="1694">
                  <c:v>35.869999999999997</c:v>
                </c:pt>
                <c:pt idx="1695">
                  <c:v>35.89</c:v>
                </c:pt>
                <c:pt idx="1696">
                  <c:v>35.909999999999997</c:v>
                </c:pt>
                <c:pt idx="1697">
                  <c:v>35.93</c:v>
                </c:pt>
                <c:pt idx="1698">
                  <c:v>35.950000000000003</c:v>
                </c:pt>
                <c:pt idx="1699">
                  <c:v>35.97</c:v>
                </c:pt>
                <c:pt idx="1700">
                  <c:v>35.99</c:v>
                </c:pt>
                <c:pt idx="1701">
                  <c:v>36.01</c:v>
                </c:pt>
                <c:pt idx="1702">
                  <c:v>36.03</c:v>
                </c:pt>
                <c:pt idx="1703">
                  <c:v>36.049999999999997</c:v>
                </c:pt>
                <c:pt idx="1704">
                  <c:v>36.07</c:v>
                </c:pt>
                <c:pt idx="1705">
                  <c:v>36.090000000000003</c:v>
                </c:pt>
                <c:pt idx="1706">
                  <c:v>36.11</c:v>
                </c:pt>
                <c:pt idx="1707">
                  <c:v>36.130000000000003</c:v>
                </c:pt>
                <c:pt idx="1708">
                  <c:v>36.15</c:v>
                </c:pt>
                <c:pt idx="1709">
                  <c:v>36.17</c:v>
                </c:pt>
                <c:pt idx="1710">
                  <c:v>36.19</c:v>
                </c:pt>
                <c:pt idx="1711">
                  <c:v>36.21</c:v>
                </c:pt>
                <c:pt idx="1712">
                  <c:v>36.229999999999997</c:v>
                </c:pt>
                <c:pt idx="1713">
                  <c:v>36.25</c:v>
                </c:pt>
                <c:pt idx="1714">
                  <c:v>36.270000000000003</c:v>
                </c:pt>
                <c:pt idx="1715">
                  <c:v>36.29</c:v>
                </c:pt>
                <c:pt idx="1716">
                  <c:v>36.31</c:v>
                </c:pt>
                <c:pt idx="1717">
                  <c:v>36.33</c:v>
                </c:pt>
                <c:pt idx="1718">
                  <c:v>36.35</c:v>
                </c:pt>
                <c:pt idx="1719">
                  <c:v>36.369999999999997</c:v>
                </c:pt>
                <c:pt idx="1720">
                  <c:v>36.39</c:v>
                </c:pt>
                <c:pt idx="1721">
                  <c:v>36.409999999999997</c:v>
                </c:pt>
                <c:pt idx="1722">
                  <c:v>36.43</c:v>
                </c:pt>
                <c:pt idx="1723">
                  <c:v>36.450000000000003</c:v>
                </c:pt>
                <c:pt idx="1724">
                  <c:v>36.47</c:v>
                </c:pt>
                <c:pt idx="1725">
                  <c:v>36.49</c:v>
                </c:pt>
                <c:pt idx="1726">
                  <c:v>36.51</c:v>
                </c:pt>
                <c:pt idx="1727">
                  <c:v>36.53</c:v>
                </c:pt>
                <c:pt idx="1728">
                  <c:v>36.549999999999997</c:v>
                </c:pt>
                <c:pt idx="1729">
                  <c:v>36.57</c:v>
                </c:pt>
                <c:pt idx="1730">
                  <c:v>36.590000000000003</c:v>
                </c:pt>
                <c:pt idx="1731">
                  <c:v>36.61</c:v>
                </c:pt>
                <c:pt idx="1732">
                  <c:v>36.630000000000003</c:v>
                </c:pt>
                <c:pt idx="1733">
                  <c:v>36.65</c:v>
                </c:pt>
                <c:pt idx="1734">
                  <c:v>36.67</c:v>
                </c:pt>
                <c:pt idx="1735">
                  <c:v>36.69</c:v>
                </c:pt>
                <c:pt idx="1736">
                  <c:v>36.71</c:v>
                </c:pt>
                <c:pt idx="1737">
                  <c:v>36.729999999999997</c:v>
                </c:pt>
                <c:pt idx="1738">
                  <c:v>36.75</c:v>
                </c:pt>
                <c:pt idx="1739">
                  <c:v>36.770000000000003</c:v>
                </c:pt>
                <c:pt idx="1740">
                  <c:v>36.79</c:v>
                </c:pt>
                <c:pt idx="1741">
                  <c:v>36.81</c:v>
                </c:pt>
                <c:pt idx="1742">
                  <c:v>36.83</c:v>
                </c:pt>
                <c:pt idx="1743">
                  <c:v>36.85</c:v>
                </c:pt>
                <c:pt idx="1744">
                  <c:v>36.869999999999997</c:v>
                </c:pt>
                <c:pt idx="1745">
                  <c:v>36.89</c:v>
                </c:pt>
                <c:pt idx="1746">
                  <c:v>36.909999999999997</c:v>
                </c:pt>
                <c:pt idx="1747">
                  <c:v>36.93</c:v>
                </c:pt>
                <c:pt idx="1748">
                  <c:v>36.950000000000003</c:v>
                </c:pt>
                <c:pt idx="1749">
                  <c:v>36.97</c:v>
                </c:pt>
                <c:pt idx="1750">
                  <c:v>36.99</c:v>
                </c:pt>
                <c:pt idx="1751">
                  <c:v>37.01</c:v>
                </c:pt>
                <c:pt idx="1752">
                  <c:v>37.03</c:v>
                </c:pt>
                <c:pt idx="1753">
                  <c:v>37.049999999999997</c:v>
                </c:pt>
                <c:pt idx="1754">
                  <c:v>37.07</c:v>
                </c:pt>
                <c:pt idx="1755">
                  <c:v>37.090000000000003</c:v>
                </c:pt>
                <c:pt idx="1756">
                  <c:v>37.11</c:v>
                </c:pt>
                <c:pt idx="1757">
                  <c:v>37.130000000000003</c:v>
                </c:pt>
                <c:pt idx="1758">
                  <c:v>37.15</c:v>
                </c:pt>
                <c:pt idx="1759">
                  <c:v>37.17</c:v>
                </c:pt>
                <c:pt idx="1760">
                  <c:v>37.19</c:v>
                </c:pt>
                <c:pt idx="1761">
                  <c:v>37.21</c:v>
                </c:pt>
                <c:pt idx="1762">
                  <c:v>37.229999999999997</c:v>
                </c:pt>
                <c:pt idx="1763">
                  <c:v>37.25</c:v>
                </c:pt>
                <c:pt idx="1764">
                  <c:v>37.270000000000003</c:v>
                </c:pt>
                <c:pt idx="1765">
                  <c:v>37.29</c:v>
                </c:pt>
                <c:pt idx="1766">
                  <c:v>37.31</c:v>
                </c:pt>
                <c:pt idx="1767">
                  <c:v>37.33</c:v>
                </c:pt>
                <c:pt idx="1768">
                  <c:v>37.35</c:v>
                </c:pt>
                <c:pt idx="1769">
                  <c:v>37.369999999999997</c:v>
                </c:pt>
                <c:pt idx="1770">
                  <c:v>37.39</c:v>
                </c:pt>
                <c:pt idx="1771">
                  <c:v>37.409999999999997</c:v>
                </c:pt>
                <c:pt idx="1772">
                  <c:v>37.43</c:v>
                </c:pt>
                <c:pt idx="1773">
                  <c:v>37.450000000000003</c:v>
                </c:pt>
                <c:pt idx="1774">
                  <c:v>37.47</c:v>
                </c:pt>
                <c:pt idx="1775">
                  <c:v>37.49</c:v>
                </c:pt>
                <c:pt idx="1776">
                  <c:v>37.51</c:v>
                </c:pt>
                <c:pt idx="1777">
                  <c:v>37.53</c:v>
                </c:pt>
                <c:pt idx="1778">
                  <c:v>37.549999999999997</c:v>
                </c:pt>
                <c:pt idx="1779">
                  <c:v>37.57</c:v>
                </c:pt>
                <c:pt idx="1780">
                  <c:v>37.590000000000003</c:v>
                </c:pt>
                <c:pt idx="1781">
                  <c:v>37.61</c:v>
                </c:pt>
                <c:pt idx="1782">
                  <c:v>37.630000000000003</c:v>
                </c:pt>
                <c:pt idx="1783">
                  <c:v>37.65</c:v>
                </c:pt>
                <c:pt idx="1784">
                  <c:v>37.67</c:v>
                </c:pt>
                <c:pt idx="1785">
                  <c:v>37.69</c:v>
                </c:pt>
                <c:pt idx="1786">
                  <c:v>37.71</c:v>
                </c:pt>
                <c:pt idx="1787">
                  <c:v>37.729999999999997</c:v>
                </c:pt>
                <c:pt idx="1788">
                  <c:v>37.75</c:v>
                </c:pt>
                <c:pt idx="1789">
                  <c:v>37.770000000000003</c:v>
                </c:pt>
                <c:pt idx="1790">
                  <c:v>37.79</c:v>
                </c:pt>
                <c:pt idx="1791">
                  <c:v>37.81</c:v>
                </c:pt>
                <c:pt idx="1792">
                  <c:v>37.83</c:v>
                </c:pt>
                <c:pt idx="1793">
                  <c:v>37.85</c:v>
                </c:pt>
                <c:pt idx="1794">
                  <c:v>37.869999999999997</c:v>
                </c:pt>
                <c:pt idx="1795">
                  <c:v>37.89</c:v>
                </c:pt>
                <c:pt idx="1796">
                  <c:v>37.909999999999997</c:v>
                </c:pt>
                <c:pt idx="1797">
                  <c:v>37.93</c:v>
                </c:pt>
                <c:pt idx="1798">
                  <c:v>37.950000000000003</c:v>
                </c:pt>
                <c:pt idx="1799">
                  <c:v>37.97</c:v>
                </c:pt>
                <c:pt idx="1800">
                  <c:v>37.99</c:v>
                </c:pt>
                <c:pt idx="1801">
                  <c:v>38.01</c:v>
                </c:pt>
                <c:pt idx="1802">
                  <c:v>38.03</c:v>
                </c:pt>
                <c:pt idx="1803">
                  <c:v>38.049999999999997</c:v>
                </c:pt>
                <c:pt idx="1804">
                  <c:v>38.07</c:v>
                </c:pt>
                <c:pt idx="1805">
                  <c:v>38.090000000000003</c:v>
                </c:pt>
                <c:pt idx="1806">
                  <c:v>38.11</c:v>
                </c:pt>
                <c:pt idx="1807">
                  <c:v>38.130000000000003</c:v>
                </c:pt>
                <c:pt idx="1808">
                  <c:v>38.15</c:v>
                </c:pt>
                <c:pt idx="1809">
                  <c:v>38.17</c:v>
                </c:pt>
                <c:pt idx="1810">
                  <c:v>38.19</c:v>
                </c:pt>
                <c:pt idx="1811">
                  <c:v>38.21</c:v>
                </c:pt>
                <c:pt idx="1812">
                  <c:v>38.229999999999997</c:v>
                </c:pt>
                <c:pt idx="1813">
                  <c:v>38.25</c:v>
                </c:pt>
                <c:pt idx="1814">
                  <c:v>38.270000000000003</c:v>
                </c:pt>
                <c:pt idx="1815">
                  <c:v>38.29</c:v>
                </c:pt>
                <c:pt idx="1816">
                  <c:v>38.31</c:v>
                </c:pt>
                <c:pt idx="1817">
                  <c:v>38.33</c:v>
                </c:pt>
                <c:pt idx="1818">
                  <c:v>38.35</c:v>
                </c:pt>
                <c:pt idx="1819">
                  <c:v>38.369999999999997</c:v>
                </c:pt>
                <c:pt idx="1820">
                  <c:v>38.39</c:v>
                </c:pt>
                <c:pt idx="1821">
                  <c:v>38.409999999999997</c:v>
                </c:pt>
                <c:pt idx="1822">
                  <c:v>38.43</c:v>
                </c:pt>
                <c:pt idx="1823">
                  <c:v>38.450000000000003</c:v>
                </c:pt>
                <c:pt idx="1824">
                  <c:v>38.47</c:v>
                </c:pt>
                <c:pt idx="1825">
                  <c:v>38.49</c:v>
                </c:pt>
                <c:pt idx="1826">
                  <c:v>38.51</c:v>
                </c:pt>
                <c:pt idx="1827">
                  <c:v>38.53</c:v>
                </c:pt>
                <c:pt idx="1828">
                  <c:v>38.549999999999997</c:v>
                </c:pt>
                <c:pt idx="1829">
                  <c:v>38.57</c:v>
                </c:pt>
                <c:pt idx="1830">
                  <c:v>38.590000000000003</c:v>
                </c:pt>
                <c:pt idx="1831">
                  <c:v>38.61</c:v>
                </c:pt>
                <c:pt idx="1832">
                  <c:v>38.630000000000003</c:v>
                </c:pt>
                <c:pt idx="1833">
                  <c:v>38.65</c:v>
                </c:pt>
                <c:pt idx="1834">
                  <c:v>38.67</c:v>
                </c:pt>
                <c:pt idx="1835">
                  <c:v>38.69</c:v>
                </c:pt>
                <c:pt idx="1836">
                  <c:v>38.71</c:v>
                </c:pt>
                <c:pt idx="1837">
                  <c:v>38.729999999999997</c:v>
                </c:pt>
                <c:pt idx="1838">
                  <c:v>38.75</c:v>
                </c:pt>
                <c:pt idx="1839">
                  <c:v>38.770000000000003</c:v>
                </c:pt>
                <c:pt idx="1840">
                  <c:v>38.79</c:v>
                </c:pt>
                <c:pt idx="1841">
                  <c:v>38.81</c:v>
                </c:pt>
                <c:pt idx="1842">
                  <c:v>38.83</c:v>
                </c:pt>
                <c:pt idx="1843">
                  <c:v>38.85</c:v>
                </c:pt>
                <c:pt idx="1844">
                  <c:v>38.869999999999997</c:v>
                </c:pt>
                <c:pt idx="1845">
                  <c:v>38.89</c:v>
                </c:pt>
                <c:pt idx="1846">
                  <c:v>38.909999999999997</c:v>
                </c:pt>
                <c:pt idx="1847">
                  <c:v>38.93</c:v>
                </c:pt>
                <c:pt idx="1848">
                  <c:v>38.950000000000003</c:v>
                </c:pt>
                <c:pt idx="1849">
                  <c:v>38.97</c:v>
                </c:pt>
                <c:pt idx="1850">
                  <c:v>38.99</c:v>
                </c:pt>
                <c:pt idx="1851">
                  <c:v>39.01</c:v>
                </c:pt>
                <c:pt idx="1852">
                  <c:v>39.03</c:v>
                </c:pt>
                <c:pt idx="1853">
                  <c:v>39.049999999999997</c:v>
                </c:pt>
                <c:pt idx="1854">
                  <c:v>39.07</c:v>
                </c:pt>
                <c:pt idx="1855">
                  <c:v>39.090000000000003</c:v>
                </c:pt>
                <c:pt idx="1856">
                  <c:v>39.11</c:v>
                </c:pt>
                <c:pt idx="1857">
                  <c:v>39.130000000000003</c:v>
                </c:pt>
                <c:pt idx="1858">
                  <c:v>39.15</c:v>
                </c:pt>
                <c:pt idx="1859">
                  <c:v>39.17</c:v>
                </c:pt>
                <c:pt idx="1860">
                  <c:v>39.19</c:v>
                </c:pt>
                <c:pt idx="1861">
                  <c:v>39.21</c:v>
                </c:pt>
                <c:pt idx="1862">
                  <c:v>39.229999999999997</c:v>
                </c:pt>
                <c:pt idx="1863">
                  <c:v>39.25</c:v>
                </c:pt>
                <c:pt idx="1864">
                  <c:v>39.270000000000003</c:v>
                </c:pt>
                <c:pt idx="1865">
                  <c:v>39.29</c:v>
                </c:pt>
                <c:pt idx="1866">
                  <c:v>39.31</c:v>
                </c:pt>
                <c:pt idx="1867">
                  <c:v>39.33</c:v>
                </c:pt>
                <c:pt idx="1868">
                  <c:v>39.35</c:v>
                </c:pt>
                <c:pt idx="1869">
                  <c:v>39.369999999999997</c:v>
                </c:pt>
                <c:pt idx="1870">
                  <c:v>39.39</c:v>
                </c:pt>
                <c:pt idx="1871">
                  <c:v>39.409999999999997</c:v>
                </c:pt>
                <c:pt idx="1872">
                  <c:v>39.43</c:v>
                </c:pt>
                <c:pt idx="1873">
                  <c:v>39.450000000000003</c:v>
                </c:pt>
                <c:pt idx="1874">
                  <c:v>39.47</c:v>
                </c:pt>
                <c:pt idx="1875">
                  <c:v>39.49</c:v>
                </c:pt>
                <c:pt idx="1876">
                  <c:v>39.51</c:v>
                </c:pt>
                <c:pt idx="1877">
                  <c:v>39.53</c:v>
                </c:pt>
                <c:pt idx="1878">
                  <c:v>39.549999999999997</c:v>
                </c:pt>
                <c:pt idx="1879">
                  <c:v>39.57</c:v>
                </c:pt>
                <c:pt idx="1880">
                  <c:v>39.590000000000003</c:v>
                </c:pt>
                <c:pt idx="1881">
                  <c:v>39.61</c:v>
                </c:pt>
                <c:pt idx="1882">
                  <c:v>39.630000000000003</c:v>
                </c:pt>
                <c:pt idx="1883">
                  <c:v>39.65</c:v>
                </c:pt>
                <c:pt idx="1884">
                  <c:v>39.67</c:v>
                </c:pt>
                <c:pt idx="1885">
                  <c:v>39.69</c:v>
                </c:pt>
                <c:pt idx="1886">
                  <c:v>39.71</c:v>
                </c:pt>
                <c:pt idx="1887">
                  <c:v>39.729999999999997</c:v>
                </c:pt>
                <c:pt idx="1888">
                  <c:v>39.75</c:v>
                </c:pt>
                <c:pt idx="1889">
                  <c:v>39.770000000000003</c:v>
                </c:pt>
                <c:pt idx="1890">
                  <c:v>39.79</c:v>
                </c:pt>
                <c:pt idx="1891">
                  <c:v>39.81</c:v>
                </c:pt>
                <c:pt idx="1892">
                  <c:v>39.83</c:v>
                </c:pt>
                <c:pt idx="1893">
                  <c:v>39.85</c:v>
                </c:pt>
                <c:pt idx="1894">
                  <c:v>39.869999999999997</c:v>
                </c:pt>
                <c:pt idx="1895">
                  <c:v>39.89</c:v>
                </c:pt>
                <c:pt idx="1896">
                  <c:v>39.909999999999997</c:v>
                </c:pt>
                <c:pt idx="1897">
                  <c:v>39.93</c:v>
                </c:pt>
                <c:pt idx="1898">
                  <c:v>39.950000000000003</c:v>
                </c:pt>
                <c:pt idx="1899">
                  <c:v>39.97</c:v>
                </c:pt>
                <c:pt idx="1900">
                  <c:v>39.99</c:v>
                </c:pt>
                <c:pt idx="1901">
                  <c:v>40.01</c:v>
                </c:pt>
                <c:pt idx="1902">
                  <c:v>40.03</c:v>
                </c:pt>
                <c:pt idx="1903">
                  <c:v>40.049999999999997</c:v>
                </c:pt>
                <c:pt idx="1904">
                  <c:v>40.07</c:v>
                </c:pt>
                <c:pt idx="1905">
                  <c:v>40.090000000000003</c:v>
                </c:pt>
                <c:pt idx="1906">
                  <c:v>40.11</c:v>
                </c:pt>
                <c:pt idx="1907">
                  <c:v>40.130000000000003</c:v>
                </c:pt>
                <c:pt idx="1908">
                  <c:v>40.15</c:v>
                </c:pt>
                <c:pt idx="1909">
                  <c:v>40.17</c:v>
                </c:pt>
                <c:pt idx="1910">
                  <c:v>40.19</c:v>
                </c:pt>
                <c:pt idx="1911">
                  <c:v>40.21</c:v>
                </c:pt>
                <c:pt idx="1912">
                  <c:v>40.229999999999997</c:v>
                </c:pt>
                <c:pt idx="1913">
                  <c:v>40.25</c:v>
                </c:pt>
                <c:pt idx="1914">
                  <c:v>40.270000000000003</c:v>
                </c:pt>
                <c:pt idx="1915">
                  <c:v>40.29</c:v>
                </c:pt>
                <c:pt idx="1916">
                  <c:v>40.31</c:v>
                </c:pt>
                <c:pt idx="1917">
                  <c:v>40.33</c:v>
                </c:pt>
                <c:pt idx="1918">
                  <c:v>40.35</c:v>
                </c:pt>
                <c:pt idx="1919">
                  <c:v>40.369999999999997</c:v>
                </c:pt>
                <c:pt idx="1920">
                  <c:v>40.39</c:v>
                </c:pt>
                <c:pt idx="1921">
                  <c:v>40.409999999999997</c:v>
                </c:pt>
                <c:pt idx="1922">
                  <c:v>40.43</c:v>
                </c:pt>
                <c:pt idx="1923">
                  <c:v>40.450000000000003</c:v>
                </c:pt>
                <c:pt idx="1924">
                  <c:v>40.47</c:v>
                </c:pt>
                <c:pt idx="1925">
                  <c:v>40.49</c:v>
                </c:pt>
                <c:pt idx="1926">
                  <c:v>40.51</c:v>
                </c:pt>
                <c:pt idx="1927">
                  <c:v>40.53</c:v>
                </c:pt>
                <c:pt idx="1928">
                  <c:v>40.549999999999997</c:v>
                </c:pt>
                <c:pt idx="1929">
                  <c:v>40.57</c:v>
                </c:pt>
                <c:pt idx="1930">
                  <c:v>40.590000000000003</c:v>
                </c:pt>
                <c:pt idx="1931">
                  <c:v>40.61</c:v>
                </c:pt>
                <c:pt idx="1932">
                  <c:v>40.630000000000003</c:v>
                </c:pt>
                <c:pt idx="1933">
                  <c:v>40.65</c:v>
                </c:pt>
                <c:pt idx="1934">
                  <c:v>40.67</c:v>
                </c:pt>
                <c:pt idx="1935">
                  <c:v>40.69</c:v>
                </c:pt>
                <c:pt idx="1936">
                  <c:v>40.71</c:v>
                </c:pt>
                <c:pt idx="1937">
                  <c:v>40.729999999999997</c:v>
                </c:pt>
                <c:pt idx="1938">
                  <c:v>40.75</c:v>
                </c:pt>
                <c:pt idx="1939">
                  <c:v>40.770000000000003</c:v>
                </c:pt>
                <c:pt idx="1940">
                  <c:v>40.79</c:v>
                </c:pt>
                <c:pt idx="1941">
                  <c:v>40.81</c:v>
                </c:pt>
                <c:pt idx="1942">
                  <c:v>40.83</c:v>
                </c:pt>
                <c:pt idx="1943">
                  <c:v>40.85</c:v>
                </c:pt>
                <c:pt idx="1944">
                  <c:v>40.869999999999997</c:v>
                </c:pt>
                <c:pt idx="1945">
                  <c:v>40.89</c:v>
                </c:pt>
                <c:pt idx="1946">
                  <c:v>40.909999999999997</c:v>
                </c:pt>
                <c:pt idx="1947">
                  <c:v>40.93</c:v>
                </c:pt>
                <c:pt idx="1948">
                  <c:v>40.950000000000003</c:v>
                </c:pt>
                <c:pt idx="1949">
                  <c:v>40.97</c:v>
                </c:pt>
                <c:pt idx="1950">
                  <c:v>40.99</c:v>
                </c:pt>
                <c:pt idx="1951">
                  <c:v>41.01</c:v>
                </c:pt>
                <c:pt idx="1952">
                  <c:v>41.03</c:v>
                </c:pt>
                <c:pt idx="1953">
                  <c:v>41.05</c:v>
                </c:pt>
                <c:pt idx="1954">
                  <c:v>41.07</c:v>
                </c:pt>
                <c:pt idx="1955">
                  <c:v>41.09</c:v>
                </c:pt>
                <c:pt idx="1956">
                  <c:v>41.11</c:v>
                </c:pt>
                <c:pt idx="1957">
                  <c:v>41.13</c:v>
                </c:pt>
                <c:pt idx="1958">
                  <c:v>41.15</c:v>
                </c:pt>
                <c:pt idx="1959">
                  <c:v>41.17</c:v>
                </c:pt>
                <c:pt idx="1960">
                  <c:v>41.19</c:v>
                </c:pt>
                <c:pt idx="1961">
                  <c:v>41.21</c:v>
                </c:pt>
                <c:pt idx="1962">
                  <c:v>41.23</c:v>
                </c:pt>
                <c:pt idx="1963">
                  <c:v>41.25</c:v>
                </c:pt>
                <c:pt idx="1964">
                  <c:v>41.27</c:v>
                </c:pt>
                <c:pt idx="1965">
                  <c:v>41.29</c:v>
                </c:pt>
                <c:pt idx="1966">
                  <c:v>41.31</c:v>
                </c:pt>
                <c:pt idx="1967">
                  <c:v>41.33</c:v>
                </c:pt>
                <c:pt idx="1968">
                  <c:v>41.35</c:v>
                </c:pt>
                <c:pt idx="1969">
                  <c:v>41.37</c:v>
                </c:pt>
                <c:pt idx="1970">
                  <c:v>41.39</c:v>
                </c:pt>
                <c:pt idx="1971">
                  <c:v>41.41</c:v>
                </c:pt>
                <c:pt idx="1972">
                  <c:v>41.43</c:v>
                </c:pt>
                <c:pt idx="1973">
                  <c:v>41.45</c:v>
                </c:pt>
                <c:pt idx="1974">
                  <c:v>41.47</c:v>
                </c:pt>
                <c:pt idx="1975">
                  <c:v>41.49</c:v>
                </c:pt>
                <c:pt idx="1976">
                  <c:v>41.51</c:v>
                </c:pt>
                <c:pt idx="1977">
                  <c:v>41.53</c:v>
                </c:pt>
                <c:pt idx="1978">
                  <c:v>41.55</c:v>
                </c:pt>
                <c:pt idx="1979">
                  <c:v>41.57</c:v>
                </c:pt>
                <c:pt idx="1980">
                  <c:v>41.59</c:v>
                </c:pt>
                <c:pt idx="1981">
                  <c:v>41.61</c:v>
                </c:pt>
                <c:pt idx="1982">
                  <c:v>41.63</c:v>
                </c:pt>
                <c:pt idx="1983">
                  <c:v>41.65</c:v>
                </c:pt>
                <c:pt idx="1984">
                  <c:v>41.67</c:v>
                </c:pt>
                <c:pt idx="1985">
                  <c:v>41.69</c:v>
                </c:pt>
                <c:pt idx="1986">
                  <c:v>41.71</c:v>
                </c:pt>
                <c:pt idx="1987">
                  <c:v>41.73</c:v>
                </c:pt>
                <c:pt idx="1988">
                  <c:v>41.75</c:v>
                </c:pt>
                <c:pt idx="1989">
                  <c:v>41.77</c:v>
                </c:pt>
                <c:pt idx="1990">
                  <c:v>41.79</c:v>
                </c:pt>
                <c:pt idx="1991">
                  <c:v>41.81</c:v>
                </c:pt>
                <c:pt idx="1992">
                  <c:v>41.83</c:v>
                </c:pt>
                <c:pt idx="1993">
                  <c:v>41.85</c:v>
                </c:pt>
                <c:pt idx="1994">
                  <c:v>41.87</c:v>
                </c:pt>
                <c:pt idx="1995">
                  <c:v>41.89</c:v>
                </c:pt>
                <c:pt idx="1996">
                  <c:v>41.91</c:v>
                </c:pt>
                <c:pt idx="1997">
                  <c:v>41.93</c:v>
                </c:pt>
                <c:pt idx="1998">
                  <c:v>41.95</c:v>
                </c:pt>
                <c:pt idx="1999">
                  <c:v>41.97</c:v>
                </c:pt>
                <c:pt idx="2000">
                  <c:v>41.99</c:v>
                </c:pt>
                <c:pt idx="2001">
                  <c:v>42.01</c:v>
                </c:pt>
                <c:pt idx="2002">
                  <c:v>42.03</c:v>
                </c:pt>
                <c:pt idx="2003">
                  <c:v>42.05</c:v>
                </c:pt>
                <c:pt idx="2004">
                  <c:v>42.07</c:v>
                </c:pt>
                <c:pt idx="2005">
                  <c:v>42.09</c:v>
                </c:pt>
                <c:pt idx="2006">
                  <c:v>42.11</c:v>
                </c:pt>
                <c:pt idx="2007">
                  <c:v>42.13</c:v>
                </c:pt>
                <c:pt idx="2008">
                  <c:v>42.15</c:v>
                </c:pt>
                <c:pt idx="2009">
                  <c:v>42.17</c:v>
                </c:pt>
                <c:pt idx="2010">
                  <c:v>42.19</c:v>
                </c:pt>
                <c:pt idx="2011">
                  <c:v>42.21</c:v>
                </c:pt>
                <c:pt idx="2012">
                  <c:v>42.23</c:v>
                </c:pt>
                <c:pt idx="2013">
                  <c:v>42.25</c:v>
                </c:pt>
                <c:pt idx="2014">
                  <c:v>42.27</c:v>
                </c:pt>
                <c:pt idx="2015">
                  <c:v>42.29</c:v>
                </c:pt>
                <c:pt idx="2016">
                  <c:v>42.31</c:v>
                </c:pt>
                <c:pt idx="2017">
                  <c:v>42.33</c:v>
                </c:pt>
                <c:pt idx="2018">
                  <c:v>42.35</c:v>
                </c:pt>
                <c:pt idx="2019">
                  <c:v>42.37</c:v>
                </c:pt>
                <c:pt idx="2020">
                  <c:v>42.39</c:v>
                </c:pt>
                <c:pt idx="2021">
                  <c:v>42.41</c:v>
                </c:pt>
                <c:pt idx="2022">
                  <c:v>42.43</c:v>
                </c:pt>
                <c:pt idx="2023">
                  <c:v>42.45</c:v>
                </c:pt>
                <c:pt idx="2024">
                  <c:v>42.47</c:v>
                </c:pt>
                <c:pt idx="2025">
                  <c:v>42.49</c:v>
                </c:pt>
                <c:pt idx="2026">
                  <c:v>42.51</c:v>
                </c:pt>
                <c:pt idx="2027">
                  <c:v>42.53</c:v>
                </c:pt>
                <c:pt idx="2028">
                  <c:v>42.55</c:v>
                </c:pt>
                <c:pt idx="2029">
                  <c:v>42.57</c:v>
                </c:pt>
                <c:pt idx="2030">
                  <c:v>42.59</c:v>
                </c:pt>
                <c:pt idx="2031">
                  <c:v>42.61</c:v>
                </c:pt>
                <c:pt idx="2032">
                  <c:v>42.63</c:v>
                </c:pt>
                <c:pt idx="2033">
                  <c:v>42.65</c:v>
                </c:pt>
                <c:pt idx="2034">
                  <c:v>42.67</c:v>
                </c:pt>
                <c:pt idx="2035">
                  <c:v>42.69</c:v>
                </c:pt>
                <c:pt idx="2036">
                  <c:v>42.71</c:v>
                </c:pt>
                <c:pt idx="2037">
                  <c:v>42.73</c:v>
                </c:pt>
                <c:pt idx="2038">
                  <c:v>42.75</c:v>
                </c:pt>
                <c:pt idx="2039">
                  <c:v>42.77</c:v>
                </c:pt>
                <c:pt idx="2040">
                  <c:v>42.79</c:v>
                </c:pt>
                <c:pt idx="2041">
                  <c:v>42.81</c:v>
                </c:pt>
                <c:pt idx="2042">
                  <c:v>42.83</c:v>
                </c:pt>
                <c:pt idx="2043">
                  <c:v>42.85</c:v>
                </c:pt>
                <c:pt idx="2044">
                  <c:v>42.87</c:v>
                </c:pt>
                <c:pt idx="2045">
                  <c:v>42.89</c:v>
                </c:pt>
                <c:pt idx="2046">
                  <c:v>42.91</c:v>
                </c:pt>
                <c:pt idx="2047">
                  <c:v>42.93</c:v>
                </c:pt>
                <c:pt idx="2048">
                  <c:v>42.95</c:v>
                </c:pt>
                <c:pt idx="2049">
                  <c:v>42.97</c:v>
                </c:pt>
                <c:pt idx="2050">
                  <c:v>42.99</c:v>
                </c:pt>
                <c:pt idx="2051">
                  <c:v>43.01</c:v>
                </c:pt>
                <c:pt idx="2052">
                  <c:v>43.03</c:v>
                </c:pt>
                <c:pt idx="2053">
                  <c:v>43.05</c:v>
                </c:pt>
                <c:pt idx="2054">
                  <c:v>43.07</c:v>
                </c:pt>
                <c:pt idx="2055">
                  <c:v>43.09</c:v>
                </c:pt>
                <c:pt idx="2056">
                  <c:v>43.11</c:v>
                </c:pt>
                <c:pt idx="2057">
                  <c:v>43.13</c:v>
                </c:pt>
                <c:pt idx="2058">
                  <c:v>43.15</c:v>
                </c:pt>
                <c:pt idx="2059">
                  <c:v>43.17</c:v>
                </c:pt>
                <c:pt idx="2060">
                  <c:v>43.19</c:v>
                </c:pt>
                <c:pt idx="2061">
                  <c:v>43.21</c:v>
                </c:pt>
                <c:pt idx="2062">
                  <c:v>43.23</c:v>
                </c:pt>
                <c:pt idx="2063">
                  <c:v>43.25</c:v>
                </c:pt>
                <c:pt idx="2064">
                  <c:v>43.27</c:v>
                </c:pt>
                <c:pt idx="2065">
                  <c:v>43.29</c:v>
                </c:pt>
                <c:pt idx="2066">
                  <c:v>43.31</c:v>
                </c:pt>
                <c:pt idx="2067">
                  <c:v>43.33</c:v>
                </c:pt>
                <c:pt idx="2068">
                  <c:v>43.35</c:v>
                </c:pt>
                <c:pt idx="2069">
                  <c:v>43.37</c:v>
                </c:pt>
                <c:pt idx="2070">
                  <c:v>43.39</c:v>
                </c:pt>
                <c:pt idx="2071">
                  <c:v>43.41</c:v>
                </c:pt>
                <c:pt idx="2072">
                  <c:v>43.43</c:v>
                </c:pt>
                <c:pt idx="2073">
                  <c:v>43.45</c:v>
                </c:pt>
                <c:pt idx="2074">
                  <c:v>43.47</c:v>
                </c:pt>
                <c:pt idx="2075">
                  <c:v>43.49</c:v>
                </c:pt>
                <c:pt idx="2076">
                  <c:v>43.51</c:v>
                </c:pt>
                <c:pt idx="2077">
                  <c:v>43.53</c:v>
                </c:pt>
                <c:pt idx="2078">
                  <c:v>43.55</c:v>
                </c:pt>
                <c:pt idx="2079">
                  <c:v>43.57</c:v>
                </c:pt>
                <c:pt idx="2080">
                  <c:v>43.59</c:v>
                </c:pt>
                <c:pt idx="2081">
                  <c:v>43.61</c:v>
                </c:pt>
                <c:pt idx="2082">
                  <c:v>43.63</c:v>
                </c:pt>
                <c:pt idx="2083">
                  <c:v>43.65</c:v>
                </c:pt>
                <c:pt idx="2084">
                  <c:v>43.67</c:v>
                </c:pt>
                <c:pt idx="2085">
                  <c:v>43.69</c:v>
                </c:pt>
                <c:pt idx="2086">
                  <c:v>43.71</c:v>
                </c:pt>
                <c:pt idx="2087">
                  <c:v>43.73</c:v>
                </c:pt>
                <c:pt idx="2088">
                  <c:v>43.75</c:v>
                </c:pt>
                <c:pt idx="2089">
                  <c:v>43.77</c:v>
                </c:pt>
                <c:pt idx="2090">
                  <c:v>43.79</c:v>
                </c:pt>
                <c:pt idx="2091">
                  <c:v>43.81</c:v>
                </c:pt>
                <c:pt idx="2092">
                  <c:v>43.83</c:v>
                </c:pt>
                <c:pt idx="2093">
                  <c:v>43.85</c:v>
                </c:pt>
                <c:pt idx="2094">
                  <c:v>43.87</c:v>
                </c:pt>
                <c:pt idx="2095">
                  <c:v>43.89</c:v>
                </c:pt>
                <c:pt idx="2096">
                  <c:v>43.91</c:v>
                </c:pt>
                <c:pt idx="2097">
                  <c:v>43.93</c:v>
                </c:pt>
                <c:pt idx="2098">
                  <c:v>43.95</c:v>
                </c:pt>
                <c:pt idx="2099">
                  <c:v>43.97</c:v>
                </c:pt>
                <c:pt idx="2100">
                  <c:v>43.99</c:v>
                </c:pt>
                <c:pt idx="2101">
                  <c:v>44.01</c:v>
                </c:pt>
                <c:pt idx="2102">
                  <c:v>44.03</c:v>
                </c:pt>
                <c:pt idx="2103">
                  <c:v>44.05</c:v>
                </c:pt>
                <c:pt idx="2104">
                  <c:v>44.07</c:v>
                </c:pt>
                <c:pt idx="2105">
                  <c:v>44.09</c:v>
                </c:pt>
                <c:pt idx="2106">
                  <c:v>44.11</c:v>
                </c:pt>
                <c:pt idx="2107">
                  <c:v>44.13</c:v>
                </c:pt>
                <c:pt idx="2108">
                  <c:v>44.15</c:v>
                </c:pt>
                <c:pt idx="2109">
                  <c:v>44.17</c:v>
                </c:pt>
                <c:pt idx="2110">
                  <c:v>44.19</c:v>
                </c:pt>
                <c:pt idx="2111">
                  <c:v>44.21</c:v>
                </c:pt>
                <c:pt idx="2112">
                  <c:v>44.23</c:v>
                </c:pt>
                <c:pt idx="2113">
                  <c:v>44.25</c:v>
                </c:pt>
                <c:pt idx="2114">
                  <c:v>44.27</c:v>
                </c:pt>
                <c:pt idx="2115">
                  <c:v>44.29</c:v>
                </c:pt>
                <c:pt idx="2116">
                  <c:v>44.31</c:v>
                </c:pt>
                <c:pt idx="2117">
                  <c:v>44.33</c:v>
                </c:pt>
                <c:pt idx="2118">
                  <c:v>44.35</c:v>
                </c:pt>
                <c:pt idx="2119">
                  <c:v>44.37</c:v>
                </c:pt>
                <c:pt idx="2120">
                  <c:v>44.39</c:v>
                </c:pt>
                <c:pt idx="2121">
                  <c:v>44.41</c:v>
                </c:pt>
                <c:pt idx="2122">
                  <c:v>44.43</c:v>
                </c:pt>
                <c:pt idx="2123">
                  <c:v>44.45</c:v>
                </c:pt>
                <c:pt idx="2124">
                  <c:v>44.47</c:v>
                </c:pt>
                <c:pt idx="2125">
                  <c:v>44.49</c:v>
                </c:pt>
                <c:pt idx="2126">
                  <c:v>44.51</c:v>
                </c:pt>
                <c:pt idx="2127">
                  <c:v>44.53</c:v>
                </c:pt>
                <c:pt idx="2128">
                  <c:v>44.55</c:v>
                </c:pt>
                <c:pt idx="2129">
                  <c:v>44.57</c:v>
                </c:pt>
                <c:pt idx="2130">
                  <c:v>44.59</c:v>
                </c:pt>
                <c:pt idx="2131">
                  <c:v>44.61</c:v>
                </c:pt>
                <c:pt idx="2132">
                  <c:v>44.63</c:v>
                </c:pt>
                <c:pt idx="2133">
                  <c:v>44.65</c:v>
                </c:pt>
                <c:pt idx="2134">
                  <c:v>44.67</c:v>
                </c:pt>
                <c:pt idx="2135">
                  <c:v>44.69</c:v>
                </c:pt>
                <c:pt idx="2136">
                  <c:v>44.71</c:v>
                </c:pt>
                <c:pt idx="2137">
                  <c:v>44.73</c:v>
                </c:pt>
                <c:pt idx="2138">
                  <c:v>44.75</c:v>
                </c:pt>
                <c:pt idx="2139">
                  <c:v>44.77</c:v>
                </c:pt>
                <c:pt idx="2140">
                  <c:v>44.79</c:v>
                </c:pt>
                <c:pt idx="2141">
                  <c:v>44.81</c:v>
                </c:pt>
                <c:pt idx="2142">
                  <c:v>44.83</c:v>
                </c:pt>
                <c:pt idx="2143">
                  <c:v>44.85</c:v>
                </c:pt>
                <c:pt idx="2144">
                  <c:v>44.87</c:v>
                </c:pt>
                <c:pt idx="2145">
                  <c:v>44.89</c:v>
                </c:pt>
                <c:pt idx="2146">
                  <c:v>44.91</c:v>
                </c:pt>
                <c:pt idx="2147">
                  <c:v>44.93</c:v>
                </c:pt>
                <c:pt idx="2148">
                  <c:v>44.95</c:v>
                </c:pt>
                <c:pt idx="2149">
                  <c:v>44.97</c:v>
                </c:pt>
                <c:pt idx="2150">
                  <c:v>44.99</c:v>
                </c:pt>
                <c:pt idx="2151">
                  <c:v>45.01</c:v>
                </c:pt>
                <c:pt idx="2152">
                  <c:v>45.03</c:v>
                </c:pt>
                <c:pt idx="2153">
                  <c:v>45.05</c:v>
                </c:pt>
                <c:pt idx="2154">
                  <c:v>45.07</c:v>
                </c:pt>
                <c:pt idx="2155">
                  <c:v>45.09</c:v>
                </c:pt>
                <c:pt idx="2156">
                  <c:v>45.11</c:v>
                </c:pt>
                <c:pt idx="2157">
                  <c:v>45.13</c:v>
                </c:pt>
                <c:pt idx="2158">
                  <c:v>45.15</c:v>
                </c:pt>
                <c:pt idx="2159">
                  <c:v>45.17</c:v>
                </c:pt>
                <c:pt idx="2160">
                  <c:v>45.19</c:v>
                </c:pt>
                <c:pt idx="2161">
                  <c:v>45.21</c:v>
                </c:pt>
                <c:pt idx="2162">
                  <c:v>45.23</c:v>
                </c:pt>
                <c:pt idx="2163">
                  <c:v>45.25</c:v>
                </c:pt>
                <c:pt idx="2164">
                  <c:v>45.27</c:v>
                </c:pt>
                <c:pt idx="2165">
                  <c:v>45.29</c:v>
                </c:pt>
                <c:pt idx="2166">
                  <c:v>45.31</c:v>
                </c:pt>
                <c:pt idx="2167">
                  <c:v>45.33</c:v>
                </c:pt>
                <c:pt idx="2168">
                  <c:v>45.35</c:v>
                </c:pt>
                <c:pt idx="2169">
                  <c:v>45.37</c:v>
                </c:pt>
                <c:pt idx="2170">
                  <c:v>45.39</c:v>
                </c:pt>
                <c:pt idx="2171">
                  <c:v>45.41</c:v>
                </c:pt>
                <c:pt idx="2172">
                  <c:v>45.43</c:v>
                </c:pt>
                <c:pt idx="2173">
                  <c:v>45.45</c:v>
                </c:pt>
                <c:pt idx="2174">
                  <c:v>45.47</c:v>
                </c:pt>
                <c:pt idx="2175">
                  <c:v>45.49</c:v>
                </c:pt>
                <c:pt idx="2176">
                  <c:v>45.51</c:v>
                </c:pt>
                <c:pt idx="2177">
                  <c:v>45.53</c:v>
                </c:pt>
                <c:pt idx="2178">
                  <c:v>45.55</c:v>
                </c:pt>
                <c:pt idx="2179">
                  <c:v>45.57</c:v>
                </c:pt>
                <c:pt idx="2180">
                  <c:v>45.59</c:v>
                </c:pt>
                <c:pt idx="2181">
                  <c:v>45.61</c:v>
                </c:pt>
                <c:pt idx="2182">
                  <c:v>45.63</c:v>
                </c:pt>
                <c:pt idx="2183">
                  <c:v>45.65</c:v>
                </c:pt>
                <c:pt idx="2184">
                  <c:v>45.67</c:v>
                </c:pt>
                <c:pt idx="2185">
                  <c:v>45.69</c:v>
                </c:pt>
                <c:pt idx="2186">
                  <c:v>45.71</c:v>
                </c:pt>
                <c:pt idx="2187">
                  <c:v>45.73</c:v>
                </c:pt>
                <c:pt idx="2188">
                  <c:v>45.75</c:v>
                </c:pt>
                <c:pt idx="2189">
                  <c:v>45.77</c:v>
                </c:pt>
                <c:pt idx="2190">
                  <c:v>45.79</c:v>
                </c:pt>
                <c:pt idx="2191">
                  <c:v>45.81</c:v>
                </c:pt>
                <c:pt idx="2192">
                  <c:v>45.83</c:v>
                </c:pt>
                <c:pt idx="2193">
                  <c:v>45.85</c:v>
                </c:pt>
                <c:pt idx="2194">
                  <c:v>45.87</c:v>
                </c:pt>
                <c:pt idx="2195">
                  <c:v>45.89</c:v>
                </c:pt>
                <c:pt idx="2196">
                  <c:v>45.91</c:v>
                </c:pt>
                <c:pt idx="2197">
                  <c:v>45.93</c:v>
                </c:pt>
                <c:pt idx="2198">
                  <c:v>45.95</c:v>
                </c:pt>
                <c:pt idx="2199">
                  <c:v>45.97</c:v>
                </c:pt>
                <c:pt idx="2200">
                  <c:v>45.99</c:v>
                </c:pt>
                <c:pt idx="2201">
                  <c:v>46.01</c:v>
                </c:pt>
                <c:pt idx="2202">
                  <c:v>46.03</c:v>
                </c:pt>
                <c:pt idx="2203">
                  <c:v>46.05</c:v>
                </c:pt>
                <c:pt idx="2204">
                  <c:v>46.07</c:v>
                </c:pt>
                <c:pt idx="2205">
                  <c:v>46.09</c:v>
                </c:pt>
                <c:pt idx="2206">
                  <c:v>46.11</c:v>
                </c:pt>
                <c:pt idx="2207">
                  <c:v>46.13</c:v>
                </c:pt>
                <c:pt idx="2208">
                  <c:v>46.15</c:v>
                </c:pt>
                <c:pt idx="2209">
                  <c:v>46.17</c:v>
                </c:pt>
                <c:pt idx="2210">
                  <c:v>46.19</c:v>
                </c:pt>
                <c:pt idx="2211">
                  <c:v>46.21</c:v>
                </c:pt>
                <c:pt idx="2212">
                  <c:v>46.23</c:v>
                </c:pt>
                <c:pt idx="2213">
                  <c:v>46.25</c:v>
                </c:pt>
                <c:pt idx="2214">
                  <c:v>46.27</c:v>
                </c:pt>
                <c:pt idx="2215">
                  <c:v>46.29</c:v>
                </c:pt>
                <c:pt idx="2216">
                  <c:v>46.31</c:v>
                </c:pt>
                <c:pt idx="2217">
                  <c:v>46.33</c:v>
                </c:pt>
                <c:pt idx="2218">
                  <c:v>46.35</c:v>
                </c:pt>
                <c:pt idx="2219">
                  <c:v>46.37</c:v>
                </c:pt>
                <c:pt idx="2220">
                  <c:v>46.39</c:v>
                </c:pt>
                <c:pt idx="2221">
                  <c:v>46.41</c:v>
                </c:pt>
                <c:pt idx="2222">
                  <c:v>46.43</c:v>
                </c:pt>
                <c:pt idx="2223">
                  <c:v>46.45</c:v>
                </c:pt>
                <c:pt idx="2224">
                  <c:v>46.47</c:v>
                </c:pt>
                <c:pt idx="2225">
                  <c:v>46.49</c:v>
                </c:pt>
                <c:pt idx="2226">
                  <c:v>46.51</c:v>
                </c:pt>
                <c:pt idx="2227">
                  <c:v>46.53</c:v>
                </c:pt>
                <c:pt idx="2228">
                  <c:v>46.55</c:v>
                </c:pt>
                <c:pt idx="2229">
                  <c:v>46.57</c:v>
                </c:pt>
                <c:pt idx="2230">
                  <c:v>46.59</c:v>
                </c:pt>
                <c:pt idx="2231">
                  <c:v>46.61</c:v>
                </c:pt>
                <c:pt idx="2232">
                  <c:v>46.63</c:v>
                </c:pt>
                <c:pt idx="2233">
                  <c:v>46.65</c:v>
                </c:pt>
                <c:pt idx="2234">
                  <c:v>46.67</c:v>
                </c:pt>
                <c:pt idx="2235">
                  <c:v>46.69</c:v>
                </c:pt>
                <c:pt idx="2236">
                  <c:v>46.71</c:v>
                </c:pt>
                <c:pt idx="2237">
                  <c:v>46.73</c:v>
                </c:pt>
                <c:pt idx="2238">
                  <c:v>46.75</c:v>
                </c:pt>
                <c:pt idx="2239">
                  <c:v>46.77</c:v>
                </c:pt>
                <c:pt idx="2240">
                  <c:v>46.79</c:v>
                </c:pt>
                <c:pt idx="2241">
                  <c:v>46.81</c:v>
                </c:pt>
                <c:pt idx="2242">
                  <c:v>46.83</c:v>
                </c:pt>
                <c:pt idx="2243">
                  <c:v>46.85</c:v>
                </c:pt>
                <c:pt idx="2244">
                  <c:v>46.87</c:v>
                </c:pt>
                <c:pt idx="2245">
                  <c:v>46.89</c:v>
                </c:pt>
                <c:pt idx="2246">
                  <c:v>46.91</c:v>
                </c:pt>
                <c:pt idx="2247">
                  <c:v>46.93</c:v>
                </c:pt>
                <c:pt idx="2248">
                  <c:v>46.95</c:v>
                </c:pt>
                <c:pt idx="2249">
                  <c:v>46.97</c:v>
                </c:pt>
                <c:pt idx="2250">
                  <c:v>46.99</c:v>
                </c:pt>
                <c:pt idx="2251">
                  <c:v>47.01</c:v>
                </c:pt>
                <c:pt idx="2252">
                  <c:v>47.03</c:v>
                </c:pt>
                <c:pt idx="2253">
                  <c:v>47.05</c:v>
                </c:pt>
                <c:pt idx="2254">
                  <c:v>47.07</c:v>
                </c:pt>
                <c:pt idx="2255">
                  <c:v>47.09</c:v>
                </c:pt>
                <c:pt idx="2256">
                  <c:v>47.11</c:v>
                </c:pt>
                <c:pt idx="2257">
                  <c:v>47.13</c:v>
                </c:pt>
                <c:pt idx="2258">
                  <c:v>47.15</c:v>
                </c:pt>
                <c:pt idx="2259">
                  <c:v>47.17</c:v>
                </c:pt>
                <c:pt idx="2260">
                  <c:v>47.19</c:v>
                </c:pt>
                <c:pt idx="2261">
                  <c:v>47.21</c:v>
                </c:pt>
                <c:pt idx="2262">
                  <c:v>47.23</c:v>
                </c:pt>
                <c:pt idx="2263">
                  <c:v>47.25</c:v>
                </c:pt>
                <c:pt idx="2264">
                  <c:v>47.27</c:v>
                </c:pt>
                <c:pt idx="2265">
                  <c:v>47.29</c:v>
                </c:pt>
                <c:pt idx="2266">
                  <c:v>47.31</c:v>
                </c:pt>
                <c:pt idx="2267">
                  <c:v>47.33</c:v>
                </c:pt>
                <c:pt idx="2268">
                  <c:v>47.35</c:v>
                </c:pt>
                <c:pt idx="2269">
                  <c:v>47.37</c:v>
                </c:pt>
                <c:pt idx="2270">
                  <c:v>47.39</c:v>
                </c:pt>
                <c:pt idx="2271">
                  <c:v>47.41</c:v>
                </c:pt>
                <c:pt idx="2272">
                  <c:v>47.43</c:v>
                </c:pt>
                <c:pt idx="2273">
                  <c:v>47.45</c:v>
                </c:pt>
                <c:pt idx="2274">
                  <c:v>47.47</c:v>
                </c:pt>
                <c:pt idx="2275">
                  <c:v>47.49</c:v>
                </c:pt>
                <c:pt idx="2276">
                  <c:v>47.51</c:v>
                </c:pt>
                <c:pt idx="2277">
                  <c:v>47.53</c:v>
                </c:pt>
                <c:pt idx="2278">
                  <c:v>47.55</c:v>
                </c:pt>
                <c:pt idx="2279">
                  <c:v>47.57</c:v>
                </c:pt>
                <c:pt idx="2280">
                  <c:v>47.59</c:v>
                </c:pt>
                <c:pt idx="2281">
                  <c:v>47.61</c:v>
                </c:pt>
                <c:pt idx="2282">
                  <c:v>47.63</c:v>
                </c:pt>
                <c:pt idx="2283">
                  <c:v>47.65</c:v>
                </c:pt>
                <c:pt idx="2284">
                  <c:v>47.67</c:v>
                </c:pt>
                <c:pt idx="2285">
                  <c:v>47.69</c:v>
                </c:pt>
                <c:pt idx="2286">
                  <c:v>47.71</c:v>
                </c:pt>
                <c:pt idx="2287">
                  <c:v>47.73</c:v>
                </c:pt>
                <c:pt idx="2288">
                  <c:v>47.75</c:v>
                </c:pt>
                <c:pt idx="2289">
                  <c:v>47.77</c:v>
                </c:pt>
                <c:pt idx="2290">
                  <c:v>47.79</c:v>
                </c:pt>
                <c:pt idx="2291">
                  <c:v>47.81</c:v>
                </c:pt>
                <c:pt idx="2292">
                  <c:v>47.83</c:v>
                </c:pt>
                <c:pt idx="2293">
                  <c:v>47.85</c:v>
                </c:pt>
                <c:pt idx="2294">
                  <c:v>47.87</c:v>
                </c:pt>
                <c:pt idx="2295">
                  <c:v>47.89</c:v>
                </c:pt>
                <c:pt idx="2296">
                  <c:v>47.91</c:v>
                </c:pt>
                <c:pt idx="2297">
                  <c:v>47.93</c:v>
                </c:pt>
                <c:pt idx="2298">
                  <c:v>47.95</c:v>
                </c:pt>
                <c:pt idx="2299">
                  <c:v>47.97</c:v>
                </c:pt>
                <c:pt idx="2300">
                  <c:v>47.99</c:v>
                </c:pt>
                <c:pt idx="2301">
                  <c:v>48.01</c:v>
                </c:pt>
                <c:pt idx="2302">
                  <c:v>48.03</c:v>
                </c:pt>
                <c:pt idx="2303">
                  <c:v>48.05</c:v>
                </c:pt>
                <c:pt idx="2304">
                  <c:v>48.07</c:v>
                </c:pt>
                <c:pt idx="2305">
                  <c:v>48.09</c:v>
                </c:pt>
                <c:pt idx="2306">
                  <c:v>48.11</c:v>
                </c:pt>
                <c:pt idx="2307">
                  <c:v>48.13</c:v>
                </c:pt>
                <c:pt idx="2308">
                  <c:v>48.15</c:v>
                </c:pt>
                <c:pt idx="2309">
                  <c:v>48.17</c:v>
                </c:pt>
                <c:pt idx="2310">
                  <c:v>48.19</c:v>
                </c:pt>
                <c:pt idx="2311">
                  <c:v>48.21</c:v>
                </c:pt>
                <c:pt idx="2312">
                  <c:v>48.23</c:v>
                </c:pt>
                <c:pt idx="2313">
                  <c:v>48.25</c:v>
                </c:pt>
                <c:pt idx="2314">
                  <c:v>48.27</c:v>
                </c:pt>
                <c:pt idx="2315">
                  <c:v>48.29</c:v>
                </c:pt>
                <c:pt idx="2316">
                  <c:v>48.31</c:v>
                </c:pt>
                <c:pt idx="2317">
                  <c:v>48.33</c:v>
                </c:pt>
                <c:pt idx="2318">
                  <c:v>48.35</c:v>
                </c:pt>
                <c:pt idx="2319">
                  <c:v>48.37</c:v>
                </c:pt>
                <c:pt idx="2320">
                  <c:v>48.39</c:v>
                </c:pt>
                <c:pt idx="2321">
                  <c:v>48.41</c:v>
                </c:pt>
                <c:pt idx="2322">
                  <c:v>48.43</c:v>
                </c:pt>
                <c:pt idx="2323">
                  <c:v>48.45</c:v>
                </c:pt>
                <c:pt idx="2324">
                  <c:v>48.47</c:v>
                </c:pt>
                <c:pt idx="2325">
                  <c:v>48.49</c:v>
                </c:pt>
                <c:pt idx="2326">
                  <c:v>48.51</c:v>
                </c:pt>
                <c:pt idx="2327">
                  <c:v>48.53</c:v>
                </c:pt>
                <c:pt idx="2328">
                  <c:v>48.55</c:v>
                </c:pt>
                <c:pt idx="2329">
                  <c:v>48.57</c:v>
                </c:pt>
                <c:pt idx="2330">
                  <c:v>48.59</c:v>
                </c:pt>
                <c:pt idx="2331">
                  <c:v>48.61</c:v>
                </c:pt>
                <c:pt idx="2332">
                  <c:v>48.63</c:v>
                </c:pt>
                <c:pt idx="2333">
                  <c:v>48.65</c:v>
                </c:pt>
                <c:pt idx="2334">
                  <c:v>48.67</c:v>
                </c:pt>
                <c:pt idx="2335">
                  <c:v>48.69</c:v>
                </c:pt>
                <c:pt idx="2336">
                  <c:v>48.71</c:v>
                </c:pt>
                <c:pt idx="2337">
                  <c:v>48.73</c:v>
                </c:pt>
                <c:pt idx="2338">
                  <c:v>48.75</c:v>
                </c:pt>
                <c:pt idx="2339">
                  <c:v>48.77</c:v>
                </c:pt>
                <c:pt idx="2340">
                  <c:v>48.79</c:v>
                </c:pt>
                <c:pt idx="2341">
                  <c:v>48.81</c:v>
                </c:pt>
                <c:pt idx="2342">
                  <c:v>48.83</c:v>
                </c:pt>
                <c:pt idx="2343">
                  <c:v>48.85</c:v>
                </c:pt>
                <c:pt idx="2344">
                  <c:v>48.87</c:v>
                </c:pt>
                <c:pt idx="2345">
                  <c:v>48.89</c:v>
                </c:pt>
                <c:pt idx="2346">
                  <c:v>48.91</c:v>
                </c:pt>
                <c:pt idx="2347">
                  <c:v>48.93</c:v>
                </c:pt>
                <c:pt idx="2348">
                  <c:v>48.95</c:v>
                </c:pt>
                <c:pt idx="2349">
                  <c:v>48.97</c:v>
                </c:pt>
                <c:pt idx="2350">
                  <c:v>48.99</c:v>
                </c:pt>
                <c:pt idx="2351">
                  <c:v>49.01</c:v>
                </c:pt>
                <c:pt idx="2352">
                  <c:v>49.03</c:v>
                </c:pt>
                <c:pt idx="2353">
                  <c:v>49.05</c:v>
                </c:pt>
                <c:pt idx="2354">
                  <c:v>49.07</c:v>
                </c:pt>
                <c:pt idx="2355">
                  <c:v>49.09</c:v>
                </c:pt>
                <c:pt idx="2356">
                  <c:v>49.11</c:v>
                </c:pt>
                <c:pt idx="2357">
                  <c:v>49.13</c:v>
                </c:pt>
                <c:pt idx="2358">
                  <c:v>49.15</c:v>
                </c:pt>
                <c:pt idx="2359">
                  <c:v>49.17</c:v>
                </c:pt>
                <c:pt idx="2360">
                  <c:v>49.19</c:v>
                </c:pt>
                <c:pt idx="2361">
                  <c:v>49.21</c:v>
                </c:pt>
                <c:pt idx="2362">
                  <c:v>49.23</c:v>
                </c:pt>
                <c:pt idx="2363">
                  <c:v>49.25</c:v>
                </c:pt>
                <c:pt idx="2364">
                  <c:v>49.27</c:v>
                </c:pt>
                <c:pt idx="2365">
                  <c:v>49.29</c:v>
                </c:pt>
                <c:pt idx="2366">
                  <c:v>49.31</c:v>
                </c:pt>
                <c:pt idx="2367">
                  <c:v>49.33</c:v>
                </c:pt>
                <c:pt idx="2368">
                  <c:v>49.35</c:v>
                </c:pt>
                <c:pt idx="2369">
                  <c:v>49.37</c:v>
                </c:pt>
                <c:pt idx="2370">
                  <c:v>49.39</c:v>
                </c:pt>
                <c:pt idx="2371">
                  <c:v>49.41</c:v>
                </c:pt>
                <c:pt idx="2372">
                  <c:v>49.43</c:v>
                </c:pt>
                <c:pt idx="2373">
                  <c:v>49.45</c:v>
                </c:pt>
                <c:pt idx="2374">
                  <c:v>49.47</c:v>
                </c:pt>
                <c:pt idx="2375">
                  <c:v>49.49</c:v>
                </c:pt>
                <c:pt idx="2376">
                  <c:v>49.51</c:v>
                </c:pt>
                <c:pt idx="2377">
                  <c:v>49.53</c:v>
                </c:pt>
                <c:pt idx="2378">
                  <c:v>49.55</c:v>
                </c:pt>
                <c:pt idx="2379">
                  <c:v>49.57</c:v>
                </c:pt>
                <c:pt idx="2380">
                  <c:v>49.59</c:v>
                </c:pt>
                <c:pt idx="2381">
                  <c:v>49.61</c:v>
                </c:pt>
                <c:pt idx="2382">
                  <c:v>49.63</c:v>
                </c:pt>
                <c:pt idx="2383">
                  <c:v>49.65</c:v>
                </c:pt>
                <c:pt idx="2384">
                  <c:v>49.67</c:v>
                </c:pt>
                <c:pt idx="2385">
                  <c:v>49.69</c:v>
                </c:pt>
                <c:pt idx="2386">
                  <c:v>49.71</c:v>
                </c:pt>
                <c:pt idx="2387">
                  <c:v>49.73</c:v>
                </c:pt>
                <c:pt idx="2388">
                  <c:v>49.75</c:v>
                </c:pt>
                <c:pt idx="2389">
                  <c:v>49.77</c:v>
                </c:pt>
                <c:pt idx="2390">
                  <c:v>49.79</c:v>
                </c:pt>
                <c:pt idx="2391">
                  <c:v>49.81</c:v>
                </c:pt>
                <c:pt idx="2392">
                  <c:v>49.83</c:v>
                </c:pt>
                <c:pt idx="2393">
                  <c:v>49.85</c:v>
                </c:pt>
                <c:pt idx="2394">
                  <c:v>49.87</c:v>
                </c:pt>
                <c:pt idx="2395">
                  <c:v>49.89</c:v>
                </c:pt>
                <c:pt idx="2396">
                  <c:v>49.91</c:v>
                </c:pt>
                <c:pt idx="2397">
                  <c:v>49.93</c:v>
                </c:pt>
                <c:pt idx="2398">
                  <c:v>49.95</c:v>
                </c:pt>
                <c:pt idx="2399">
                  <c:v>49.97</c:v>
                </c:pt>
                <c:pt idx="2400">
                  <c:v>49.99</c:v>
                </c:pt>
                <c:pt idx="2401">
                  <c:v>50.01</c:v>
                </c:pt>
                <c:pt idx="2402">
                  <c:v>50.03</c:v>
                </c:pt>
                <c:pt idx="2403">
                  <c:v>50.05</c:v>
                </c:pt>
                <c:pt idx="2404">
                  <c:v>50.07</c:v>
                </c:pt>
                <c:pt idx="2405">
                  <c:v>50.09</c:v>
                </c:pt>
                <c:pt idx="2406">
                  <c:v>50.11</c:v>
                </c:pt>
                <c:pt idx="2407">
                  <c:v>50.13</c:v>
                </c:pt>
                <c:pt idx="2408">
                  <c:v>50.15</c:v>
                </c:pt>
                <c:pt idx="2409">
                  <c:v>50.17</c:v>
                </c:pt>
                <c:pt idx="2410">
                  <c:v>50.19</c:v>
                </c:pt>
                <c:pt idx="2411">
                  <c:v>50.21</c:v>
                </c:pt>
                <c:pt idx="2412">
                  <c:v>50.23</c:v>
                </c:pt>
                <c:pt idx="2413">
                  <c:v>50.25</c:v>
                </c:pt>
                <c:pt idx="2414">
                  <c:v>50.27</c:v>
                </c:pt>
                <c:pt idx="2415">
                  <c:v>50.29</c:v>
                </c:pt>
                <c:pt idx="2416">
                  <c:v>50.31</c:v>
                </c:pt>
                <c:pt idx="2417">
                  <c:v>50.33</c:v>
                </c:pt>
                <c:pt idx="2418">
                  <c:v>50.35</c:v>
                </c:pt>
                <c:pt idx="2419">
                  <c:v>50.37</c:v>
                </c:pt>
                <c:pt idx="2420">
                  <c:v>50.39</c:v>
                </c:pt>
                <c:pt idx="2421">
                  <c:v>50.41</c:v>
                </c:pt>
                <c:pt idx="2422">
                  <c:v>50.43</c:v>
                </c:pt>
                <c:pt idx="2423">
                  <c:v>50.45</c:v>
                </c:pt>
                <c:pt idx="2424">
                  <c:v>50.47</c:v>
                </c:pt>
                <c:pt idx="2425">
                  <c:v>50.49</c:v>
                </c:pt>
                <c:pt idx="2426">
                  <c:v>50.51</c:v>
                </c:pt>
                <c:pt idx="2427">
                  <c:v>50.53</c:v>
                </c:pt>
                <c:pt idx="2428">
                  <c:v>50.55</c:v>
                </c:pt>
                <c:pt idx="2429">
                  <c:v>50.57</c:v>
                </c:pt>
                <c:pt idx="2430">
                  <c:v>50.59</c:v>
                </c:pt>
                <c:pt idx="2431">
                  <c:v>50.61</c:v>
                </c:pt>
                <c:pt idx="2432">
                  <c:v>50.63</c:v>
                </c:pt>
                <c:pt idx="2433">
                  <c:v>50.65</c:v>
                </c:pt>
                <c:pt idx="2434">
                  <c:v>50.67</c:v>
                </c:pt>
                <c:pt idx="2435">
                  <c:v>50.69</c:v>
                </c:pt>
                <c:pt idx="2436">
                  <c:v>50.71</c:v>
                </c:pt>
                <c:pt idx="2437">
                  <c:v>50.73</c:v>
                </c:pt>
                <c:pt idx="2438">
                  <c:v>50.75</c:v>
                </c:pt>
                <c:pt idx="2439">
                  <c:v>50.77</c:v>
                </c:pt>
                <c:pt idx="2440">
                  <c:v>50.79</c:v>
                </c:pt>
                <c:pt idx="2441">
                  <c:v>50.81</c:v>
                </c:pt>
                <c:pt idx="2442">
                  <c:v>50.83</c:v>
                </c:pt>
                <c:pt idx="2443">
                  <c:v>50.85</c:v>
                </c:pt>
                <c:pt idx="2444">
                  <c:v>50.87</c:v>
                </c:pt>
                <c:pt idx="2445">
                  <c:v>50.89</c:v>
                </c:pt>
                <c:pt idx="2446">
                  <c:v>50.91</c:v>
                </c:pt>
                <c:pt idx="2447">
                  <c:v>50.93</c:v>
                </c:pt>
                <c:pt idx="2448">
                  <c:v>50.95</c:v>
                </c:pt>
                <c:pt idx="2449">
                  <c:v>50.97</c:v>
                </c:pt>
                <c:pt idx="2450">
                  <c:v>50.99</c:v>
                </c:pt>
                <c:pt idx="2451">
                  <c:v>51.01</c:v>
                </c:pt>
                <c:pt idx="2452">
                  <c:v>51.03</c:v>
                </c:pt>
                <c:pt idx="2453">
                  <c:v>51.05</c:v>
                </c:pt>
                <c:pt idx="2454">
                  <c:v>51.07</c:v>
                </c:pt>
                <c:pt idx="2455">
                  <c:v>51.09</c:v>
                </c:pt>
                <c:pt idx="2456">
                  <c:v>51.11</c:v>
                </c:pt>
                <c:pt idx="2457">
                  <c:v>51.13</c:v>
                </c:pt>
                <c:pt idx="2458">
                  <c:v>51.15</c:v>
                </c:pt>
                <c:pt idx="2459">
                  <c:v>51.17</c:v>
                </c:pt>
                <c:pt idx="2460">
                  <c:v>51.19</c:v>
                </c:pt>
                <c:pt idx="2461">
                  <c:v>51.21</c:v>
                </c:pt>
                <c:pt idx="2462">
                  <c:v>51.23</c:v>
                </c:pt>
                <c:pt idx="2463">
                  <c:v>51.25</c:v>
                </c:pt>
                <c:pt idx="2464">
                  <c:v>51.27</c:v>
                </c:pt>
                <c:pt idx="2465">
                  <c:v>51.29</c:v>
                </c:pt>
                <c:pt idx="2466">
                  <c:v>51.31</c:v>
                </c:pt>
                <c:pt idx="2467">
                  <c:v>51.33</c:v>
                </c:pt>
                <c:pt idx="2468">
                  <c:v>51.35</c:v>
                </c:pt>
                <c:pt idx="2469">
                  <c:v>51.37</c:v>
                </c:pt>
                <c:pt idx="2470">
                  <c:v>51.39</c:v>
                </c:pt>
                <c:pt idx="2471">
                  <c:v>51.41</c:v>
                </c:pt>
                <c:pt idx="2472">
                  <c:v>51.43</c:v>
                </c:pt>
                <c:pt idx="2473">
                  <c:v>51.45</c:v>
                </c:pt>
                <c:pt idx="2474">
                  <c:v>51.47</c:v>
                </c:pt>
                <c:pt idx="2475">
                  <c:v>51.49</c:v>
                </c:pt>
                <c:pt idx="2476">
                  <c:v>51.51</c:v>
                </c:pt>
                <c:pt idx="2477">
                  <c:v>51.53</c:v>
                </c:pt>
                <c:pt idx="2478">
                  <c:v>51.55</c:v>
                </c:pt>
                <c:pt idx="2479">
                  <c:v>51.57</c:v>
                </c:pt>
                <c:pt idx="2480">
                  <c:v>51.59</c:v>
                </c:pt>
                <c:pt idx="2481">
                  <c:v>51.61</c:v>
                </c:pt>
                <c:pt idx="2482">
                  <c:v>51.63</c:v>
                </c:pt>
                <c:pt idx="2483">
                  <c:v>51.65</c:v>
                </c:pt>
                <c:pt idx="2484">
                  <c:v>51.67</c:v>
                </c:pt>
                <c:pt idx="2485">
                  <c:v>51.69</c:v>
                </c:pt>
                <c:pt idx="2486">
                  <c:v>51.71</c:v>
                </c:pt>
                <c:pt idx="2487">
                  <c:v>51.73</c:v>
                </c:pt>
                <c:pt idx="2488">
                  <c:v>51.75</c:v>
                </c:pt>
                <c:pt idx="2489">
                  <c:v>51.77</c:v>
                </c:pt>
                <c:pt idx="2490">
                  <c:v>51.79</c:v>
                </c:pt>
                <c:pt idx="2491">
                  <c:v>51.81</c:v>
                </c:pt>
                <c:pt idx="2492">
                  <c:v>51.83</c:v>
                </c:pt>
                <c:pt idx="2493">
                  <c:v>51.85</c:v>
                </c:pt>
                <c:pt idx="2494">
                  <c:v>51.87</c:v>
                </c:pt>
                <c:pt idx="2495">
                  <c:v>51.89</c:v>
                </c:pt>
                <c:pt idx="2496">
                  <c:v>51.91</c:v>
                </c:pt>
                <c:pt idx="2497">
                  <c:v>51.93</c:v>
                </c:pt>
                <c:pt idx="2498">
                  <c:v>51.95</c:v>
                </c:pt>
                <c:pt idx="2499">
                  <c:v>51.97</c:v>
                </c:pt>
                <c:pt idx="2500">
                  <c:v>51.99</c:v>
                </c:pt>
                <c:pt idx="2501">
                  <c:v>52.01</c:v>
                </c:pt>
                <c:pt idx="2502">
                  <c:v>52.03</c:v>
                </c:pt>
                <c:pt idx="2503">
                  <c:v>52.05</c:v>
                </c:pt>
                <c:pt idx="2504">
                  <c:v>52.07</c:v>
                </c:pt>
                <c:pt idx="2505">
                  <c:v>52.09</c:v>
                </c:pt>
                <c:pt idx="2506">
                  <c:v>52.11</c:v>
                </c:pt>
                <c:pt idx="2507">
                  <c:v>52.13</c:v>
                </c:pt>
                <c:pt idx="2508">
                  <c:v>52.15</c:v>
                </c:pt>
                <c:pt idx="2509">
                  <c:v>52.17</c:v>
                </c:pt>
                <c:pt idx="2510">
                  <c:v>52.19</c:v>
                </c:pt>
                <c:pt idx="2511">
                  <c:v>52.21</c:v>
                </c:pt>
                <c:pt idx="2512">
                  <c:v>52.23</c:v>
                </c:pt>
                <c:pt idx="2513">
                  <c:v>52.25</c:v>
                </c:pt>
                <c:pt idx="2514">
                  <c:v>52.27</c:v>
                </c:pt>
                <c:pt idx="2515">
                  <c:v>52.29</c:v>
                </c:pt>
                <c:pt idx="2516">
                  <c:v>52.31</c:v>
                </c:pt>
                <c:pt idx="2517">
                  <c:v>52.33</c:v>
                </c:pt>
                <c:pt idx="2518">
                  <c:v>52.35</c:v>
                </c:pt>
                <c:pt idx="2519">
                  <c:v>52.37</c:v>
                </c:pt>
                <c:pt idx="2520">
                  <c:v>52.39</c:v>
                </c:pt>
                <c:pt idx="2521">
                  <c:v>52.41</c:v>
                </c:pt>
                <c:pt idx="2522">
                  <c:v>52.43</c:v>
                </c:pt>
                <c:pt idx="2523">
                  <c:v>52.45</c:v>
                </c:pt>
                <c:pt idx="2524">
                  <c:v>52.47</c:v>
                </c:pt>
                <c:pt idx="2525">
                  <c:v>52.49</c:v>
                </c:pt>
                <c:pt idx="2526">
                  <c:v>52.51</c:v>
                </c:pt>
                <c:pt idx="2527">
                  <c:v>52.53</c:v>
                </c:pt>
                <c:pt idx="2528">
                  <c:v>52.55</c:v>
                </c:pt>
                <c:pt idx="2529">
                  <c:v>52.57</c:v>
                </c:pt>
                <c:pt idx="2530">
                  <c:v>52.59</c:v>
                </c:pt>
                <c:pt idx="2531">
                  <c:v>52.61</c:v>
                </c:pt>
                <c:pt idx="2532">
                  <c:v>52.63</c:v>
                </c:pt>
                <c:pt idx="2533">
                  <c:v>52.65</c:v>
                </c:pt>
                <c:pt idx="2534">
                  <c:v>52.67</c:v>
                </c:pt>
                <c:pt idx="2535">
                  <c:v>52.69</c:v>
                </c:pt>
                <c:pt idx="2536">
                  <c:v>52.71</c:v>
                </c:pt>
                <c:pt idx="2537">
                  <c:v>52.73</c:v>
                </c:pt>
                <c:pt idx="2538">
                  <c:v>52.75</c:v>
                </c:pt>
                <c:pt idx="2539">
                  <c:v>52.77</c:v>
                </c:pt>
                <c:pt idx="2540">
                  <c:v>52.79</c:v>
                </c:pt>
                <c:pt idx="2541">
                  <c:v>52.81</c:v>
                </c:pt>
                <c:pt idx="2542">
                  <c:v>52.83</c:v>
                </c:pt>
                <c:pt idx="2543">
                  <c:v>52.85</c:v>
                </c:pt>
                <c:pt idx="2544">
                  <c:v>52.87</c:v>
                </c:pt>
                <c:pt idx="2545">
                  <c:v>52.89</c:v>
                </c:pt>
                <c:pt idx="2546">
                  <c:v>52.91</c:v>
                </c:pt>
                <c:pt idx="2547">
                  <c:v>52.93</c:v>
                </c:pt>
                <c:pt idx="2548">
                  <c:v>52.95</c:v>
                </c:pt>
                <c:pt idx="2549">
                  <c:v>52.97</c:v>
                </c:pt>
                <c:pt idx="2550">
                  <c:v>52.99</c:v>
                </c:pt>
                <c:pt idx="2551">
                  <c:v>53.01</c:v>
                </c:pt>
                <c:pt idx="2552">
                  <c:v>53.03</c:v>
                </c:pt>
                <c:pt idx="2553">
                  <c:v>53.05</c:v>
                </c:pt>
                <c:pt idx="2554">
                  <c:v>53.07</c:v>
                </c:pt>
                <c:pt idx="2555">
                  <c:v>53.09</c:v>
                </c:pt>
                <c:pt idx="2556">
                  <c:v>53.11</c:v>
                </c:pt>
                <c:pt idx="2557">
                  <c:v>53.13</c:v>
                </c:pt>
                <c:pt idx="2558">
                  <c:v>53.15</c:v>
                </c:pt>
                <c:pt idx="2559">
                  <c:v>53.17</c:v>
                </c:pt>
                <c:pt idx="2560">
                  <c:v>53.19</c:v>
                </c:pt>
                <c:pt idx="2561">
                  <c:v>53.21</c:v>
                </c:pt>
                <c:pt idx="2562">
                  <c:v>53.23</c:v>
                </c:pt>
                <c:pt idx="2563">
                  <c:v>53.25</c:v>
                </c:pt>
                <c:pt idx="2564">
                  <c:v>53.27</c:v>
                </c:pt>
                <c:pt idx="2565">
                  <c:v>53.29</c:v>
                </c:pt>
                <c:pt idx="2566">
                  <c:v>53.31</c:v>
                </c:pt>
                <c:pt idx="2567">
                  <c:v>53.33</c:v>
                </c:pt>
                <c:pt idx="2568">
                  <c:v>53.35</c:v>
                </c:pt>
                <c:pt idx="2569">
                  <c:v>53.37</c:v>
                </c:pt>
                <c:pt idx="2570">
                  <c:v>53.39</c:v>
                </c:pt>
                <c:pt idx="2571">
                  <c:v>53.41</c:v>
                </c:pt>
                <c:pt idx="2572">
                  <c:v>53.43</c:v>
                </c:pt>
                <c:pt idx="2573">
                  <c:v>53.45</c:v>
                </c:pt>
                <c:pt idx="2574">
                  <c:v>53.47</c:v>
                </c:pt>
                <c:pt idx="2575">
                  <c:v>53.49</c:v>
                </c:pt>
                <c:pt idx="2576">
                  <c:v>53.51</c:v>
                </c:pt>
                <c:pt idx="2577">
                  <c:v>53.53</c:v>
                </c:pt>
                <c:pt idx="2578">
                  <c:v>53.55</c:v>
                </c:pt>
                <c:pt idx="2579">
                  <c:v>53.57</c:v>
                </c:pt>
                <c:pt idx="2580">
                  <c:v>53.59</c:v>
                </c:pt>
                <c:pt idx="2581">
                  <c:v>53.61</c:v>
                </c:pt>
                <c:pt idx="2582">
                  <c:v>53.63</c:v>
                </c:pt>
                <c:pt idx="2583">
                  <c:v>53.65</c:v>
                </c:pt>
                <c:pt idx="2584">
                  <c:v>53.67</c:v>
                </c:pt>
                <c:pt idx="2585">
                  <c:v>53.69</c:v>
                </c:pt>
                <c:pt idx="2586">
                  <c:v>53.71</c:v>
                </c:pt>
                <c:pt idx="2587">
                  <c:v>53.73</c:v>
                </c:pt>
                <c:pt idx="2588">
                  <c:v>53.75</c:v>
                </c:pt>
                <c:pt idx="2589">
                  <c:v>53.77</c:v>
                </c:pt>
                <c:pt idx="2590">
                  <c:v>53.79</c:v>
                </c:pt>
                <c:pt idx="2591">
                  <c:v>53.81</c:v>
                </c:pt>
                <c:pt idx="2592">
                  <c:v>53.83</c:v>
                </c:pt>
                <c:pt idx="2593">
                  <c:v>53.85</c:v>
                </c:pt>
                <c:pt idx="2594">
                  <c:v>53.87</c:v>
                </c:pt>
                <c:pt idx="2595">
                  <c:v>53.89</c:v>
                </c:pt>
                <c:pt idx="2596">
                  <c:v>53.91</c:v>
                </c:pt>
                <c:pt idx="2597">
                  <c:v>53.93</c:v>
                </c:pt>
                <c:pt idx="2598">
                  <c:v>53.95</c:v>
                </c:pt>
                <c:pt idx="2599">
                  <c:v>53.97</c:v>
                </c:pt>
                <c:pt idx="2600">
                  <c:v>53.99</c:v>
                </c:pt>
                <c:pt idx="2601">
                  <c:v>54.01</c:v>
                </c:pt>
                <c:pt idx="2602">
                  <c:v>54.03</c:v>
                </c:pt>
                <c:pt idx="2603">
                  <c:v>54.05</c:v>
                </c:pt>
                <c:pt idx="2604">
                  <c:v>54.07</c:v>
                </c:pt>
                <c:pt idx="2605">
                  <c:v>54.09</c:v>
                </c:pt>
                <c:pt idx="2606">
                  <c:v>54.11</c:v>
                </c:pt>
                <c:pt idx="2607">
                  <c:v>54.13</c:v>
                </c:pt>
                <c:pt idx="2608">
                  <c:v>54.15</c:v>
                </c:pt>
                <c:pt idx="2609">
                  <c:v>54.17</c:v>
                </c:pt>
                <c:pt idx="2610">
                  <c:v>54.19</c:v>
                </c:pt>
                <c:pt idx="2611">
                  <c:v>54.21</c:v>
                </c:pt>
                <c:pt idx="2612">
                  <c:v>54.23</c:v>
                </c:pt>
                <c:pt idx="2613">
                  <c:v>54.25</c:v>
                </c:pt>
                <c:pt idx="2614">
                  <c:v>54.27</c:v>
                </c:pt>
                <c:pt idx="2615">
                  <c:v>54.29</c:v>
                </c:pt>
                <c:pt idx="2616">
                  <c:v>54.31</c:v>
                </c:pt>
                <c:pt idx="2617">
                  <c:v>54.33</c:v>
                </c:pt>
                <c:pt idx="2618">
                  <c:v>54.35</c:v>
                </c:pt>
                <c:pt idx="2619">
                  <c:v>54.37</c:v>
                </c:pt>
                <c:pt idx="2620">
                  <c:v>54.39</c:v>
                </c:pt>
                <c:pt idx="2621">
                  <c:v>54.41</c:v>
                </c:pt>
                <c:pt idx="2622">
                  <c:v>54.43</c:v>
                </c:pt>
                <c:pt idx="2623">
                  <c:v>54.45</c:v>
                </c:pt>
                <c:pt idx="2624">
                  <c:v>54.47</c:v>
                </c:pt>
                <c:pt idx="2625">
                  <c:v>54.49</c:v>
                </c:pt>
                <c:pt idx="2626">
                  <c:v>54.51</c:v>
                </c:pt>
                <c:pt idx="2627">
                  <c:v>54.53</c:v>
                </c:pt>
                <c:pt idx="2628">
                  <c:v>54.55</c:v>
                </c:pt>
                <c:pt idx="2629">
                  <c:v>54.57</c:v>
                </c:pt>
                <c:pt idx="2630">
                  <c:v>54.59</c:v>
                </c:pt>
                <c:pt idx="2631">
                  <c:v>54.61</c:v>
                </c:pt>
                <c:pt idx="2632">
                  <c:v>54.63</c:v>
                </c:pt>
                <c:pt idx="2633">
                  <c:v>54.65</c:v>
                </c:pt>
                <c:pt idx="2634">
                  <c:v>54.67</c:v>
                </c:pt>
                <c:pt idx="2635">
                  <c:v>54.69</c:v>
                </c:pt>
                <c:pt idx="2636">
                  <c:v>54.71</c:v>
                </c:pt>
                <c:pt idx="2637">
                  <c:v>54.73</c:v>
                </c:pt>
                <c:pt idx="2638">
                  <c:v>54.75</c:v>
                </c:pt>
                <c:pt idx="2639">
                  <c:v>54.77</c:v>
                </c:pt>
                <c:pt idx="2640">
                  <c:v>54.79</c:v>
                </c:pt>
                <c:pt idx="2641">
                  <c:v>54.81</c:v>
                </c:pt>
                <c:pt idx="2642">
                  <c:v>54.83</c:v>
                </c:pt>
                <c:pt idx="2643">
                  <c:v>54.85</c:v>
                </c:pt>
                <c:pt idx="2644">
                  <c:v>54.87</c:v>
                </c:pt>
                <c:pt idx="2645">
                  <c:v>54.89</c:v>
                </c:pt>
                <c:pt idx="2646">
                  <c:v>54.91</c:v>
                </c:pt>
                <c:pt idx="2647">
                  <c:v>54.93</c:v>
                </c:pt>
                <c:pt idx="2648">
                  <c:v>54.95</c:v>
                </c:pt>
                <c:pt idx="2649">
                  <c:v>54.97</c:v>
                </c:pt>
                <c:pt idx="2650">
                  <c:v>54.99</c:v>
                </c:pt>
                <c:pt idx="2651">
                  <c:v>55.01</c:v>
                </c:pt>
                <c:pt idx="2652">
                  <c:v>55.03</c:v>
                </c:pt>
                <c:pt idx="2653">
                  <c:v>55.05</c:v>
                </c:pt>
                <c:pt idx="2654">
                  <c:v>55.07</c:v>
                </c:pt>
                <c:pt idx="2655">
                  <c:v>55.09</c:v>
                </c:pt>
                <c:pt idx="2656">
                  <c:v>55.11</c:v>
                </c:pt>
                <c:pt idx="2657">
                  <c:v>55.13</c:v>
                </c:pt>
                <c:pt idx="2658">
                  <c:v>55.15</c:v>
                </c:pt>
                <c:pt idx="2659">
                  <c:v>55.17</c:v>
                </c:pt>
                <c:pt idx="2660">
                  <c:v>55.19</c:v>
                </c:pt>
                <c:pt idx="2661">
                  <c:v>55.21</c:v>
                </c:pt>
                <c:pt idx="2662">
                  <c:v>55.23</c:v>
                </c:pt>
                <c:pt idx="2663">
                  <c:v>55.25</c:v>
                </c:pt>
                <c:pt idx="2664">
                  <c:v>55.27</c:v>
                </c:pt>
                <c:pt idx="2665">
                  <c:v>55.29</c:v>
                </c:pt>
                <c:pt idx="2666">
                  <c:v>55.31</c:v>
                </c:pt>
                <c:pt idx="2667">
                  <c:v>55.33</c:v>
                </c:pt>
                <c:pt idx="2668">
                  <c:v>55.35</c:v>
                </c:pt>
                <c:pt idx="2669">
                  <c:v>55.37</c:v>
                </c:pt>
                <c:pt idx="2670">
                  <c:v>55.39</c:v>
                </c:pt>
                <c:pt idx="2671">
                  <c:v>55.41</c:v>
                </c:pt>
                <c:pt idx="2672">
                  <c:v>55.43</c:v>
                </c:pt>
                <c:pt idx="2673">
                  <c:v>55.45</c:v>
                </c:pt>
                <c:pt idx="2674">
                  <c:v>55.47</c:v>
                </c:pt>
                <c:pt idx="2675">
                  <c:v>55.49</c:v>
                </c:pt>
                <c:pt idx="2676">
                  <c:v>55.51</c:v>
                </c:pt>
                <c:pt idx="2677">
                  <c:v>55.53</c:v>
                </c:pt>
                <c:pt idx="2678">
                  <c:v>55.55</c:v>
                </c:pt>
                <c:pt idx="2679">
                  <c:v>55.57</c:v>
                </c:pt>
                <c:pt idx="2680">
                  <c:v>55.59</c:v>
                </c:pt>
                <c:pt idx="2681">
                  <c:v>55.61</c:v>
                </c:pt>
                <c:pt idx="2682">
                  <c:v>55.63</c:v>
                </c:pt>
                <c:pt idx="2683">
                  <c:v>55.65</c:v>
                </c:pt>
                <c:pt idx="2684">
                  <c:v>55.67</c:v>
                </c:pt>
                <c:pt idx="2685">
                  <c:v>55.69</c:v>
                </c:pt>
                <c:pt idx="2686">
                  <c:v>55.71</c:v>
                </c:pt>
                <c:pt idx="2687">
                  <c:v>55.73</c:v>
                </c:pt>
                <c:pt idx="2688">
                  <c:v>55.75</c:v>
                </c:pt>
                <c:pt idx="2689">
                  <c:v>55.77</c:v>
                </c:pt>
                <c:pt idx="2690">
                  <c:v>55.79</c:v>
                </c:pt>
                <c:pt idx="2691">
                  <c:v>55.81</c:v>
                </c:pt>
                <c:pt idx="2692">
                  <c:v>55.83</c:v>
                </c:pt>
                <c:pt idx="2693">
                  <c:v>55.85</c:v>
                </c:pt>
                <c:pt idx="2694">
                  <c:v>55.87</c:v>
                </c:pt>
                <c:pt idx="2695">
                  <c:v>55.89</c:v>
                </c:pt>
                <c:pt idx="2696">
                  <c:v>55.91</c:v>
                </c:pt>
                <c:pt idx="2697">
                  <c:v>55.93</c:v>
                </c:pt>
                <c:pt idx="2698">
                  <c:v>55.95</c:v>
                </c:pt>
                <c:pt idx="2699">
                  <c:v>55.97</c:v>
                </c:pt>
                <c:pt idx="2700">
                  <c:v>55.99</c:v>
                </c:pt>
                <c:pt idx="2701">
                  <c:v>56.01</c:v>
                </c:pt>
                <c:pt idx="2702">
                  <c:v>56.03</c:v>
                </c:pt>
                <c:pt idx="2703">
                  <c:v>56.05</c:v>
                </c:pt>
                <c:pt idx="2704">
                  <c:v>56.07</c:v>
                </c:pt>
                <c:pt idx="2705">
                  <c:v>56.09</c:v>
                </c:pt>
                <c:pt idx="2706">
                  <c:v>56.11</c:v>
                </c:pt>
                <c:pt idx="2707">
                  <c:v>56.13</c:v>
                </c:pt>
                <c:pt idx="2708">
                  <c:v>56.15</c:v>
                </c:pt>
                <c:pt idx="2709">
                  <c:v>56.17</c:v>
                </c:pt>
                <c:pt idx="2710">
                  <c:v>56.19</c:v>
                </c:pt>
                <c:pt idx="2711">
                  <c:v>56.21</c:v>
                </c:pt>
                <c:pt idx="2712">
                  <c:v>56.23</c:v>
                </c:pt>
                <c:pt idx="2713">
                  <c:v>56.25</c:v>
                </c:pt>
                <c:pt idx="2714">
                  <c:v>56.27</c:v>
                </c:pt>
                <c:pt idx="2715">
                  <c:v>56.29</c:v>
                </c:pt>
                <c:pt idx="2716">
                  <c:v>56.31</c:v>
                </c:pt>
                <c:pt idx="2717">
                  <c:v>56.33</c:v>
                </c:pt>
                <c:pt idx="2718">
                  <c:v>56.35</c:v>
                </c:pt>
                <c:pt idx="2719">
                  <c:v>56.37</c:v>
                </c:pt>
                <c:pt idx="2720">
                  <c:v>56.39</c:v>
                </c:pt>
                <c:pt idx="2721">
                  <c:v>56.41</c:v>
                </c:pt>
                <c:pt idx="2722">
                  <c:v>56.43</c:v>
                </c:pt>
                <c:pt idx="2723">
                  <c:v>56.45</c:v>
                </c:pt>
                <c:pt idx="2724">
                  <c:v>56.47</c:v>
                </c:pt>
                <c:pt idx="2725">
                  <c:v>56.49</c:v>
                </c:pt>
                <c:pt idx="2726">
                  <c:v>56.51</c:v>
                </c:pt>
                <c:pt idx="2727">
                  <c:v>56.53</c:v>
                </c:pt>
                <c:pt idx="2728">
                  <c:v>56.55</c:v>
                </c:pt>
                <c:pt idx="2729">
                  <c:v>56.57</c:v>
                </c:pt>
                <c:pt idx="2730">
                  <c:v>56.59</c:v>
                </c:pt>
                <c:pt idx="2731">
                  <c:v>56.61</c:v>
                </c:pt>
                <c:pt idx="2732">
                  <c:v>56.63</c:v>
                </c:pt>
                <c:pt idx="2733">
                  <c:v>56.65</c:v>
                </c:pt>
                <c:pt idx="2734">
                  <c:v>56.67</c:v>
                </c:pt>
                <c:pt idx="2735">
                  <c:v>56.69</c:v>
                </c:pt>
                <c:pt idx="2736">
                  <c:v>56.71</c:v>
                </c:pt>
                <c:pt idx="2737">
                  <c:v>56.73</c:v>
                </c:pt>
                <c:pt idx="2738">
                  <c:v>56.75</c:v>
                </c:pt>
                <c:pt idx="2739">
                  <c:v>56.77</c:v>
                </c:pt>
                <c:pt idx="2740">
                  <c:v>56.79</c:v>
                </c:pt>
                <c:pt idx="2741">
                  <c:v>56.81</c:v>
                </c:pt>
                <c:pt idx="2742">
                  <c:v>56.83</c:v>
                </c:pt>
                <c:pt idx="2743">
                  <c:v>56.85</c:v>
                </c:pt>
                <c:pt idx="2744">
                  <c:v>56.87</c:v>
                </c:pt>
                <c:pt idx="2745">
                  <c:v>56.89</c:v>
                </c:pt>
                <c:pt idx="2746">
                  <c:v>56.91</c:v>
                </c:pt>
                <c:pt idx="2747">
                  <c:v>56.93</c:v>
                </c:pt>
                <c:pt idx="2748">
                  <c:v>56.95</c:v>
                </c:pt>
                <c:pt idx="2749">
                  <c:v>56.97</c:v>
                </c:pt>
                <c:pt idx="2750">
                  <c:v>56.99</c:v>
                </c:pt>
                <c:pt idx="2751">
                  <c:v>57.01</c:v>
                </c:pt>
                <c:pt idx="2752">
                  <c:v>57.03</c:v>
                </c:pt>
                <c:pt idx="2753">
                  <c:v>57.05</c:v>
                </c:pt>
                <c:pt idx="2754">
                  <c:v>57.07</c:v>
                </c:pt>
                <c:pt idx="2755">
                  <c:v>57.09</c:v>
                </c:pt>
                <c:pt idx="2756">
                  <c:v>57.11</c:v>
                </c:pt>
                <c:pt idx="2757">
                  <c:v>57.13</c:v>
                </c:pt>
                <c:pt idx="2758">
                  <c:v>57.15</c:v>
                </c:pt>
                <c:pt idx="2759">
                  <c:v>57.17</c:v>
                </c:pt>
                <c:pt idx="2760">
                  <c:v>57.19</c:v>
                </c:pt>
                <c:pt idx="2761">
                  <c:v>57.21</c:v>
                </c:pt>
                <c:pt idx="2762">
                  <c:v>57.23</c:v>
                </c:pt>
                <c:pt idx="2763">
                  <c:v>57.25</c:v>
                </c:pt>
                <c:pt idx="2764">
                  <c:v>57.27</c:v>
                </c:pt>
                <c:pt idx="2765">
                  <c:v>57.29</c:v>
                </c:pt>
                <c:pt idx="2766">
                  <c:v>57.31</c:v>
                </c:pt>
                <c:pt idx="2767">
                  <c:v>57.33</c:v>
                </c:pt>
                <c:pt idx="2768">
                  <c:v>57.35</c:v>
                </c:pt>
                <c:pt idx="2769">
                  <c:v>57.37</c:v>
                </c:pt>
                <c:pt idx="2770">
                  <c:v>57.39</c:v>
                </c:pt>
                <c:pt idx="2771">
                  <c:v>57.41</c:v>
                </c:pt>
                <c:pt idx="2772">
                  <c:v>57.43</c:v>
                </c:pt>
                <c:pt idx="2773">
                  <c:v>57.45</c:v>
                </c:pt>
                <c:pt idx="2774">
                  <c:v>57.47</c:v>
                </c:pt>
                <c:pt idx="2775">
                  <c:v>57.49</c:v>
                </c:pt>
                <c:pt idx="2776">
                  <c:v>57.51</c:v>
                </c:pt>
                <c:pt idx="2777">
                  <c:v>57.53</c:v>
                </c:pt>
                <c:pt idx="2778">
                  <c:v>57.55</c:v>
                </c:pt>
                <c:pt idx="2779">
                  <c:v>57.57</c:v>
                </c:pt>
                <c:pt idx="2780">
                  <c:v>57.59</c:v>
                </c:pt>
                <c:pt idx="2781">
                  <c:v>57.61</c:v>
                </c:pt>
                <c:pt idx="2782">
                  <c:v>57.63</c:v>
                </c:pt>
                <c:pt idx="2783">
                  <c:v>57.65</c:v>
                </c:pt>
                <c:pt idx="2784">
                  <c:v>57.67</c:v>
                </c:pt>
                <c:pt idx="2785">
                  <c:v>57.69</c:v>
                </c:pt>
                <c:pt idx="2786">
                  <c:v>57.71</c:v>
                </c:pt>
                <c:pt idx="2787">
                  <c:v>57.73</c:v>
                </c:pt>
                <c:pt idx="2788">
                  <c:v>57.75</c:v>
                </c:pt>
                <c:pt idx="2789">
                  <c:v>57.77</c:v>
                </c:pt>
                <c:pt idx="2790">
                  <c:v>57.79</c:v>
                </c:pt>
                <c:pt idx="2791">
                  <c:v>57.81</c:v>
                </c:pt>
                <c:pt idx="2792">
                  <c:v>57.83</c:v>
                </c:pt>
                <c:pt idx="2793">
                  <c:v>57.85</c:v>
                </c:pt>
                <c:pt idx="2794">
                  <c:v>57.87</c:v>
                </c:pt>
                <c:pt idx="2795">
                  <c:v>57.89</c:v>
                </c:pt>
                <c:pt idx="2796">
                  <c:v>57.91</c:v>
                </c:pt>
                <c:pt idx="2797">
                  <c:v>57.93</c:v>
                </c:pt>
                <c:pt idx="2798">
                  <c:v>57.95</c:v>
                </c:pt>
                <c:pt idx="2799">
                  <c:v>57.97</c:v>
                </c:pt>
                <c:pt idx="2800">
                  <c:v>57.99</c:v>
                </c:pt>
                <c:pt idx="2801">
                  <c:v>58.01</c:v>
                </c:pt>
                <c:pt idx="2802">
                  <c:v>58.03</c:v>
                </c:pt>
                <c:pt idx="2803">
                  <c:v>58.05</c:v>
                </c:pt>
                <c:pt idx="2804">
                  <c:v>58.07</c:v>
                </c:pt>
                <c:pt idx="2805">
                  <c:v>58.09</c:v>
                </c:pt>
                <c:pt idx="2806">
                  <c:v>58.11</c:v>
                </c:pt>
                <c:pt idx="2807">
                  <c:v>58.13</c:v>
                </c:pt>
                <c:pt idx="2808">
                  <c:v>58.15</c:v>
                </c:pt>
                <c:pt idx="2809">
                  <c:v>58.17</c:v>
                </c:pt>
                <c:pt idx="2810">
                  <c:v>58.19</c:v>
                </c:pt>
                <c:pt idx="2811">
                  <c:v>58.21</c:v>
                </c:pt>
                <c:pt idx="2812">
                  <c:v>58.23</c:v>
                </c:pt>
                <c:pt idx="2813">
                  <c:v>58.25</c:v>
                </c:pt>
                <c:pt idx="2814">
                  <c:v>58.27</c:v>
                </c:pt>
                <c:pt idx="2815">
                  <c:v>58.29</c:v>
                </c:pt>
                <c:pt idx="2816">
                  <c:v>58.31</c:v>
                </c:pt>
                <c:pt idx="2817">
                  <c:v>58.33</c:v>
                </c:pt>
                <c:pt idx="2818">
                  <c:v>58.35</c:v>
                </c:pt>
                <c:pt idx="2819">
                  <c:v>58.37</c:v>
                </c:pt>
                <c:pt idx="2820">
                  <c:v>58.39</c:v>
                </c:pt>
                <c:pt idx="2821">
                  <c:v>58.41</c:v>
                </c:pt>
                <c:pt idx="2822">
                  <c:v>58.43</c:v>
                </c:pt>
                <c:pt idx="2823">
                  <c:v>58.45</c:v>
                </c:pt>
                <c:pt idx="2824">
                  <c:v>58.47</c:v>
                </c:pt>
                <c:pt idx="2825">
                  <c:v>58.49</c:v>
                </c:pt>
                <c:pt idx="2826">
                  <c:v>58.51</c:v>
                </c:pt>
                <c:pt idx="2827">
                  <c:v>58.53</c:v>
                </c:pt>
                <c:pt idx="2828">
                  <c:v>58.55</c:v>
                </c:pt>
                <c:pt idx="2829">
                  <c:v>58.57</c:v>
                </c:pt>
                <c:pt idx="2830">
                  <c:v>58.59</c:v>
                </c:pt>
                <c:pt idx="2831">
                  <c:v>58.61</c:v>
                </c:pt>
                <c:pt idx="2832">
                  <c:v>58.63</c:v>
                </c:pt>
                <c:pt idx="2833">
                  <c:v>58.65</c:v>
                </c:pt>
                <c:pt idx="2834">
                  <c:v>58.67</c:v>
                </c:pt>
                <c:pt idx="2835">
                  <c:v>58.69</c:v>
                </c:pt>
                <c:pt idx="2836">
                  <c:v>58.71</c:v>
                </c:pt>
                <c:pt idx="2837">
                  <c:v>58.73</c:v>
                </c:pt>
                <c:pt idx="2838">
                  <c:v>58.75</c:v>
                </c:pt>
                <c:pt idx="2839">
                  <c:v>58.77</c:v>
                </c:pt>
                <c:pt idx="2840">
                  <c:v>58.79</c:v>
                </c:pt>
                <c:pt idx="2841">
                  <c:v>58.81</c:v>
                </c:pt>
                <c:pt idx="2842">
                  <c:v>58.83</c:v>
                </c:pt>
                <c:pt idx="2843">
                  <c:v>58.85</c:v>
                </c:pt>
                <c:pt idx="2844">
                  <c:v>58.87</c:v>
                </c:pt>
                <c:pt idx="2845">
                  <c:v>58.89</c:v>
                </c:pt>
                <c:pt idx="2846">
                  <c:v>58.91</c:v>
                </c:pt>
                <c:pt idx="2847">
                  <c:v>58.93</c:v>
                </c:pt>
                <c:pt idx="2848">
                  <c:v>58.95</c:v>
                </c:pt>
                <c:pt idx="2849">
                  <c:v>58.97</c:v>
                </c:pt>
                <c:pt idx="2850">
                  <c:v>58.99</c:v>
                </c:pt>
                <c:pt idx="2851">
                  <c:v>59.01</c:v>
                </c:pt>
                <c:pt idx="2852">
                  <c:v>59.03</c:v>
                </c:pt>
                <c:pt idx="2853">
                  <c:v>59.05</c:v>
                </c:pt>
                <c:pt idx="2854">
                  <c:v>59.07</c:v>
                </c:pt>
                <c:pt idx="2855">
                  <c:v>59.09</c:v>
                </c:pt>
                <c:pt idx="2856">
                  <c:v>59.11</c:v>
                </c:pt>
                <c:pt idx="2857">
                  <c:v>59.13</c:v>
                </c:pt>
                <c:pt idx="2858">
                  <c:v>59.15</c:v>
                </c:pt>
                <c:pt idx="2859">
                  <c:v>59.17</c:v>
                </c:pt>
                <c:pt idx="2860">
                  <c:v>59.19</c:v>
                </c:pt>
                <c:pt idx="2861">
                  <c:v>59.21</c:v>
                </c:pt>
                <c:pt idx="2862">
                  <c:v>59.23</c:v>
                </c:pt>
                <c:pt idx="2863">
                  <c:v>59.25</c:v>
                </c:pt>
                <c:pt idx="2864">
                  <c:v>59.27</c:v>
                </c:pt>
                <c:pt idx="2865">
                  <c:v>59.29</c:v>
                </c:pt>
                <c:pt idx="2866">
                  <c:v>59.31</c:v>
                </c:pt>
                <c:pt idx="2867">
                  <c:v>59.33</c:v>
                </c:pt>
                <c:pt idx="2868">
                  <c:v>59.35</c:v>
                </c:pt>
                <c:pt idx="2869">
                  <c:v>59.37</c:v>
                </c:pt>
                <c:pt idx="2870">
                  <c:v>59.39</c:v>
                </c:pt>
                <c:pt idx="2871">
                  <c:v>59.41</c:v>
                </c:pt>
                <c:pt idx="2872">
                  <c:v>59.43</c:v>
                </c:pt>
                <c:pt idx="2873">
                  <c:v>59.45</c:v>
                </c:pt>
                <c:pt idx="2874">
                  <c:v>59.47</c:v>
                </c:pt>
                <c:pt idx="2875">
                  <c:v>59.49</c:v>
                </c:pt>
                <c:pt idx="2876">
                  <c:v>59.51</c:v>
                </c:pt>
                <c:pt idx="2877">
                  <c:v>59.53</c:v>
                </c:pt>
                <c:pt idx="2878">
                  <c:v>59.55</c:v>
                </c:pt>
                <c:pt idx="2879">
                  <c:v>59.57</c:v>
                </c:pt>
                <c:pt idx="2880">
                  <c:v>59.59</c:v>
                </c:pt>
                <c:pt idx="2881">
                  <c:v>59.61</c:v>
                </c:pt>
                <c:pt idx="2882">
                  <c:v>59.63</c:v>
                </c:pt>
                <c:pt idx="2883">
                  <c:v>59.65</c:v>
                </c:pt>
                <c:pt idx="2884">
                  <c:v>59.67</c:v>
                </c:pt>
                <c:pt idx="2885">
                  <c:v>59.69</c:v>
                </c:pt>
                <c:pt idx="2886">
                  <c:v>59.71</c:v>
                </c:pt>
                <c:pt idx="2887">
                  <c:v>59.73</c:v>
                </c:pt>
                <c:pt idx="2888">
                  <c:v>59.75</c:v>
                </c:pt>
                <c:pt idx="2889">
                  <c:v>59.77</c:v>
                </c:pt>
                <c:pt idx="2890">
                  <c:v>59.79</c:v>
                </c:pt>
                <c:pt idx="2891">
                  <c:v>59.81</c:v>
                </c:pt>
                <c:pt idx="2892">
                  <c:v>59.83</c:v>
                </c:pt>
                <c:pt idx="2893">
                  <c:v>59.85</c:v>
                </c:pt>
                <c:pt idx="2894">
                  <c:v>59.87</c:v>
                </c:pt>
                <c:pt idx="2895">
                  <c:v>59.89</c:v>
                </c:pt>
                <c:pt idx="2896">
                  <c:v>59.91</c:v>
                </c:pt>
                <c:pt idx="2897">
                  <c:v>59.93</c:v>
                </c:pt>
                <c:pt idx="2898">
                  <c:v>59.95</c:v>
                </c:pt>
                <c:pt idx="2899">
                  <c:v>59.97</c:v>
                </c:pt>
                <c:pt idx="2900">
                  <c:v>59.99</c:v>
                </c:pt>
              </c:numCache>
            </c:numRef>
          </c:xVal>
          <c:yVal>
            <c:numRef>
              <c:f>Combined!$J$1:$J$4002</c:f>
              <c:numCache>
                <c:formatCode>General</c:formatCode>
                <c:ptCount val="4002"/>
                <c:pt idx="0">
                  <c:v>0</c:v>
                </c:pt>
                <c:pt idx="1">
                  <c:v>5964</c:v>
                </c:pt>
                <c:pt idx="2">
                  <c:v>5931</c:v>
                </c:pt>
                <c:pt idx="3">
                  <c:v>5903</c:v>
                </c:pt>
                <c:pt idx="4">
                  <c:v>5864</c:v>
                </c:pt>
                <c:pt idx="5">
                  <c:v>5869</c:v>
                </c:pt>
                <c:pt idx="6">
                  <c:v>6102</c:v>
                </c:pt>
                <c:pt idx="7">
                  <c:v>6112</c:v>
                </c:pt>
                <c:pt idx="8">
                  <c:v>6156</c:v>
                </c:pt>
                <c:pt idx="9">
                  <c:v>6299</c:v>
                </c:pt>
                <c:pt idx="10">
                  <c:v>6318</c:v>
                </c:pt>
                <c:pt idx="11">
                  <c:v>6520</c:v>
                </c:pt>
                <c:pt idx="12">
                  <c:v>6427</c:v>
                </c:pt>
                <c:pt idx="13">
                  <c:v>6288</c:v>
                </c:pt>
                <c:pt idx="14">
                  <c:v>6411</c:v>
                </c:pt>
                <c:pt idx="15">
                  <c:v>6358</c:v>
                </c:pt>
                <c:pt idx="16">
                  <c:v>6238</c:v>
                </c:pt>
                <c:pt idx="17">
                  <c:v>5872</c:v>
                </c:pt>
                <c:pt idx="18">
                  <c:v>5816</c:v>
                </c:pt>
                <c:pt idx="19">
                  <c:v>5515</c:v>
                </c:pt>
                <c:pt idx="20">
                  <c:v>5401</c:v>
                </c:pt>
                <c:pt idx="21">
                  <c:v>5121</c:v>
                </c:pt>
                <c:pt idx="22">
                  <c:v>5016</c:v>
                </c:pt>
                <c:pt idx="23">
                  <c:v>4841</c:v>
                </c:pt>
                <c:pt idx="24">
                  <c:v>4710</c:v>
                </c:pt>
                <c:pt idx="25">
                  <c:v>4567</c:v>
                </c:pt>
                <c:pt idx="26">
                  <c:v>4498</c:v>
                </c:pt>
                <c:pt idx="27">
                  <c:v>4576</c:v>
                </c:pt>
                <c:pt idx="28">
                  <c:v>4393</c:v>
                </c:pt>
                <c:pt idx="29">
                  <c:v>4304</c:v>
                </c:pt>
                <c:pt idx="30">
                  <c:v>4362</c:v>
                </c:pt>
                <c:pt idx="31">
                  <c:v>4269</c:v>
                </c:pt>
                <c:pt idx="32">
                  <c:v>4413</c:v>
                </c:pt>
                <c:pt idx="33">
                  <c:v>4254</c:v>
                </c:pt>
                <c:pt idx="34">
                  <c:v>4378</c:v>
                </c:pt>
                <c:pt idx="35">
                  <c:v>4237</c:v>
                </c:pt>
                <c:pt idx="36">
                  <c:v>4173</c:v>
                </c:pt>
                <c:pt idx="37">
                  <c:v>4061</c:v>
                </c:pt>
                <c:pt idx="38">
                  <c:v>4096</c:v>
                </c:pt>
                <c:pt idx="39">
                  <c:v>4042</c:v>
                </c:pt>
                <c:pt idx="40">
                  <c:v>4036</c:v>
                </c:pt>
                <c:pt idx="41">
                  <c:v>4072</c:v>
                </c:pt>
                <c:pt idx="42">
                  <c:v>4145</c:v>
                </c:pt>
                <c:pt idx="43">
                  <c:v>4081</c:v>
                </c:pt>
                <c:pt idx="44">
                  <c:v>4059</c:v>
                </c:pt>
                <c:pt idx="45">
                  <c:v>4104</c:v>
                </c:pt>
                <c:pt idx="46">
                  <c:v>3942</c:v>
                </c:pt>
                <c:pt idx="47">
                  <c:v>4038</c:v>
                </c:pt>
                <c:pt idx="48">
                  <c:v>3966</c:v>
                </c:pt>
                <c:pt idx="49">
                  <c:v>3987</c:v>
                </c:pt>
                <c:pt idx="50">
                  <c:v>3948</c:v>
                </c:pt>
                <c:pt idx="51">
                  <c:v>3881</c:v>
                </c:pt>
                <c:pt idx="52">
                  <c:v>3963</c:v>
                </c:pt>
                <c:pt idx="53">
                  <c:v>3829</c:v>
                </c:pt>
                <c:pt idx="54">
                  <c:v>3961</c:v>
                </c:pt>
                <c:pt idx="55">
                  <c:v>3924</c:v>
                </c:pt>
                <c:pt idx="56">
                  <c:v>3827</c:v>
                </c:pt>
                <c:pt idx="57">
                  <c:v>3843</c:v>
                </c:pt>
                <c:pt idx="58">
                  <c:v>3594</c:v>
                </c:pt>
                <c:pt idx="59">
                  <c:v>3622</c:v>
                </c:pt>
                <c:pt idx="60">
                  <c:v>3633</c:v>
                </c:pt>
                <c:pt idx="61">
                  <c:v>3633</c:v>
                </c:pt>
                <c:pt idx="62">
                  <c:v>3595</c:v>
                </c:pt>
                <c:pt idx="63">
                  <c:v>3631</c:v>
                </c:pt>
                <c:pt idx="64">
                  <c:v>3617</c:v>
                </c:pt>
                <c:pt idx="65">
                  <c:v>3606</c:v>
                </c:pt>
                <c:pt idx="66">
                  <c:v>3536</c:v>
                </c:pt>
                <c:pt idx="67">
                  <c:v>3455</c:v>
                </c:pt>
                <c:pt idx="68">
                  <c:v>3521</c:v>
                </c:pt>
                <c:pt idx="69">
                  <c:v>3571</c:v>
                </c:pt>
                <c:pt idx="70">
                  <c:v>3479</c:v>
                </c:pt>
                <c:pt idx="71">
                  <c:v>3401</c:v>
                </c:pt>
                <c:pt idx="72">
                  <c:v>3529</c:v>
                </c:pt>
                <c:pt idx="73">
                  <c:v>3505</c:v>
                </c:pt>
                <c:pt idx="74">
                  <c:v>3531</c:v>
                </c:pt>
                <c:pt idx="75">
                  <c:v>3505</c:v>
                </c:pt>
                <c:pt idx="76">
                  <c:v>3466</c:v>
                </c:pt>
                <c:pt idx="77">
                  <c:v>3722</c:v>
                </c:pt>
                <c:pt idx="78">
                  <c:v>3509</c:v>
                </c:pt>
                <c:pt idx="79">
                  <c:v>3704</c:v>
                </c:pt>
                <c:pt idx="80">
                  <c:v>3597</c:v>
                </c:pt>
                <c:pt idx="81">
                  <c:v>3650</c:v>
                </c:pt>
                <c:pt idx="82">
                  <c:v>3643</c:v>
                </c:pt>
                <c:pt idx="83">
                  <c:v>3845</c:v>
                </c:pt>
                <c:pt idx="84">
                  <c:v>3803</c:v>
                </c:pt>
                <c:pt idx="85">
                  <c:v>3953</c:v>
                </c:pt>
                <c:pt idx="86">
                  <c:v>3953</c:v>
                </c:pt>
                <c:pt idx="87">
                  <c:v>4045</c:v>
                </c:pt>
                <c:pt idx="88">
                  <c:v>4175</c:v>
                </c:pt>
                <c:pt idx="89">
                  <c:v>4300</c:v>
                </c:pt>
                <c:pt idx="90">
                  <c:v>4367</c:v>
                </c:pt>
                <c:pt idx="91">
                  <c:v>4628</c:v>
                </c:pt>
                <c:pt idx="92">
                  <c:v>4599</c:v>
                </c:pt>
                <c:pt idx="93">
                  <c:v>4667</c:v>
                </c:pt>
                <c:pt idx="94">
                  <c:v>4866</c:v>
                </c:pt>
                <c:pt idx="95">
                  <c:v>5012</c:v>
                </c:pt>
                <c:pt idx="96">
                  <c:v>5093</c:v>
                </c:pt>
                <c:pt idx="97">
                  <c:v>5192</c:v>
                </c:pt>
                <c:pt idx="98">
                  <c:v>5458</c:v>
                </c:pt>
                <c:pt idx="99">
                  <c:v>5434</c:v>
                </c:pt>
                <c:pt idx="100">
                  <c:v>5675</c:v>
                </c:pt>
                <c:pt idx="101">
                  <c:v>5898</c:v>
                </c:pt>
                <c:pt idx="102">
                  <c:v>5931</c:v>
                </c:pt>
                <c:pt idx="103">
                  <c:v>6271</c:v>
                </c:pt>
                <c:pt idx="104">
                  <c:v>6530</c:v>
                </c:pt>
                <c:pt idx="105">
                  <c:v>6684</c:v>
                </c:pt>
                <c:pt idx="106">
                  <c:v>6934</c:v>
                </c:pt>
                <c:pt idx="107">
                  <c:v>7124</c:v>
                </c:pt>
                <c:pt idx="108">
                  <c:v>7462</c:v>
                </c:pt>
                <c:pt idx="109">
                  <c:v>7678</c:v>
                </c:pt>
                <c:pt idx="110">
                  <c:v>7894</c:v>
                </c:pt>
                <c:pt idx="111">
                  <c:v>8199</c:v>
                </c:pt>
                <c:pt idx="112">
                  <c:v>8324</c:v>
                </c:pt>
                <c:pt idx="113">
                  <c:v>8824</c:v>
                </c:pt>
                <c:pt idx="114">
                  <c:v>8940</c:v>
                </c:pt>
                <c:pt idx="115">
                  <c:v>9372</c:v>
                </c:pt>
                <c:pt idx="116">
                  <c:v>9443</c:v>
                </c:pt>
                <c:pt idx="117">
                  <c:v>10001</c:v>
                </c:pt>
                <c:pt idx="118">
                  <c:v>10017</c:v>
                </c:pt>
                <c:pt idx="119">
                  <c:v>10420</c:v>
                </c:pt>
                <c:pt idx="120">
                  <c:v>11003</c:v>
                </c:pt>
                <c:pt idx="121">
                  <c:v>11128</c:v>
                </c:pt>
                <c:pt idx="122">
                  <c:v>11328</c:v>
                </c:pt>
                <c:pt idx="123">
                  <c:v>11807</c:v>
                </c:pt>
                <c:pt idx="124">
                  <c:v>11757</c:v>
                </c:pt>
                <c:pt idx="125">
                  <c:v>11955</c:v>
                </c:pt>
                <c:pt idx="126">
                  <c:v>12157</c:v>
                </c:pt>
                <c:pt idx="127">
                  <c:v>12294</c:v>
                </c:pt>
                <c:pt idx="128">
                  <c:v>12271</c:v>
                </c:pt>
                <c:pt idx="129">
                  <c:v>12023</c:v>
                </c:pt>
                <c:pt idx="130">
                  <c:v>11876</c:v>
                </c:pt>
                <c:pt idx="131">
                  <c:v>11539</c:v>
                </c:pt>
                <c:pt idx="132">
                  <c:v>11266</c:v>
                </c:pt>
                <c:pt idx="133">
                  <c:v>10865</c:v>
                </c:pt>
                <c:pt idx="134">
                  <c:v>10434</c:v>
                </c:pt>
                <c:pt idx="135">
                  <c:v>9923</c:v>
                </c:pt>
                <c:pt idx="136">
                  <c:v>9307</c:v>
                </c:pt>
                <c:pt idx="137">
                  <c:v>9057</c:v>
                </c:pt>
                <c:pt idx="138">
                  <c:v>8720</c:v>
                </c:pt>
                <c:pt idx="139">
                  <c:v>8265</c:v>
                </c:pt>
                <c:pt idx="140">
                  <c:v>8017</c:v>
                </c:pt>
                <c:pt idx="141">
                  <c:v>7399</c:v>
                </c:pt>
                <c:pt idx="142">
                  <c:v>7346</c:v>
                </c:pt>
                <c:pt idx="143">
                  <c:v>6920</c:v>
                </c:pt>
                <c:pt idx="144">
                  <c:v>6556</c:v>
                </c:pt>
                <c:pt idx="145">
                  <c:v>6491</c:v>
                </c:pt>
                <c:pt idx="146">
                  <c:v>6203</c:v>
                </c:pt>
                <c:pt idx="147">
                  <c:v>5929</c:v>
                </c:pt>
                <c:pt idx="148">
                  <c:v>5653</c:v>
                </c:pt>
                <c:pt idx="149">
                  <c:v>5584</c:v>
                </c:pt>
                <c:pt idx="150">
                  <c:v>5354</c:v>
                </c:pt>
                <c:pt idx="151">
                  <c:v>5287</c:v>
                </c:pt>
                <c:pt idx="152">
                  <c:v>4965</c:v>
                </c:pt>
                <c:pt idx="153">
                  <c:v>4835</c:v>
                </c:pt>
                <c:pt idx="154">
                  <c:v>4693</c:v>
                </c:pt>
                <c:pt idx="155">
                  <c:v>4572</c:v>
                </c:pt>
                <c:pt idx="156">
                  <c:v>4539</c:v>
                </c:pt>
                <c:pt idx="157">
                  <c:v>4334</c:v>
                </c:pt>
                <c:pt idx="158">
                  <c:v>4112</c:v>
                </c:pt>
                <c:pt idx="159">
                  <c:v>3941</c:v>
                </c:pt>
                <c:pt idx="160">
                  <c:v>3945</c:v>
                </c:pt>
                <c:pt idx="161">
                  <c:v>3874</c:v>
                </c:pt>
                <c:pt idx="162">
                  <c:v>3707</c:v>
                </c:pt>
                <c:pt idx="163">
                  <c:v>3647</c:v>
                </c:pt>
                <c:pt idx="164">
                  <c:v>3482</c:v>
                </c:pt>
                <c:pt idx="165">
                  <c:v>3467</c:v>
                </c:pt>
                <c:pt idx="166">
                  <c:v>3351</c:v>
                </c:pt>
                <c:pt idx="167">
                  <c:v>3244</c:v>
                </c:pt>
                <c:pt idx="168">
                  <c:v>3268</c:v>
                </c:pt>
                <c:pt idx="169">
                  <c:v>3188</c:v>
                </c:pt>
                <c:pt idx="170">
                  <c:v>2949</c:v>
                </c:pt>
                <c:pt idx="171">
                  <c:v>3013</c:v>
                </c:pt>
                <c:pt idx="172">
                  <c:v>2950</c:v>
                </c:pt>
                <c:pt idx="173">
                  <c:v>2698</c:v>
                </c:pt>
                <c:pt idx="174">
                  <c:v>2755</c:v>
                </c:pt>
                <c:pt idx="175">
                  <c:v>2775</c:v>
                </c:pt>
                <c:pt idx="176">
                  <c:v>2797</c:v>
                </c:pt>
                <c:pt idx="177">
                  <c:v>2719</c:v>
                </c:pt>
                <c:pt idx="178">
                  <c:v>2590</c:v>
                </c:pt>
                <c:pt idx="179">
                  <c:v>2629</c:v>
                </c:pt>
                <c:pt idx="180">
                  <c:v>2459</c:v>
                </c:pt>
                <c:pt idx="181">
                  <c:v>2482</c:v>
                </c:pt>
                <c:pt idx="182">
                  <c:v>2498</c:v>
                </c:pt>
                <c:pt idx="183">
                  <c:v>2451</c:v>
                </c:pt>
                <c:pt idx="184">
                  <c:v>2404</c:v>
                </c:pt>
                <c:pt idx="185">
                  <c:v>2426</c:v>
                </c:pt>
                <c:pt idx="186">
                  <c:v>2375</c:v>
                </c:pt>
                <c:pt idx="187">
                  <c:v>2320</c:v>
                </c:pt>
                <c:pt idx="188">
                  <c:v>2394</c:v>
                </c:pt>
                <c:pt idx="189">
                  <c:v>2307</c:v>
                </c:pt>
                <c:pt idx="190">
                  <c:v>2288</c:v>
                </c:pt>
                <c:pt idx="191">
                  <c:v>2277</c:v>
                </c:pt>
                <c:pt idx="192">
                  <c:v>2197</c:v>
                </c:pt>
                <c:pt idx="193">
                  <c:v>2250</c:v>
                </c:pt>
                <c:pt idx="194">
                  <c:v>2175</c:v>
                </c:pt>
                <c:pt idx="195">
                  <c:v>2188</c:v>
                </c:pt>
                <c:pt idx="196">
                  <c:v>2166</c:v>
                </c:pt>
                <c:pt idx="197">
                  <c:v>2162</c:v>
                </c:pt>
                <c:pt idx="198">
                  <c:v>2145</c:v>
                </c:pt>
                <c:pt idx="199">
                  <c:v>2153</c:v>
                </c:pt>
                <c:pt idx="200">
                  <c:v>2093</c:v>
                </c:pt>
                <c:pt idx="201">
                  <c:v>2139</c:v>
                </c:pt>
                <c:pt idx="202">
                  <c:v>2136</c:v>
                </c:pt>
                <c:pt idx="203">
                  <c:v>2014</c:v>
                </c:pt>
                <c:pt idx="204">
                  <c:v>2089</c:v>
                </c:pt>
                <c:pt idx="205">
                  <c:v>2077</c:v>
                </c:pt>
                <c:pt idx="206">
                  <c:v>2019</c:v>
                </c:pt>
                <c:pt idx="207">
                  <c:v>2039</c:v>
                </c:pt>
                <c:pt idx="208">
                  <c:v>2000</c:v>
                </c:pt>
                <c:pt idx="209">
                  <c:v>1948</c:v>
                </c:pt>
                <c:pt idx="210">
                  <c:v>1886</c:v>
                </c:pt>
                <c:pt idx="211">
                  <c:v>1960</c:v>
                </c:pt>
                <c:pt idx="212">
                  <c:v>1944</c:v>
                </c:pt>
                <c:pt idx="213">
                  <c:v>2021</c:v>
                </c:pt>
                <c:pt idx="214">
                  <c:v>1939</c:v>
                </c:pt>
                <c:pt idx="215">
                  <c:v>1896</c:v>
                </c:pt>
                <c:pt idx="216">
                  <c:v>1825</c:v>
                </c:pt>
                <c:pt idx="217">
                  <c:v>1846</c:v>
                </c:pt>
                <c:pt idx="218">
                  <c:v>1769</c:v>
                </c:pt>
                <c:pt idx="219">
                  <c:v>1825</c:v>
                </c:pt>
                <c:pt idx="220">
                  <c:v>1832</c:v>
                </c:pt>
                <c:pt idx="221">
                  <c:v>1748</c:v>
                </c:pt>
                <c:pt idx="222">
                  <c:v>1701</c:v>
                </c:pt>
                <c:pt idx="223">
                  <c:v>1675</c:v>
                </c:pt>
                <c:pt idx="224">
                  <c:v>1692</c:v>
                </c:pt>
                <c:pt idx="225">
                  <c:v>1656</c:v>
                </c:pt>
                <c:pt idx="226">
                  <c:v>1656</c:v>
                </c:pt>
                <c:pt idx="227">
                  <c:v>1642</c:v>
                </c:pt>
                <c:pt idx="228">
                  <c:v>1659</c:v>
                </c:pt>
                <c:pt idx="229">
                  <c:v>1616</c:v>
                </c:pt>
                <c:pt idx="230">
                  <c:v>1642</c:v>
                </c:pt>
                <c:pt idx="231">
                  <c:v>1554</c:v>
                </c:pt>
                <c:pt idx="232">
                  <c:v>1683</c:v>
                </c:pt>
                <c:pt idx="233">
                  <c:v>1607</c:v>
                </c:pt>
                <c:pt idx="234">
                  <c:v>1563</c:v>
                </c:pt>
                <c:pt idx="235">
                  <c:v>1534</c:v>
                </c:pt>
                <c:pt idx="236">
                  <c:v>1562</c:v>
                </c:pt>
                <c:pt idx="237">
                  <c:v>1589</c:v>
                </c:pt>
                <c:pt idx="238">
                  <c:v>1649</c:v>
                </c:pt>
                <c:pt idx="239">
                  <c:v>1513</c:v>
                </c:pt>
                <c:pt idx="240">
                  <c:v>1590</c:v>
                </c:pt>
                <c:pt idx="241">
                  <c:v>1541</c:v>
                </c:pt>
                <c:pt idx="242">
                  <c:v>1508</c:v>
                </c:pt>
                <c:pt idx="243">
                  <c:v>1494</c:v>
                </c:pt>
                <c:pt idx="244">
                  <c:v>1473</c:v>
                </c:pt>
                <c:pt idx="245">
                  <c:v>1377</c:v>
                </c:pt>
                <c:pt idx="246">
                  <c:v>1365</c:v>
                </c:pt>
                <c:pt idx="247">
                  <c:v>1321</c:v>
                </c:pt>
                <c:pt idx="248">
                  <c:v>1230</c:v>
                </c:pt>
                <c:pt idx="249">
                  <c:v>1261</c:v>
                </c:pt>
                <c:pt idx="250">
                  <c:v>1258</c:v>
                </c:pt>
                <c:pt idx="251">
                  <c:v>1223</c:v>
                </c:pt>
                <c:pt idx="252">
                  <c:v>1121</c:v>
                </c:pt>
                <c:pt idx="253">
                  <c:v>1143</c:v>
                </c:pt>
                <c:pt idx="254">
                  <c:v>1072</c:v>
                </c:pt>
                <c:pt idx="255">
                  <c:v>1066</c:v>
                </c:pt>
                <c:pt idx="256">
                  <c:v>1118</c:v>
                </c:pt>
                <c:pt idx="257">
                  <c:v>1063</c:v>
                </c:pt>
                <c:pt idx="258">
                  <c:v>1020</c:v>
                </c:pt>
                <c:pt idx="259">
                  <c:v>1010</c:v>
                </c:pt>
                <c:pt idx="260">
                  <c:v>1031</c:v>
                </c:pt>
                <c:pt idx="261">
                  <c:v>1044</c:v>
                </c:pt>
                <c:pt idx="262">
                  <c:v>1017</c:v>
                </c:pt>
                <c:pt idx="263">
                  <c:v>986</c:v>
                </c:pt>
                <c:pt idx="264">
                  <c:v>949</c:v>
                </c:pt>
                <c:pt idx="265">
                  <c:v>962</c:v>
                </c:pt>
                <c:pt idx="266">
                  <c:v>956</c:v>
                </c:pt>
                <c:pt idx="267">
                  <c:v>900</c:v>
                </c:pt>
                <c:pt idx="268">
                  <c:v>920</c:v>
                </c:pt>
                <c:pt idx="269">
                  <c:v>922</c:v>
                </c:pt>
                <c:pt idx="270">
                  <c:v>887</c:v>
                </c:pt>
                <c:pt idx="271">
                  <c:v>934</c:v>
                </c:pt>
                <c:pt idx="272">
                  <c:v>840</c:v>
                </c:pt>
                <c:pt idx="273">
                  <c:v>919</c:v>
                </c:pt>
                <c:pt idx="274">
                  <c:v>879</c:v>
                </c:pt>
                <c:pt idx="275">
                  <c:v>899</c:v>
                </c:pt>
                <c:pt idx="276">
                  <c:v>888</c:v>
                </c:pt>
                <c:pt idx="277">
                  <c:v>839</c:v>
                </c:pt>
                <c:pt idx="278">
                  <c:v>816</c:v>
                </c:pt>
                <c:pt idx="279">
                  <c:v>817</c:v>
                </c:pt>
                <c:pt idx="280">
                  <c:v>837</c:v>
                </c:pt>
                <c:pt idx="281">
                  <c:v>835</c:v>
                </c:pt>
                <c:pt idx="282">
                  <c:v>820</c:v>
                </c:pt>
                <c:pt idx="283">
                  <c:v>827</c:v>
                </c:pt>
                <c:pt idx="284">
                  <c:v>830</c:v>
                </c:pt>
                <c:pt idx="285">
                  <c:v>775</c:v>
                </c:pt>
                <c:pt idx="286">
                  <c:v>773</c:v>
                </c:pt>
                <c:pt idx="287">
                  <c:v>790</c:v>
                </c:pt>
                <c:pt idx="288">
                  <c:v>805</c:v>
                </c:pt>
                <c:pt idx="289">
                  <c:v>767</c:v>
                </c:pt>
                <c:pt idx="290">
                  <c:v>779</c:v>
                </c:pt>
                <c:pt idx="291">
                  <c:v>850</c:v>
                </c:pt>
                <c:pt idx="292">
                  <c:v>785</c:v>
                </c:pt>
                <c:pt idx="293">
                  <c:v>730</c:v>
                </c:pt>
                <c:pt idx="294">
                  <c:v>770</c:v>
                </c:pt>
                <c:pt idx="295">
                  <c:v>806</c:v>
                </c:pt>
                <c:pt idx="296">
                  <c:v>803</c:v>
                </c:pt>
                <c:pt idx="297">
                  <c:v>765</c:v>
                </c:pt>
                <c:pt idx="298">
                  <c:v>775</c:v>
                </c:pt>
                <c:pt idx="299">
                  <c:v>769</c:v>
                </c:pt>
                <c:pt idx="300">
                  <c:v>811</c:v>
                </c:pt>
                <c:pt idx="301">
                  <c:v>763</c:v>
                </c:pt>
                <c:pt idx="302">
                  <c:v>776</c:v>
                </c:pt>
                <c:pt idx="303">
                  <c:v>786</c:v>
                </c:pt>
                <c:pt idx="304">
                  <c:v>814</c:v>
                </c:pt>
                <c:pt idx="305">
                  <c:v>799</c:v>
                </c:pt>
                <c:pt idx="306">
                  <c:v>763</c:v>
                </c:pt>
                <c:pt idx="307">
                  <c:v>786</c:v>
                </c:pt>
                <c:pt idx="308">
                  <c:v>754</c:v>
                </c:pt>
                <c:pt idx="309">
                  <c:v>812</c:v>
                </c:pt>
                <c:pt idx="310">
                  <c:v>804</c:v>
                </c:pt>
                <c:pt idx="311">
                  <c:v>829</c:v>
                </c:pt>
                <c:pt idx="312">
                  <c:v>761</c:v>
                </c:pt>
                <c:pt idx="313">
                  <c:v>841</c:v>
                </c:pt>
                <c:pt idx="314">
                  <c:v>828</c:v>
                </c:pt>
                <c:pt idx="315">
                  <c:v>815</c:v>
                </c:pt>
                <c:pt idx="316">
                  <c:v>785</c:v>
                </c:pt>
                <c:pt idx="317">
                  <c:v>831</c:v>
                </c:pt>
                <c:pt idx="318">
                  <c:v>838</c:v>
                </c:pt>
                <c:pt idx="319">
                  <c:v>831</c:v>
                </c:pt>
                <c:pt idx="320">
                  <c:v>871</c:v>
                </c:pt>
                <c:pt idx="321">
                  <c:v>869</c:v>
                </c:pt>
                <c:pt idx="322">
                  <c:v>888</c:v>
                </c:pt>
                <c:pt idx="323">
                  <c:v>849</c:v>
                </c:pt>
                <c:pt idx="324">
                  <c:v>900</c:v>
                </c:pt>
                <c:pt idx="325">
                  <c:v>893</c:v>
                </c:pt>
                <c:pt idx="326">
                  <c:v>884</c:v>
                </c:pt>
                <c:pt idx="327">
                  <c:v>929</c:v>
                </c:pt>
                <c:pt idx="328">
                  <c:v>923</c:v>
                </c:pt>
                <c:pt idx="329">
                  <c:v>928</c:v>
                </c:pt>
                <c:pt idx="330">
                  <c:v>970</c:v>
                </c:pt>
                <c:pt idx="331">
                  <c:v>1019</c:v>
                </c:pt>
                <c:pt idx="332">
                  <c:v>1027</c:v>
                </c:pt>
                <c:pt idx="333">
                  <c:v>991</c:v>
                </c:pt>
                <c:pt idx="334">
                  <c:v>1024</c:v>
                </c:pt>
                <c:pt idx="335">
                  <c:v>1071</c:v>
                </c:pt>
                <c:pt idx="336">
                  <c:v>1119</c:v>
                </c:pt>
                <c:pt idx="337">
                  <c:v>1214</c:v>
                </c:pt>
                <c:pt idx="338">
                  <c:v>1181</c:v>
                </c:pt>
                <c:pt idx="339">
                  <c:v>1215</c:v>
                </c:pt>
                <c:pt idx="340">
                  <c:v>1198</c:v>
                </c:pt>
                <c:pt idx="341">
                  <c:v>1260</c:v>
                </c:pt>
                <c:pt idx="342">
                  <c:v>1194</c:v>
                </c:pt>
                <c:pt idx="343">
                  <c:v>1156</c:v>
                </c:pt>
                <c:pt idx="344">
                  <c:v>1206</c:v>
                </c:pt>
                <c:pt idx="345">
                  <c:v>1208</c:v>
                </c:pt>
                <c:pt idx="346">
                  <c:v>1135</c:v>
                </c:pt>
                <c:pt idx="347">
                  <c:v>1136</c:v>
                </c:pt>
                <c:pt idx="348">
                  <c:v>1159</c:v>
                </c:pt>
                <c:pt idx="349">
                  <c:v>1100</c:v>
                </c:pt>
                <c:pt idx="350">
                  <c:v>1112</c:v>
                </c:pt>
                <c:pt idx="351">
                  <c:v>1190</c:v>
                </c:pt>
                <c:pt idx="352">
                  <c:v>1161</c:v>
                </c:pt>
                <c:pt idx="353">
                  <c:v>1087</c:v>
                </c:pt>
                <c:pt idx="354">
                  <c:v>1061</c:v>
                </c:pt>
                <c:pt idx="355">
                  <c:v>1167</c:v>
                </c:pt>
                <c:pt idx="356">
                  <c:v>1125</c:v>
                </c:pt>
                <c:pt idx="357">
                  <c:v>1066</c:v>
                </c:pt>
                <c:pt idx="358">
                  <c:v>1055</c:v>
                </c:pt>
                <c:pt idx="359">
                  <c:v>1019</c:v>
                </c:pt>
                <c:pt idx="360">
                  <c:v>1007</c:v>
                </c:pt>
                <c:pt idx="361">
                  <c:v>965</c:v>
                </c:pt>
                <c:pt idx="362">
                  <c:v>938</c:v>
                </c:pt>
                <c:pt idx="363">
                  <c:v>942</c:v>
                </c:pt>
                <c:pt idx="364">
                  <c:v>896</c:v>
                </c:pt>
                <c:pt idx="365">
                  <c:v>816</c:v>
                </c:pt>
                <c:pt idx="366">
                  <c:v>810</c:v>
                </c:pt>
                <c:pt idx="367">
                  <c:v>842</c:v>
                </c:pt>
                <c:pt idx="368">
                  <c:v>784</c:v>
                </c:pt>
                <c:pt idx="369">
                  <c:v>837</c:v>
                </c:pt>
                <c:pt idx="370">
                  <c:v>752</c:v>
                </c:pt>
                <c:pt idx="371">
                  <c:v>724</c:v>
                </c:pt>
                <c:pt idx="372">
                  <c:v>736</c:v>
                </c:pt>
                <c:pt idx="373">
                  <c:v>670</c:v>
                </c:pt>
                <c:pt idx="374">
                  <c:v>707</c:v>
                </c:pt>
                <c:pt idx="375">
                  <c:v>739</c:v>
                </c:pt>
                <c:pt idx="376">
                  <c:v>691</c:v>
                </c:pt>
                <c:pt idx="377">
                  <c:v>677</c:v>
                </c:pt>
                <c:pt idx="378">
                  <c:v>696</c:v>
                </c:pt>
                <c:pt idx="379">
                  <c:v>707</c:v>
                </c:pt>
                <c:pt idx="380">
                  <c:v>705</c:v>
                </c:pt>
                <c:pt idx="381">
                  <c:v>707</c:v>
                </c:pt>
                <c:pt idx="382">
                  <c:v>771</c:v>
                </c:pt>
                <c:pt idx="383">
                  <c:v>724</c:v>
                </c:pt>
                <c:pt idx="384">
                  <c:v>786</c:v>
                </c:pt>
                <c:pt idx="385">
                  <c:v>874</c:v>
                </c:pt>
                <c:pt idx="386">
                  <c:v>853</c:v>
                </c:pt>
                <c:pt idx="387">
                  <c:v>879</c:v>
                </c:pt>
                <c:pt idx="388">
                  <c:v>837</c:v>
                </c:pt>
                <c:pt idx="389">
                  <c:v>842</c:v>
                </c:pt>
                <c:pt idx="390">
                  <c:v>901</c:v>
                </c:pt>
                <c:pt idx="391">
                  <c:v>912</c:v>
                </c:pt>
                <c:pt idx="392">
                  <c:v>925</c:v>
                </c:pt>
                <c:pt idx="393">
                  <c:v>882</c:v>
                </c:pt>
                <c:pt idx="394">
                  <c:v>859</c:v>
                </c:pt>
                <c:pt idx="395">
                  <c:v>827</c:v>
                </c:pt>
                <c:pt idx="396">
                  <c:v>741</c:v>
                </c:pt>
                <c:pt idx="397">
                  <c:v>665</c:v>
                </c:pt>
                <c:pt idx="398">
                  <c:v>638</c:v>
                </c:pt>
                <c:pt idx="399">
                  <c:v>603</c:v>
                </c:pt>
                <c:pt idx="400">
                  <c:v>585</c:v>
                </c:pt>
                <c:pt idx="401">
                  <c:v>566</c:v>
                </c:pt>
                <c:pt idx="402">
                  <c:v>547</c:v>
                </c:pt>
                <c:pt idx="403">
                  <c:v>551</c:v>
                </c:pt>
                <c:pt idx="404">
                  <c:v>491</c:v>
                </c:pt>
                <c:pt idx="405">
                  <c:v>497</c:v>
                </c:pt>
                <c:pt idx="406">
                  <c:v>483</c:v>
                </c:pt>
                <c:pt idx="407">
                  <c:v>504</c:v>
                </c:pt>
                <c:pt idx="408">
                  <c:v>495</c:v>
                </c:pt>
                <c:pt idx="409">
                  <c:v>527</c:v>
                </c:pt>
                <c:pt idx="410">
                  <c:v>455</c:v>
                </c:pt>
                <c:pt idx="411">
                  <c:v>466</c:v>
                </c:pt>
                <c:pt idx="412">
                  <c:v>485</c:v>
                </c:pt>
                <c:pt idx="413">
                  <c:v>504</c:v>
                </c:pt>
                <c:pt idx="414">
                  <c:v>489</c:v>
                </c:pt>
                <c:pt idx="415">
                  <c:v>489</c:v>
                </c:pt>
                <c:pt idx="416">
                  <c:v>465</c:v>
                </c:pt>
                <c:pt idx="417">
                  <c:v>514</c:v>
                </c:pt>
                <c:pt idx="418">
                  <c:v>503</c:v>
                </c:pt>
                <c:pt idx="419">
                  <c:v>477</c:v>
                </c:pt>
                <c:pt idx="420">
                  <c:v>497</c:v>
                </c:pt>
                <c:pt idx="421">
                  <c:v>509</c:v>
                </c:pt>
                <c:pt idx="422">
                  <c:v>481</c:v>
                </c:pt>
                <c:pt idx="423">
                  <c:v>503</c:v>
                </c:pt>
                <c:pt idx="424">
                  <c:v>481</c:v>
                </c:pt>
                <c:pt idx="425">
                  <c:v>497</c:v>
                </c:pt>
                <c:pt idx="426">
                  <c:v>493</c:v>
                </c:pt>
                <c:pt idx="427">
                  <c:v>491</c:v>
                </c:pt>
                <c:pt idx="428">
                  <c:v>479</c:v>
                </c:pt>
                <c:pt idx="429">
                  <c:v>514</c:v>
                </c:pt>
                <c:pt idx="430">
                  <c:v>565</c:v>
                </c:pt>
                <c:pt idx="431">
                  <c:v>504</c:v>
                </c:pt>
                <c:pt idx="432">
                  <c:v>502</c:v>
                </c:pt>
                <c:pt idx="433">
                  <c:v>530</c:v>
                </c:pt>
                <c:pt idx="434">
                  <c:v>530</c:v>
                </c:pt>
                <c:pt idx="435">
                  <c:v>548</c:v>
                </c:pt>
                <c:pt idx="436">
                  <c:v>511</c:v>
                </c:pt>
                <c:pt idx="437">
                  <c:v>502</c:v>
                </c:pt>
                <c:pt idx="438">
                  <c:v>548</c:v>
                </c:pt>
                <c:pt idx="439">
                  <c:v>523</c:v>
                </c:pt>
                <c:pt idx="440">
                  <c:v>520</c:v>
                </c:pt>
                <c:pt idx="441">
                  <c:v>556</c:v>
                </c:pt>
                <c:pt idx="442">
                  <c:v>629</c:v>
                </c:pt>
                <c:pt idx="443">
                  <c:v>570</c:v>
                </c:pt>
                <c:pt idx="444">
                  <c:v>585</c:v>
                </c:pt>
                <c:pt idx="445">
                  <c:v>597</c:v>
                </c:pt>
                <c:pt idx="446">
                  <c:v>563</c:v>
                </c:pt>
                <c:pt idx="447">
                  <c:v>579</c:v>
                </c:pt>
                <c:pt idx="448">
                  <c:v>563</c:v>
                </c:pt>
                <c:pt idx="449">
                  <c:v>606</c:v>
                </c:pt>
                <c:pt idx="450">
                  <c:v>672</c:v>
                </c:pt>
                <c:pt idx="451">
                  <c:v>685</c:v>
                </c:pt>
                <c:pt idx="452">
                  <c:v>768</c:v>
                </c:pt>
                <c:pt idx="453">
                  <c:v>718</c:v>
                </c:pt>
                <c:pt idx="454">
                  <c:v>722</c:v>
                </c:pt>
                <c:pt idx="455">
                  <c:v>782</c:v>
                </c:pt>
                <c:pt idx="456">
                  <c:v>751</c:v>
                </c:pt>
                <c:pt idx="457">
                  <c:v>751</c:v>
                </c:pt>
                <c:pt idx="458">
                  <c:v>733</c:v>
                </c:pt>
                <c:pt idx="459">
                  <c:v>698</c:v>
                </c:pt>
                <c:pt idx="460">
                  <c:v>614</c:v>
                </c:pt>
                <c:pt idx="461">
                  <c:v>617</c:v>
                </c:pt>
                <c:pt idx="462">
                  <c:v>612</c:v>
                </c:pt>
                <c:pt idx="463">
                  <c:v>587</c:v>
                </c:pt>
                <c:pt idx="464">
                  <c:v>556</c:v>
                </c:pt>
                <c:pt idx="465">
                  <c:v>513</c:v>
                </c:pt>
                <c:pt idx="466">
                  <c:v>561</c:v>
                </c:pt>
                <c:pt idx="467">
                  <c:v>566</c:v>
                </c:pt>
                <c:pt idx="468">
                  <c:v>581</c:v>
                </c:pt>
                <c:pt idx="469">
                  <c:v>557</c:v>
                </c:pt>
                <c:pt idx="470">
                  <c:v>564</c:v>
                </c:pt>
                <c:pt idx="471">
                  <c:v>546</c:v>
                </c:pt>
                <c:pt idx="472">
                  <c:v>543</c:v>
                </c:pt>
                <c:pt idx="473">
                  <c:v>508</c:v>
                </c:pt>
                <c:pt idx="474">
                  <c:v>494</c:v>
                </c:pt>
                <c:pt idx="475">
                  <c:v>547</c:v>
                </c:pt>
                <c:pt idx="476">
                  <c:v>553</c:v>
                </c:pt>
                <c:pt idx="477">
                  <c:v>531</c:v>
                </c:pt>
                <c:pt idx="478">
                  <c:v>484</c:v>
                </c:pt>
                <c:pt idx="479">
                  <c:v>502</c:v>
                </c:pt>
                <c:pt idx="480">
                  <c:v>502</c:v>
                </c:pt>
                <c:pt idx="481">
                  <c:v>475</c:v>
                </c:pt>
                <c:pt idx="482">
                  <c:v>464</c:v>
                </c:pt>
                <c:pt idx="483">
                  <c:v>475</c:v>
                </c:pt>
                <c:pt idx="484">
                  <c:v>465</c:v>
                </c:pt>
                <c:pt idx="485">
                  <c:v>488</c:v>
                </c:pt>
                <c:pt idx="486">
                  <c:v>469</c:v>
                </c:pt>
                <c:pt idx="487">
                  <c:v>477</c:v>
                </c:pt>
                <c:pt idx="488">
                  <c:v>488</c:v>
                </c:pt>
                <c:pt idx="489">
                  <c:v>465</c:v>
                </c:pt>
                <c:pt idx="490">
                  <c:v>473</c:v>
                </c:pt>
                <c:pt idx="491">
                  <c:v>501</c:v>
                </c:pt>
                <c:pt idx="492">
                  <c:v>474</c:v>
                </c:pt>
                <c:pt idx="493">
                  <c:v>490</c:v>
                </c:pt>
                <c:pt idx="494">
                  <c:v>459</c:v>
                </c:pt>
                <c:pt idx="495">
                  <c:v>475</c:v>
                </c:pt>
                <c:pt idx="496">
                  <c:v>486</c:v>
                </c:pt>
                <c:pt idx="497">
                  <c:v>452</c:v>
                </c:pt>
                <c:pt idx="498">
                  <c:v>501</c:v>
                </c:pt>
                <c:pt idx="499">
                  <c:v>457</c:v>
                </c:pt>
                <c:pt idx="500">
                  <c:v>480</c:v>
                </c:pt>
                <c:pt idx="501">
                  <c:v>472</c:v>
                </c:pt>
                <c:pt idx="502">
                  <c:v>468</c:v>
                </c:pt>
                <c:pt idx="503">
                  <c:v>449</c:v>
                </c:pt>
                <c:pt idx="504">
                  <c:v>462</c:v>
                </c:pt>
                <c:pt idx="505">
                  <c:v>461</c:v>
                </c:pt>
                <c:pt idx="506">
                  <c:v>463</c:v>
                </c:pt>
                <c:pt idx="507">
                  <c:v>480</c:v>
                </c:pt>
                <c:pt idx="508">
                  <c:v>475</c:v>
                </c:pt>
                <c:pt idx="509">
                  <c:v>517</c:v>
                </c:pt>
                <c:pt idx="510">
                  <c:v>448</c:v>
                </c:pt>
                <c:pt idx="511">
                  <c:v>466</c:v>
                </c:pt>
                <c:pt idx="512">
                  <c:v>451</c:v>
                </c:pt>
                <c:pt idx="513">
                  <c:v>486</c:v>
                </c:pt>
                <c:pt idx="514">
                  <c:v>482</c:v>
                </c:pt>
                <c:pt idx="515">
                  <c:v>457</c:v>
                </c:pt>
                <c:pt idx="516">
                  <c:v>472</c:v>
                </c:pt>
                <c:pt idx="517">
                  <c:v>516</c:v>
                </c:pt>
                <c:pt idx="518">
                  <c:v>468</c:v>
                </c:pt>
                <c:pt idx="519">
                  <c:v>504</c:v>
                </c:pt>
                <c:pt idx="520">
                  <c:v>481</c:v>
                </c:pt>
                <c:pt idx="521">
                  <c:v>490</c:v>
                </c:pt>
                <c:pt idx="522">
                  <c:v>462</c:v>
                </c:pt>
                <c:pt idx="523">
                  <c:v>476</c:v>
                </c:pt>
                <c:pt idx="524">
                  <c:v>483</c:v>
                </c:pt>
                <c:pt idx="525">
                  <c:v>501</c:v>
                </c:pt>
                <c:pt idx="526">
                  <c:v>480</c:v>
                </c:pt>
                <c:pt idx="527">
                  <c:v>489</c:v>
                </c:pt>
                <c:pt idx="528">
                  <c:v>470</c:v>
                </c:pt>
                <c:pt idx="529">
                  <c:v>447</c:v>
                </c:pt>
                <c:pt idx="530">
                  <c:v>483</c:v>
                </c:pt>
                <c:pt idx="531">
                  <c:v>489</c:v>
                </c:pt>
                <c:pt idx="532">
                  <c:v>501</c:v>
                </c:pt>
                <c:pt idx="533">
                  <c:v>478</c:v>
                </c:pt>
                <c:pt idx="534">
                  <c:v>521</c:v>
                </c:pt>
                <c:pt idx="535">
                  <c:v>506</c:v>
                </c:pt>
                <c:pt idx="536">
                  <c:v>523</c:v>
                </c:pt>
                <c:pt idx="537">
                  <c:v>517</c:v>
                </c:pt>
                <c:pt idx="538">
                  <c:v>526</c:v>
                </c:pt>
                <c:pt idx="539">
                  <c:v>516</c:v>
                </c:pt>
                <c:pt idx="540">
                  <c:v>507</c:v>
                </c:pt>
                <c:pt idx="541">
                  <c:v>537</c:v>
                </c:pt>
                <c:pt idx="542">
                  <c:v>518</c:v>
                </c:pt>
                <c:pt idx="543">
                  <c:v>553</c:v>
                </c:pt>
                <c:pt idx="544">
                  <c:v>544</c:v>
                </c:pt>
                <c:pt idx="545">
                  <c:v>550</c:v>
                </c:pt>
                <c:pt idx="546">
                  <c:v>562</c:v>
                </c:pt>
                <c:pt idx="547">
                  <c:v>573</c:v>
                </c:pt>
                <c:pt idx="548">
                  <c:v>618</c:v>
                </c:pt>
                <c:pt idx="549">
                  <c:v>614</c:v>
                </c:pt>
                <c:pt idx="550">
                  <c:v>604</c:v>
                </c:pt>
                <c:pt idx="551">
                  <c:v>618</c:v>
                </c:pt>
                <c:pt idx="552">
                  <c:v>563</c:v>
                </c:pt>
                <c:pt idx="553">
                  <c:v>556</c:v>
                </c:pt>
                <c:pt idx="554">
                  <c:v>595</c:v>
                </c:pt>
                <c:pt idx="555">
                  <c:v>561</c:v>
                </c:pt>
                <c:pt idx="556">
                  <c:v>567</c:v>
                </c:pt>
                <c:pt idx="557">
                  <c:v>562</c:v>
                </c:pt>
                <c:pt idx="558">
                  <c:v>573</c:v>
                </c:pt>
                <c:pt idx="559">
                  <c:v>531</c:v>
                </c:pt>
                <c:pt idx="560">
                  <c:v>621</c:v>
                </c:pt>
                <c:pt idx="561">
                  <c:v>598</c:v>
                </c:pt>
                <c:pt idx="562">
                  <c:v>622</c:v>
                </c:pt>
                <c:pt idx="563">
                  <c:v>623</c:v>
                </c:pt>
                <c:pt idx="564">
                  <c:v>580</c:v>
                </c:pt>
                <c:pt idx="565">
                  <c:v>650</c:v>
                </c:pt>
                <c:pt idx="566">
                  <c:v>657</c:v>
                </c:pt>
                <c:pt idx="567">
                  <c:v>618</c:v>
                </c:pt>
                <c:pt idx="568">
                  <c:v>611</c:v>
                </c:pt>
                <c:pt idx="569">
                  <c:v>599</c:v>
                </c:pt>
                <c:pt idx="570">
                  <c:v>591</c:v>
                </c:pt>
                <c:pt idx="571">
                  <c:v>624</c:v>
                </c:pt>
                <c:pt idx="572">
                  <c:v>622</c:v>
                </c:pt>
                <c:pt idx="573">
                  <c:v>626</c:v>
                </c:pt>
                <c:pt idx="574">
                  <c:v>644</c:v>
                </c:pt>
                <c:pt idx="575">
                  <c:v>661</c:v>
                </c:pt>
                <c:pt idx="576">
                  <c:v>652</c:v>
                </c:pt>
                <c:pt idx="577">
                  <c:v>686</c:v>
                </c:pt>
                <c:pt idx="578">
                  <c:v>666</c:v>
                </c:pt>
                <c:pt idx="579">
                  <c:v>675</c:v>
                </c:pt>
                <c:pt idx="580">
                  <c:v>619</c:v>
                </c:pt>
                <c:pt idx="581">
                  <c:v>662</c:v>
                </c:pt>
                <c:pt idx="582">
                  <c:v>660</c:v>
                </c:pt>
                <c:pt idx="583">
                  <c:v>669</c:v>
                </c:pt>
                <c:pt idx="584">
                  <c:v>655</c:v>
                </c:pt>
                <c:pt idx="585">
                  <c:v>703</c:v>
                </c:pt>
                <c:pt idx="586">
                  <c:v>671</c:v>
                </c:pt>
                <c:pt idx="587">
                  <c:v>659</c:v>
                </c:pt>
                <c:pt idx="588">
                  <c:v>683</c:v>
                </c:pt>
                <c:pt idx="589">
                  <c:v>684</c:v>
                </c:pt>
                <c:pt idx="590">
                  <c:v>619</c:v>
                </c:pt>
                <c:pt idx="591">
                  <c:v>627</c:v>
                </c:pt>
                <c:pt idx="592">
                  <c:v>582</c:v>
                </c:pt>
                <c:pt idx="593">
                  <c:v>636</c:v>
                </c:pt>
                <c:pt idx="594">
                  <c:v>631</c:v>
                </c:pt>
                <c:pt idx="595">
                  <c:v>604</c:v>
                </c:pt>
                <c:pt idx="596">
                  <c:v>601</c:v>
                </c:pt>
                <c:pt idx="597">
                  <c:v>619</c:v>
                </c:pt>
                <c:pt idx="598">
                  <c:v>592</c:v>
                </c:pt>
                <c:pt idx="599">
                  <c:v>622</c:v>
                </c:pt>
                <c:pt idx="600">
                  <c:v>614</c:v>
                </c:pt>
                <c:pt idx="601">
                  <c:v>595</c:v>
                </c:pt>
                <c:pt idx="602">
                  <c:v>589</c:v>
                </c:pt>
                <c:pt idx="603">
                  <c:v>550</c:v>
                </c:pt>
                <c:pt idx="604">
                  <c:v>567</c:v>
                </c:pt>
                <c:pt idx="605">
                  <c:v>601</c:v>
                </c:pt>
                <c:pt idx="606">
                  <c:v>618</c:v>
                </c:pt>
                <c:pt idx="607">
                  <c:v>606</c:v>
                </c:pt>
                <c:pt idx="608">
                  <c:v>593</c:v>
                </c:pt>
                <c:pt idx="609">
                  <c:v>608</c:v>
                </c:pt>
                <c:pt idx="610">
                  <c:v>596</c:v>
                </c:pt>
                <c:pt idx="611">
                  <c:v>606</c:v>
                </c:pt>
                <c:pt idx="612">
                  <c:v>592</c:v>
                </c:pt>
                <c:pt idx="613">
                  <c:v>626</c:v>
                </c:pt>
                <c:pt idx="614">
                  <c:v>594</c:v>
                </c:pt>
                <c:pt idx="615">
                  <c:v>590</c:v>
                </c:pt>
                <c:pt idx="616">
                  <c:v>594</c:v>
                </c:pt>
                <c:pt idx="617">
                  <c:v>598</c:v>
                </c:pt>
                <c:pt idx="618">
                  <c:v>592</c:v>
                </c:pt>
                <c:pt idx="619">
                  <c:v>617</c:v>
                </c:pt>
                <c:pt idx="620">
                  <c:v>589</c:v>
                </c:pt>
                <c:pt idx="621">
                  <c:v>591</c:v>
                </c:pt>
                <c:pt idx="622">
                  <c:v>614</c:v>
                </c:pt>
                <c:pt idx="623">
                  <c:v>653</c:v>
                </c:pt>
                <c:pt idx="624">
                  <c:v>630</c:v>
                </c:pt>
                <c:pt idx="625">
                  <c:v>644</c:v>
                </c:pt>
                <c:pt idx="626">
                  <c:v>631</c:v>
                </c:pt>
                <c:pt idx="627">
                  <c:v>632</c:v>
                </c:pt>
                <c:pt idx="628">
                  <c:v>637</c:v>
                </c:pt>
                <c:pt idx="629">
                  <c:v>652</c:v>
                </c:pt>
                <c:pt idx="630">
                  <c:v>634</c:v>
                </c:pt>
                <c:pt idx="631">
                  <c:v>591</c:v>
                </c:pt>
                <c:pt idx="632">
                  <c:v>631</c:v>
                </c:pt>
                <c:pt idx="633">
                  <c:v>671</c:v>
                </c:pt>
                <c:pt idx="634">
                  <c:v>676</c:v>
                </c:pt>
                <c:pt idx="635">
                  <c:v>635</c:v>
                </c:pt>
                <c:pt idx="636">
                  <c:v>617</c:v>
                </c:pt>
                <c:pt idx="637">
                  <c:v>659</c:v>
                </c:pt>
                <c:pt idx="638">
                  <c:v>678</c:v>
                </c:pt>
                <c:pt idx="639">
                  <c:v>705</c:v>
                </c:pt>
                <c:pt idx="640">
                  <c:v>709</c:v>
                </c:pt>
                <c:pt idx="641">
                  <c:v>715</c:v>
                </c:pt>
                <c:pt idx="642">
                  <c:v>696</c:v>
                </c:pt>
                <c:pt idx="643">
                  <c:v>755</c:v>
                </c:pt>
                <c:pt idx="644">
                  <c:v>794</c:v>
                </c:pt>
                <c:pt idx="645">
                  <c:v>759</c:v>
                </c:pt>
                <c:pt idx="646">
                  <c:v>753</c:v>
                </c:pt>
                <c:pt idx="647">
                  <c:v>785</c:v>
                </c:pt>
                <c:pt idx="648">
                  <c:v>780</c:v>
                </c:pt>
                <c:pt idx="649">
                  <c:v>779</c:v>
                </c:pt>
                <c:pt idx="650">
                  <c:v>761</c:v>
                </c:pt>
                <c:pt idx="651">
                  <c:v>818</c:v>
                </c:pt>
                <c:pt idx="652">
                  <c:v>829</c:v>
                </c:pt>
                <c:pt idx="653">
                  <c:v>784</c:v>
                </c:pt>
                <c:pt idx="654">
                  <c:v>799</c:v>
                </c:pt>
                <c:pt idx="655">
                  <c:v>847</c:v>
                </c:pt>
                <c:pt idx="656">
                  <c:v>844</c:v>
                </c:pt>
                <c:pt idx="657">
                  <c:v>832</c:v>
                </c:pt>
                <c:pt idx="658">
                  <c:v>818</c:v>
                </c:pt>
                <c:pt idx="659">
                  <c:v>810</c:v>
                </c:pt>
                <c:pt idx="660">
                  <c:v>827</c:v>
                </c:pt>
                <c:pt idx="661">
                  <c:v>841</c:v>
                </c:pt>
                <c:pt idx="662">
                  <c:v>816</c:v>
                </c:pt>
                <c:pt idx="663">
                  <c:v>828</c:v>
                </c:pt>
                <c:pt idx="664">
                  <c:v>884</c:v>
                </c:pt>
                <c:pt idx="665">
                  <c:v>892</c:v>
                </c:pt>
                <c:pt idx="666">
                  <c:v>916</c:v>
                </c:pt>
                <c:pt idx="667">
                  <c:v>875</c:v>
                </c:pt>
                <c:pt idx="668">
                  <c:v>880</c:v>
                </c:pt>
                <c:pt idx="669">
                  <c:v>879</c:v>
                </c:pt>
                <c:pt idx="670">
                  <c:v>891</c:v>
                </c:pt>
                <c:pt idx="671">
                  <c:v>911</c:v>
                </c:pt>
                <c:pt idx="672">
                  <c:v>907</c:v>
                </c:pt>
                <c:pt idx="673">
                  <c:v>948</c:v>
                </c:pt>
                <c:pt idx="674">
                  <c:v>952</c:v>
                </c:pt>
                <c:pt idx="675">
                  <c:v>983</c:v>
                </c:pt>
                <c:pt idx="676">
                  <c:v>970</c:v>
                </c:pt>
                <c:pt idx="677">
                  <c:v>941</c:v>
                </c:pt>
                <c:pt idx="678">
                  <c:v>970</c:v>
                </c:pt>
                <c:pt idx="679">
                  <c:v>988</c:v>
                </c:pt>
                <c:pt idx="680">
                  <c:v>1016</c:v>
                </c:pt>
                <c:pt idx="681">
                  <c:v>1029</c:v>
                </c:pt>
                <c:pt idx="682">
                  <c:v>1010</c:v>
                </c:pt>
                <c:pt idx="683">
                  <c:v>1034</c:v>
                </c:pt>
                <c:pt idx="684">
                  <c:v>1000</c:v>
                </c:pt>
                <c:pt idx="685">
                  <c:v>983</c:v>
                </c:pt>
                <c:pt idx="686">
                  <c:v>992</c:v>
                </c:pt>
                <c:pt idx="687">
                  <c:v>994</c:v>
                </c:pt>
                <c:pt idx="688">
                  <c:v>997</c:v>
                </c:pt>
                <c:pt idx="689">
                  <c:v>1044</c:v>
                </c:pt>
                <c:pt idx="690">
                  <c:v>1062</c:v>
                </c:pt>
                <c:pt idx="691">
                  <c:v>1015</c:v>
                </c:pt>
                <c:pt idx="692">
                  <c:v>997</c:v>
                </c:pt>
                <c:pt idx="693">
                  <c:v>989</c:v>
                </c:pt>
                <c:pt idx="694">
                  <c:v>959</c:v>
                </c:pt>
                <c:pt idx="695">
                  <c:v>981</c:v>
                </c:pt>
                <c:pt idx="696">
                  <c:v>1026</c:v>
                </c:pt>
                <c:pt idx="697">
                  <c:v>1000</c:v>
                </c:pt>
                <c:pt idx="698">
                  <c:v>959</c:v>
                </c:pt>
                <c:pt idx="699">
                  <c:v>974</c:v>
                </c:pt>
                <c:pt idx="700">
                  <c:v>962</c:v>
                </c:pt>
                <c:pt idx="701">
                  <c:v>972</c:v>
                </c:pt>
                <c:pt idx="702">
                  <c:v>976</c:v>
                </c:pt>
                <c:pt idx="703">
                  <c:v>963</c:v>
                </c:pt>
                <c:pt idx="704">
                  <c:v>936</c:v>
                </c:pt>
                <c:pt idx="705">
                  <c:v>933</c:v>
                </c:pt>
                <c:pt idx="706">
                  <c:v>935</c:v>
                </c:pt>
                <c:pt idx="707">
                  <c:v>948</c:v>
                </c:pt>
                <c:pt idx="708">
                  <c:v>902</c:v>
                </c:pt>
                <c:pt idx="709">
                  <c:v>933</c:v>
                </c:pt>
                <c:pt idx="710">
                  <c:v>904</c:v>
                </c:pt>
                <c:pt idx="711">
                  <c:v>896</c:v>
                </c:pt>
                <c:pt idx="712">
                  <c:v>957</c:v>
                </c:pt>
                <c:pt idx="713">
                  <c:v>933</c:v>
                </c:pt>
                <c:pt idx="714">
                  <c:v>882</c:v>
                </c:pt>
                <c:pt idx="715">
                  <c:v>897</c:v>
                </c:pt>
                <c:pt idx="716">
                  <c:v>914</c:v>
                </c:pt>
                <c:pt idx="717">
                  <c:v>914</c:v>
                </c:pt>
                <c:pt idx="718">
                  <c:v>904</c:v>
                </c:pt>
                <c:pt idx="719">
                  <c:v>912</c:v>
                </c:pt>
                <c:pt idx="720">
                  <c:v>873</c:v>
                </c:pt>
                <c:pt idx="721">
                  <c:v>897</c:v>
                </c:pt>
                <c:pt idx="722">
                  <c:v>945</c:v>
                </c:pt>
                <c:pt idx="723">
                  <c:v>935</c:v>
                </c:pt>
                <c:pt idx="724">
                  <c:v>932</c:v>
                </c:pt>
                <c:pt idx="725">
                  <c:v>935</c:v>
                </c:pt>
                <c:pt idx="726">
                  <c:v>929</c:v>
                </c:pt>
                <c:pt idx="727">
                  <c:v>927</c:v>
                </c:pt>
                <c:pt idx="728">
                  <c:v>944</c:v>
                </c:pt>
                <c:pt idx="729">
                  <c:v>956</c:v>
                </c:pt>
                <c:pt idx="730">
                  <c:v>936</c:v>
                </c:pt>
                <c:pt idx="731">
                  <c:v>922</c:v>
                </c:pt>
                <c:pt idx="732">
                  <c:v>883</c:v>
                </c:pt>
                <c:pt idx="733">
                  <c:v>960</c:v>
                </c:pt>
                <c:pt idx="734">
                  <c:v>965</c:v>
                </c:pt>
                <c:pt idx="735">
                  <c:v>977</c:v>
                </c:pt>
                <c:pt idx="736">
                  <c:v>1015</c:v>
                </c:pt>
                <c:pt idx="737">
                  <c:v>1032</c:v>
                </c:pt>
                <c:pt idx="738">
                  <c:v>1036</c:v>
                </c:pt>
                <c:pt idx="739">
                  <c:v>1025</c:v>
                </c:pt>
                <c:pt idx="740">
                  <c:v>994</c:v>
                </c:pt>
                <c:pt idx="741">
                  <c:v>1029</c:v>
                </c:pt>
                <c:pt idx="742">
                  <c:v>1078</c:v>
                </c:pt>
                <c:pt idx="743">
                  <c:v>1056</c:v>
                </c:pt>
                <c:pt idx="744">
                  <c:v>1067</c:v>
                </c:pt>
                <c:pt idx="745">
                  <c:v>1117</c:v>
                </c:pt>
                <c:pt idx="746">
                  <c:v>1103</c:v>
                </c:pt>
                <c:pt idx="747">
                  <c:v>1050</c:v>
                </c:pt>
                <c:pt idx="748">
                  <c:v>1089</c:v>
                </c:pt>
                <c:pt idx="749">
                  <c:v>1092</c:v>
                </c:pt>
                <c:pt idx="750">
                  <c:v>1045</c:v>
                </c:pt>
                <c:pt idx="751">
                  <c:v>1091</c:v>
                </c:pt>
                <c:pt idx="752">
                  <c:v>1097</c:v>
                </c:pt>
                <c:pt idx="753">
                  <c:v>1091</c:v>
                </c:pt>
                <c:pt idx="754">
                  <c:v>1078</c:v>
                </c:pt>
                <c:pt idx="755">
                  <c:v>1054</c:v>
                </c:pt>
                <c:pt idx="756">
                  <c:v>1068</c:v>
                </c:pt>
                <c:pt idx="757">
                  <c:v>1070</c:v>
                </c:pt>
                <c:pt idx="758">
                  <c:v>1047</c:v>
                </c:pt>
                <c:pt idx="759">
                  <c:v>1091</c:v>
                </c:pt>
                <c:pt idx="760">
                  <c:v>1106</c:v>
                </c:pt>
                <c:pt idx="761">
                  <c:v>1110</c:v>
                </c:pt>
                <c:pt idx="762">
                  <c:v>1153</c:v>
                </c:pt>
                <c:pt idx="763">
                  <c:v>1163</c:v>
                </c:pt>
                <c:pt idx="764">
                  <c:v>1166</c:v>
                </c:pt>
                <c:pt idx="765">
                  <c:v>1137</c:v>
                </c:pt>
                <c:pt idx="766">
                  <c:v>1112</c:v>
                </c:pt>
                <c:pt idx="767">
                  <c:v>1152</c:v>
                </c:pt>
                <c:pt idx="768">
                  <c:v>1153</c:v>
                </c:pt>
                <c:pt idx="769">
                  <c:v>1107</c:v>
                </c:pt>
                <c:pt idx="770">
                  <c:v>1106</c:v>
                </c:pt>
                <c:pt idx="771">
                  <c:v>1077</c:v>
                </c:pt>
                <c:pt idx="772">
                  <c:v>1037</c:v>
                </c:pt>
                <c:pt idx="773">
                  <c:v>1093</c:v>
                </c:pt>
                <c:pt idx="774">
                  <c:v>1105</c:v>
                </c:pt>
                <c:pt idx="775">
                  <c:v>1059</c:v>
                </c:pt>
                <c:pt idx="776">
                  <c:v>1066</c:v>
                </c:pt>
                <c:pt idx="777">
                  <c:v>1074</c:v>
                </c:pt>
                <c:pt idx="778">
                  <c:v>1057</c:v>
                </c:pt>
                <c:pt idx="779">
                  <c:v>1051</c:v>
                </c:pt>
                <c:pt idx="780">
                  <c:v>1058</c:v>
                </c:pt>
                <c:pt idx="781">
                  <c:v>1086</c:v>
                </c:pt>
                <c:pt idx="782">
                  <c:v>1075</c:v>
                </c:pt>
                <c:pt idx="783">
                  <c:v>1104</c:v>
                </c:pt>
                <c:pt idx="784">
                  <c:v>1132</c:v>
                </c:pt>
                <c:pt idx="785">
                  <c:v>1142</c:v>
                </c:pt>
                <c:pt idx="786">
                  <c:v>1146</c:v>
                </c:pt>
                <c:pt idx="787">
                  <c:v>1101</c:v>
                </c:pt>
                <c:pt idx="788">
                  <c:v>1076</c:v>
                </c:pt>
                <c:pt idx="789">
                  <c:v>1070</c:v>
                </c:pt>
                <c:pt idx="790">
                  <c:v>1074</c:v>
                </c:pt>
                <c:pt idx="791">
                  <c:v>1078</c:v>
                </c:pt>
                <c:pt idx="792">
                  <c:v>1139</c:v>
                </c:pt>
                <c:pt idx="793">
                  <c:v>1177</c:v>
                </c:pt>
                <c:pt idx="794">
                  <c:v>1156</c:v>
                </c:pt>
                <c:pt idx="795">
                  <c:v>1179</c:v>
                </c:pt>
                <c:pt idx="796">
                  <c:v>1185</c:v>
                </c:pt>
                <c:pt idx="797">
                  <c:v>1215</c:v>
                </c:pt>
                <c:pt idx="798">
                  <c:v>1268</c:v>
                </c:pt>
                <c:pt idx="799">
                  <c:v>1262</c:v>
                </c:pt>
                <c:pt idx="800">
                  <c:v>1271</c:v>
                </c:pt>
                <c:pt idx="801">
                  <c:v>1293</c:v>
                </c:pt>
                <c:pt idx="802">
                  <c:v>1303</c:v>
                </c:pt>
                <c:pt idx="803">
                  <c:v>1366</c:v>
                </c:pt>
                <c:pt idx="804">
                  <c:v>1374</c:v>
                </c:pt>
                <c:pt idx="805">
                  <c:v>1334</c:v>
                </c:pt>
                <c:pt idx="806">
                  <c:v>1370</c:v>
                </c:pt>
                <c:pt idx="807">
                  <c:v>1414</c:v>
                </c:pt>
                <c:pt idx="808">
                  <c:v>1438</c:v>
                </c:pt>
                <c:pt idx="809">
                  <c:v>1458</c:v>
                </c:pt>
                <c:pt idx="810">
                  <c:v>1476</c:v>
                </c:pt>
                <c:pt idx="811">
                  <c:v>1486</c:v>
                </c:pt>
                <c:pt idx="812">
                  <c:v>1537</c:v>
                </c:pt>
                <c:pt idx="813">
                  <c:v>1578</c:v>
                </c:pt>
                <c:pt idx="814">
                  <c:v>1571</c:v>
                </c:pt>
                <c:pt idx="815">
                  <c:v>1567</c:v>
                </c:pt>
                <c:pt idx="816">
                  <c:v>1610</c:v>
                </c:pt>
                <c:pt idx="817">
                  <c:v>1668</c:v>
                </c:pt>
                <c:pt idx="818">
                  <c:v>1692</c:v>
                </c:pt>
                <c:pt idx="819">
                  <c:v>1697</c:v>
                </c:pt>
                <c:pt idx="820">
                  <c:v>1725</c:v>
                </c:pt>
                <c:pt idx="821">
                  <c:v>1760</c:v>
                </c:pt>
                <c:pt idx="822">
                  <c:v>1739</c:v>
                </c:pt>
                <c:pt idx="823">
                  <c:v>1741</c:v>
                </c:pt>
                <c:pt idx="824">
                  <c:v>1765</c:v>
                </c:pt>
                <c:pt idx="825">
                  <c:v>1779</c:v>
                </c:pt>
                <c:pt idx="826">
                  <c:v>1775</c:v>
                </c:pt>
                <c:pt idx="827">
                  <c:v>1776</c:v>
                </c:pt>
                <c:pt idx="828">
                  <c:v>1838</c:v>
                </c:pt>
                <c:pt idx="829">
                  <c:v>1858</c:v>
                </c:pt>
                <c:pt idx="830">
                  <c:v>1877</c:v>
                </c:pt>
                <c:pt idx="831">
                  <c:v>1894</c:v>
                </c:pt>
                <c:pt idx="832">
                  <c:v>1936</c:v>
                </c:pt>
                <c:pt idx="833">
                  <c:v>2015</c:v>
                </c:pt>
                <c:pt idx="834">
                  <c:v>1975</c:v>
                </c:pt>
                <c:pt idx="835">
                  <c:v>1954</c:v>
                </c:pt>
                <c:pt idx="836">
                  <c:v>2036</c:v>
                </c:pt>
                <c:pt idx="837">
                  <c:v>2011</c:v>
                </c:pt>
                <c:pt idx="838">
                  <c:v>1947</c:v>
                </c:pt>
                <c:pt idx="839">
                  <c:v>1975</c:v>
                </c:pt>
                <c:pt idx="840">
                  <c:v>2010</c:v>
                </c:pt>
                <c:pt idx="841">
                  <c:v>2036</c:v>
                </c:pt>
                <c:pt idx="842">
                  <c:v>2062</c:v>
                </c:pt>
                <c:pt idx="843">
                  <c:v>2087</c:v>
                </c:pt>
                <c:pt idx="844">
                  <c:v>2120</c:v>
                </c:pt>
                <c:pt idx="845">
                  <c:v>2160</c:v>
                </c:pt>
                <c:pt idx="846">
                  <c:v>2143</c:v>
                </c:pt>
                <c:pt idx="847">
                  <c:v>2105</c:v>
                </c:pt>
                <c:pt idx="848">
                  <c:v>2153</c:v>
                </c:pt>
                <c:pt idx="849">
                  <c:v>2193</c:v>
                </c:pt>
                <c:pt idx="850">
                  <c:v>2230</c:v>
                </c:pt>
                <c:pt idx="851">
                  <c:v>2301</c:v>
                </c:pt>
                <c:pt idx="852">
                  <c:v>2292</c:v>
                </c:pt>
                <c:pt idx="853">
                  <c:v>2278</c:v>
                </c:pt>
                <c:pt idx="854">
                  <c:v>2259</c:v>
                </c:pt>
                <c:pt idx="855">
                  <c:v>2264</c:v>
                </c:pt>
                <c:pt idx="856">
                  <c:v>2297</c:v>
                </c:pt>
                <c:pt idx="857">
                  <c:v>2305</c:v>
                </c:pt>
                <c:pt idx="858">
                  <c:v>2310</c:v>
                </c:pt>
                <c:pt idx="859">
                  <c:v>2296</c:v>
                </c:pt>
                <c:pt idx="860">
                  <c:v>2307</c:v>
                </c:pt>
                <c:pt idx="861">
                  <c:v>2313</c:v>
                </c:pt>
                <c:pt idx="862">
                  <c:v>2332</c:v>
                </c:pt>
                <c:pt idx="863">
                  <c:v>2377</c:v>
                </c:pt>
                <c:pt idx="864">
                  <c:v>2424</c:v>
                </c:pt>
                <c:pt idx="865">
                  <c:v>2419</c:v>
                </c:pt>
                <c:pt idx="866">
                  <c:v>2462</c:v>
                </c:pt>
                <c:pt idx="867">
                  <c:v>2539</c:v>
                </c:pt>
                <c:pt idx="868">
                  <c:v>2644</c:v>
                </c:pt>
                <c:pt idx="869">
                  <c:v>2703</c:v>
                </c:pt>
                <c:pt idx="870">
                  <c:v>2776</c:v>
                </c:pt>
                <c:pt idx="871">
                  <c:v>2867</c:v>
                </c:pt>
                <c:pt idx="872">
                  <c:v>2962</c:v>
                </c:pt>
                <c:pt idx="873">
                  <c:v>3099</c:v>
                </c:pt>
                <c:pt idx="874">
                  <c:v>3290</c:v>
                </c:pt>
                <c:pt idx="875">
                  <c:v>3435</c:v>
                </c:pt>
                <c:pt idx="876">
                  <c:v>3540</c:v>
                </c:pt>
                <c:pt idx="877">
                  <c:v>3814</c:v>
                </c:pt>
                <c:pt idx="878">
                  <c:v>4100</c:v>
                </c:pt>
                <c:pt idx="879">
                  <c:v>4338</c:v>
                </c:pt>
                <c:pt idx="880">
                  <c:v>4617</c:v>
                </c:pt>
                <c:pt idx="881">
                  <c:v>4869</c:v>
                </c:pt>
                <c:pt idx="882">
                  <c:v>5083</c:v>
                </c:pt>
                <c:pt idx="883">
                  <c:v>5280</c:v>
                </c:pt>
                <c:pt idx="884">
                  <c:v>5612</c:v>
                </c:pt>
                <c:pt idx="885">
                  <c:v>5780</c:v>
                </c:pt>
                <c:pt idx="886">
                  <c:v>5715</c:v>
                </c:pt>
                <c:pt idx="887">
                  <c:v>5825</c:v>
                </c:pt>
                <c:pt idx="888">
                  <c:v>5871</c:v>
                </c:pt>
                <c:pt idx="889">
                  <c:v>5774</c:v>
                </c:pt>
                <c:pt idx="890">
                  <c:v>5684</c:v>
                </c:pt>
                <c:pt idx="891">
                  <c:v>5571</c:v>
                </c:pt>
                <c:pt idx="892">
                  <c:v>5430</c:v>
                </c:pt>
                <c:pt idx="893">
                  <c:v>5289</c:v>
                </c:pt>
                <c:pt idx="894">
                  <c:v>5229</c:v>
                </c:pt>
                <c:pt idx="895">
                  <c:v>5094</c:v>
                </c:pt>
                <c:pt idx="896">
                  <c:v>5013</c:v>
                </c:pt>
                <c:pt idx="897">
                  <c:v>4896</c:v>
                </c:pt>
                <c:pt idx="898">
                  <c:v>4871</c:v>
                </c:pt>
                <c:pt idx="899">
                  <c:v>4804</c:v>
                </c:pt>
                <c:pt idx="900">
                  <c:v>4704</c:v>
                </c:pt>
                <c:pt idx="901">
                  <c:v>4646</c:v>
                </c:pt>
                <c:pt idx="902">
                  <c:v>4650</c:v>
                </c:pt>
                <c:pt idx="903">
                  <c:v>4641</c:v>
                </c:pt>
                <c:pt idx="904">
                  <c:v>4588</c:v>
                </c:pt>
                <c:pt idx="905">
                  <c:v>4543</c:v>
                </c:pt>
                <c:pt idx="906">
                  <c:v>4500</c:v>
                </c:pt>
                <c:pt idx="907">
                  <c:v>4418</c:v>
                </c:pt>
                <c:pt idx="908">
                  <c:v>4426</c:v>
                </c:pt>
                <c:pt idx="909">
                  <c:v>4399</c:v>
                </c:pt>
                <c:pt idx="910">
                  <c:v>4420</c:v>
                </c:pt>
                <c:pt idx="911">
                  <c:v>4449</c:v>
                </c:pt>
                <c:pt idx="912">
                  <c:v>4441</c:v>
                </c:pt>
                <c:pt idx="913">
                  <c:v>4403</c:v>
                </c:pt>
                <c:pt idx="914">
                  <c:v>4362</c:v>
                </c:pt>
                <c:pt idx="915">
                  <c:v>4405</c:v>
                </c:pt>
                <c:pt idx="916">
                  <c:v>4405</c:v>
                </c:pt>
                <c:pt idx="917">
                  <c:v>4422</c:v>
                </c:pt>
                <c:pt idx="918">
                  <c:v>4484</c:v>
                </c:pt>
                <c:pt idx="919">
                  <c:v>4453</c:v>
                </c:pt>
                <c:pt idx="920">
                  <c:v>4444</c:v>
                </c:pt>
                <c:pt idx="921">
                  <c:v>4482</c:v>
                </c:pt>
                <c:pt idx="922">
                  <c:v>4531</c:v>
                </c:pt>
                <c:pt idx="923">
                  <c:v>4526</c:v>
                </c:pt>
                <c:pt idx="924">
                  <c:v>4545</c:v>
                </c:pt>
                <c:pt idx="925">
                  <c:v>4618</c:v>
                </c:pt>
                <c:pt idx="926">
                  <c:v>4683</c:v>
                </c:pt>
                <c:pt idx="927">
                  <c:v>4723</c:v>
                </c:pt>
                <c:pt idx="928">
                  <c:v>4755</c:v>
                </c:pt>
                <c:pt idx="929">
                  <c:v>4755</c:v>
                </c:pt>
                <c:pt idx="930">
                  <c:v>4715</c:v>
                </c:pt>
                <c:pt idx="931">
                  <c:v>4820</c:v>
                </c:pt>
                <c:pt idx="932">
                  <c:v>4935</c:v>
                </c:pt>
                <c:pt idx="933">
                  <c:v>4950</c:v>
                </c:pt>
                <c:pt idx="934">
                  <c:v>5028</c:v>
                </c:pt>
                <c:pt idx="935">
                  <c:v>5009</c:v>
                </c:pt>
                <c:pt idx="936">
                  <c:v>5017</c:v>
                </c:pt>
                <c:pt idx="937">
                  <c:v>5197</c:v>
                </c:pt>
                <c:pt idx="938">
                  <c:v>5280</c:v>
                </c:pt>
                <c:pt idx="939">
                  <c:v>5248</c:v>
                </c:pt>
                <c:pt idx="940">
                  <c:v>5388</c:v>
                </c:pt>
                <c:pt idx="941">
                  <c:v>5495</c:v>
                </c:pt>
                <c:pt idx="942">
                  <c:v>5599</c:v>
                </c:pt>
                <c:pt idx="943">
                  <c:v>5573</c:v>
                </c:pt>
                <c:pt idx="944">
                  <c:v>5576</c:v>
                </c:pt>
                <c:pt idx="945">
                  <c:v>5516</c:v>
                </c:pt>
                <c:pt idx="946">
                  <c:v>5473</c:v>
                </c:pt>
                <c:pt idx="947">
                  <c:v>5481</c:v>
                </c:pt>
                <c:pt idx="948">
                  <c:v>5509</c:v>
                </c:pt>
                <c:pt idx="949">
                  <c:v>5524</c:v>
                </c:pt>
                <c:pt idx="950">
                  <c:v>5512</c:v>
                </c:pt>
                <c:pt idx="951">
                  <c:v>5596</c:v>
                </c:pt>
                <c:pt idx="952">
                  <c:v>5660</c:v>
                </c:pt>
                <c:pt idx="953">
                  <c:v>5646</c:v>
                </c:pt>
                <c:pt idx="954">
                  <c:v>5705</c:v>
                </c:pt>
                <c:pt idx="955">
                  <c:v>5870</c:v>
                </c:pt>
                <c:pt idx="956">
                  <c:v>6052</c:v>
                </c:pt>
                <c:pt idx="957">
                  <c:v>6070</c:v>
                </c:pt>
                <c:pt idx="958">
                  <c:v>6038</c:v>
                </c:pt>
                <c:pt idx="959">
                  <c:v>6245</c:v>
                </c:pt>
                <c:pt idx="960">
                  <c:v>6427</c:v>
                </c:pt>
                <c:pt idx="961">
                  <c:v>6510</c:v>
                </c:pt>
                <c:pt idx="962">
                  <c:v>6791</c:v>
                </c:pt>
                <c:pt idx="963">
                  <c:v>6806</c:v>
                </c:pt>
                <c:pt idx="964">
                  <c:v>6894</c:v>
                </c:pt>
                <c:pt idx="965">
                  <c:v>7005</c:v>
                </c:pt>
                <c:pt idx="966">
                  <c:v>7216</c:v>
                </c:pt>
                <c:pt idx="967">
                  <c:v>7285</c:v>
                </c:pt>
                <c:pt idx="968">
                  <c:v>7460</c:v>
                </c:pt>
                <c:pt idx="969">
                  <c:v>7530</c:v>
                </c:pt>
                <c:pt idx="970">
                  <c:v>7735</c:v>
                </c:pt>
                <c:pt idx="971">
                  <c:v>7915</c:v>
                </c:pt>
                <c:pt idx="972">
                  <c:v>8034</c:v>
                </c:pt>
                <c:pt idx="973">
                  <c:v>8243</c:v>
                </c:pt>
                <c:pt idx="974">
                  <c:v>8353</c:v>
                </c:pt>
                <c:pt idx="975">
                  <c:v>8709</c:v>
                </c:pt>
                <c:pt idx="976">
                  <c:v>8955</c:v>
                </c:pt>
                <c:pt idx="977">
                  <c:v>9290</c:v>
                </c:pt>
                <c:pt idx="978">
                  <c:v>9585</c:v>
                </c:pt>
                <c:pt idx="979">
                  <c:v>9810</c:v>
                </c:pt>
                <c:pt idx="980">
                  <c:v>10151</c:v>
                </c:pt>
                <c:pt idx="981">
                  <c:v>10589</c:v>
                </c:pt>
                <c:pt idx="982">
                  <c:v>10918</c:v>
                </c:pt>
                <c:pt idx="983">
                  <c:v>11295</c:v>
                </c:pt>
                <c:pt idx="984">
                  <c:v>11781</c:v>
                </c:pt>
                <c:pt idx="985">
                  <c:v>12303</c:v>
                </c:pt>
                <c:pt idx="986">
                  <c:v>12684</c:v>
                </c:pt>
                <c:pt idx="987">
                  <c:v>13086</c:v>
                </c:pt>
                <c:pt idx="988">
                  <c:v>13736</c:v>
                </c:pt>
                <c:pt idx="989">
                  <c:v>14175</c:v>
                </c:pt>
                <c:pt idx="990">
                  <c:v>14509</c:v>
                </c:pt>
                <c:pt idx="991">
                  <c:v>15080</c:v>
                </c:pt>
                <c:pt idx="992">
                  <c:v>15501</c:v>
                </c:pt>
                <c:pt idx="993">
                  <c:v>15773</c:v>
                </c:pt>
                <c:pt idx="994">
                  <c:v>15974</c:v>
                </c:pt>
                <c:pt idx="995">
                  <c:v>15853</c:v>
                </c:pt>
                <c:pt idx="996">
                  <c:v>15920</c:v>
                </c:pt>
                <c:pt idx="997">
                  <c:v>15808</c:v>
                </c:pt>
                <c:pt idx="998">
                  <c:v>15248</c:v>
                </c:pt>
                <c:pt idx="999">
                  <c:v>14488</c:v>
                </c:pt>
                <c:pt idx="1000">
                  <c:v>13719</c:v>
                </c:pt>
                <c:pt idx="1001">
                  <c:v>12920</c:v>
                </c:pt>
                <c:pt idx="1002">
                  <c:v>11971</c:v>
                </c:pt>
                <c:pt idx="1003">
                  <c:v>10917</c:v>
                </c:pt>
                <c:pt idx="1004">
                  <c:v>10166</c:v>
                </c:pt>
                <c:pt idx="1005">
                  <c:v>9360</c:v>
                </c:pt>
                <c:pt idx="1006">
                  <c:v>8651</c:v>
                </c:pt>
                <c:pt idx="1007">
                  <c:v>8163</c:v>
                </c:pt>
                <c:pt idx="1008">
                  <c:v>7636</c:v>
                </c:pt>
                <c:pt idx="1009">
                  <c:v>7446</c:v>
                </c:pt>
                <c:pt idx="1010">
                  <c:v>7168</c:v>
                </c:pt>
                <c:pt idx="1011">
                  <c:v>6731</c:v>
                </c:pt>
                <c:pt idx="1012">
                  <c:v>6437</c:v>
                </c:pt>
                <c:pt idx="1013">
                  <c:v>6328</c:v>
                </c:pt>
                <c:pt idx="1014">
                  <c:v>6109</c:v>
                </c:pt>
                <c:pt idx="1015">
                  <c:v>5942</c:v>
                </c:pt>
                <c:pt idx="1016">
                  <c:v>5832</c:v>
                </c:pt>
                <c:pt idx="1017">
                  <c:v>5670</c:v>
                </c:pt>
                <c:pt idx="1018">
                  <c:v>5460</c:v>
                </c:pt>
                <c:pt idx="1019">
                  <c:v>5301</c:v>
                </c:pt>
                <c:pt idx="1020">
                  <c:v>5169</c:v>
                </c:pt>
                <c:pt idx="1021">
                  <c:v>5023</c:v>
                </c:pt>
                <c:pt idx="1022">
                  <c:v>4907</c:v>
                </c:pt>
                <c:pt idx="1023">
                  <c:v>4752</c:v>
                </c:pt>
                <c:pt idx="1024">
                  <c:v>4639</c:v>
                </c:pt>
                <c:pt idx="1025">
                  <c:v>4450</c:v>
                </c:pt>
                <c:pt idx="1026">
                  <c:v>4421</c:v>
                </c:pt>
                <c:pt idx="1027">
                  <c:v>4356</c:v>
                </c:pt>
                <c:pt idx="1028">
                  <c:v>4287</c:v>
                </c:pt>
                <c:pt idx="1029">
                  <c:v>4098</c:v>
                </c:pt>
                <c:pt idx="1030">
                  <c:v>4115</c:v>
                </c:pt>
                <c:pt idx="1031">
                  <c:v>4023</c:v>
                </c:pt>
                <c:pt idx="1032">
                  <c:v>3926</c:v>
                </c:pt>
                <c:pt idx="1033">
                  <c:v>3913</c:v>
                </c:pt>
                <c:pt idx="1034">
                  <c:v>3896</c:v>
                </c:pt>
                <c:pt idx="1035">
                  <c:v>3844</c:v>
                </c:pt>
                <c:pt idx="1036">
                  <c:v>3830</c:v>
                </c:pt>
                <c:pt idx="1037">
                  <c:v>3742</c:v>
                </c:pt>
                <c:pt idx="1038">
                  <c:v>3792</c:v>
                </c:pt>
                <c:pt idx="1039">
                  <c:v>3643</c:v>
                </c:pt>
                <c:pt idx="1040">
                  <c:v>3538</c:v>
                </c:pt>
                <c:pt idx="1041">
                  <c:v>3519</c:v>
                </c:pt>
                <c:pt idx="1042">
                  <c:v>3458</c:v>
                </c:pt>
                <c:pt idx="1043">
                  <c:v>3303</c:v>
                </c:pt>
                <c:pt idx="1044">
                  <c:v>3298</c:v>
                </c:pt>
                <c:pt idx="1045">
                  <c:v>3168</c:v>
                </c:pt>
                <c:pt idx="1046">
                  <c:v>3129</c:v>
                </c:pt>
                <c:pt idx="1047">
                  <c:v>3042</c:v>
                </c:pt>
                <c:pt idx="1048">
                  <c:v>2961</c:v>
                </c:pt>
                <c:pt idx="1049">
                  <c:v>3002</c:v>
                </c:pt>
                <c:pt idx="1050">
                  <c:v>3095</c:v>
                </c:pt>
                <c:pt idx="1051">
                  <c:v>2958</c:v>
                </c:pt>
                <c:pt idx="1052">
                  <c:v>2970</c:v>
                </c:pt>
                <c:pt idx="1053">
                  <c:v>2890</c:v>
                </c:pt>
                <c:pt idx="1054">
                  <c:v>2959</c:v>
                </c:pt>
                <c:pt idx="1055">
                  <c:v>2922</c:v>
                </c:pt>
                <c:pt idx="1056">
                  <c:v>2911</c:v>
                </c:pt>
                <c:pt idx="1057">
                  <c:v>2809</c:v>
                </c:pt>
                <c:pt idx="1058">
                  <c:v>2856</c:v>
                </c:pt>
                <c:pt idx="1059">
                  <c:v>2830</c:v>
                </c:pt>
                <c:pt idx="1060">
                  <c:v>2858</c:v>
                </c:pt>
                <c:pt idx="1061">
                  <c:v>2813</c:v>
                </c:pt>
                <c:pt idx="1062">
                  <c:v>2864</c:v>
                </c:pt>
                <c:pt idx="1063">
                  <c:v>2786</c:v>
                </c:pt>
                <c:pt idx="1064">
                  <c:v>2692</c:v>
                </c:pt>
                <c:pt idx="1065">
                  <c:v>2797</c:v>
                </c:pt>
                <c:pt idx="1066">
                  <c:v>2795</c:v>
                </c:pt>
                <c:pt idx="1067">
                  <c:v>2818</c:v>
                </c:pt>
                <c:pt idx="1068">
                  <c:v>2761</c:v>
                </c:pt>
                <c:pt idx="1069">
                  <c:v>2747</c:v>
                </c:pt>
                <c:pt idx="1070">
                  <c:v>2990</c:v>
                </c:pt>
                <c:pt idx="1071">
                  <c:v>2893</c:v>
                </c:pt>
                <c:pt idx="1072">
                  <c:v>2997</c:v>
                </c:pt>
                <c:pt idx="1073">
                  <c:v>2894</c:v>
                </c:pt>
                <c:pt idx="1074">
                  <c:v>2979</c:v>
                </c:pt>
                <c:pt idx="1075">
                  <c:v>3008</c:v>
                </c:pt>
                <c:pt idx="1076">
                  <c:v>3043</c:v>
                </c:pt>
                <c:pt idx="1077">
                  <c:v>3121</c:v>
                </c:pt>
                <c:pt idx="1078">
                  <c:v>3246</c:v>
                </c:pt>
                <c:pt idx="1079">
                  <c:v>3343</c:v>
                </c:pt>
                <c:pt idx="1080">
                  <c:v>3391</c:v>
                </c:pt>
                <c:pt idx="1081">
                  <c:v>3496</c:v>
                </c:pt>
                <c:pt idx="1082">
                  <c:v>3322</c:v>
                </c:pt>
                <c:pt idx="1083">
                  <c:v>3219</c:v>
                </c:pt>
                <c:pt idx="1084">
                  <c:v>3103</c:v>
                </c:pt>
                <c:pt idx="1085">
                  <c:v>2960</c:v>
                </c:pt>
                <c:pt idx="1086">
                  <c:v>2839</c:v>
                </c:pt>
                <c:pt idx="1087">
                  <c:v>2816</c:v>
                </c:pt>
                <c:pt idx="1088">
                  <c:v>2615</c:v>
                </c:pt>
                <c:pt idx="1089">
                  <c:v>2592</c:v>
                </c:pt>
                <c:pt idx="1090">
                  <c:v>2657</c:v>
                </c:pt>
                <c:pt idx="1091">
                  <c:v>2609</c:v>
                </c:pt>
                <c:pt idx="1092">
                  <c:v>2566</c:v>
                </c:pt>
                <c:pt idx="1093">
                  <c:v>2443</c:v>
                </c:pt>
                <c:pt idx="1094">
                  <c:v>2565</c:v>
                </c:pt>
                <c:pt idx="1095">
                  <c:v>2537</c:v>
                </c:pt>
                <c:pt idx="1096">
                  <c:v>2531</c:v>
                </c:pt>
                <c:pt idx="1097">
                  <c:v>2621</c:v>
                </c:pt>
                <c:pt idx="1098">
                  <c:v>2575</c:v>
                </c:pt>
                <c:pt idx="1099">
                  <c:v>2573</c:v>
                </c:pt>
                <c:pt idx="1100">
                  <c:v>2631</c:v>
                </c:pt>
                <c:pt idx="1101">
                  <c:v>2612</c:v>
                </c:pt>
                <c:pt idx="1102">
                  <c:v>2460</c:v>
                </c:pt>
                <c:pt idx="1103">
                  <c:v>2517</c:v>
                </c:pt>
                <c:pt idx="1104">
                  <c:v>2488</c:v>
                </c:pt>
                <c:pt idx="1105">
                  <c:v>2518</c:v>
                </c:pt>
                <c:pt idx="1106">
                  <c:v>2519</c:v>
                </c:pt>
                <c:pt idx="1107">
                  <c:v>2608</c:v>
                </c:pt>
                <c:pt idx="1108">
                  <c:v>2592</c:v>
                </c:pt>
                <c:pt idx="1109">
                  <c:v>2554</c:v>
                </c:pt>
                <c:pt idx="1110">
                  <c:v>2597</c:v>
                </c:pt>
                <c:pt idx="1111">
                  <c:v>2588</c:v>
                </c:pt>
                <c:pt idx="1112">
                  <c:v>2679</c:v>
                </c:pt>
                <c:pt idx="1113">
                  <c:v>2636</c:v>
                </c:pt>
                <c:pt idx="1114">
                  <c:v>2718</c:v>
                </c:pt>
                <c:pt idx="1115">
                  <c:v>2706</c:v>
                </c:pt>
                <c:pt idx="1116">
                  <c:v>2803</c:v>
                </c:pt>
                <c:pt idx="1117">
                  <c:v>2762</c:v>
                </c:pt>
                <c:pt idx="1118">
                  <c:v>2870</c:v>
                </c:pt>
                <c:pt idx="1119">
                  <c:v>2836</c:v>
                </c:pt>
                <c:pt idx="1120">
                  <c:v>2782</c:v>
                </c:pt>
                <c:pt idx="1121">
                  <c:v>2825</c:v>
                </c:pt>
                <c:pt idx="1122">
                  <c:v>2815</c:v>
                </c:pt>
                <c:pt idx="1123">
                  <c:v>2910</c:v>
                </c:pt>
                <c:pt idx="1124">
                  <c:v>2796</c:v>
                </c:pt>
                <c:pt idx="1125">
                  <c:v>2772</c:v>
                </c:pt>
                <c:pt idx="1126">
                  <c:v>2893</c:v>
                </c:pt>
                <c:pt idx="1127">
                  <c:v>2816</c:v>
                </c:pt>
                <c:pt idx="1128">
                  <c:v>2719</c:v>
                </c:pt>
                <c:pt idx="1129">
                  <c:v>2695</c:v>
                </c:pt>
                <c:pt idx="1130">
                  <c:v>2796</c:v>
                </c:pt>
                <c:pt idx="1131">
                  <c:v>2669</c:v>
                </c:pt>
                <c:pt idx="1132">
                  <c:v>2673</c:v>
                </c:pt>
                <c:pt idx="1133">
                  <c:v>2587</c:v>
                </c:pt>
                <c:pt idx="1134">
                  <c:v>2604</c:v>
                </c:pt>
                <c:pt idx="1135">
                  <c:v>2615</c:v>
                </c:pt>
                <c:pt idx="1136">
                  <c:v>2649</c:v>
                </c:pt>
                <c:pt idx="1137">
                  <c:v>2657</c:v>
                </c:pt>
                <c:pt idx="1138">
                  <c:v>2551</c:v>
                </c:pt>
                <c:pt idx="1139">
                  <c:v>2595</c:v>
                </c:pt>
                <c:pt idx="1140">
                  <c:v>2579</c:v>
                </c:pt>
                <c:pt idx="1141">
                  <c:v>2529</c:v>
                </c:pt>
                <c:pt idx="1142">
                  <c:v>2652</c:v>
                </c:pt>
                <c:pt idx="1143">
                  <c:v>2644</c:v>
                </c:pt>
                <c:pt idx="1144">
                  <c:v>2572</c:v>
                </c:pt>
                <c:pt idx="1145">
                  <c:v>2537</c:v>
                </c:pt>
                <c:pt idx="1146">
                  <c:v>2607</c:v>
                </c:pt>
                <c:pt idx="1147">
                  <c:v>2737</c:v>
                </c:pt>
                <c:pt idx="1148">
                  <c:v>2649</c:v>
                </c:pt>
                <c:pt idx="1149">
                  <c:v>2609</c:v>
                </c:pt>
                <c:pt idx="1150">
                  <c:v>2625</c:v>
                </c:pt>
                <c:pt idx="1151">
                  <c:v>2564</c:v>
                </c:pt>
                <c:pt idx="1152">
                  <c:v>2605</c:v>
                </c:pt>
                <c:pt idx="1153">
                  <c:v>2546</c:v>
                </c:pt>
                <c:pt idx="1154">
                  <c:v>2537</c:v>
                </c:pt>
                <c:pt idx="1155">
                  <c:v>2436</c:v>
                </c:pt>
                <c:pt idx="1156">
                  <c:v>2389</c:v>
                </c:pt>
                <c:pt idx="1157">
                  <c:v>2450</c:v>
                </c:pt>
                <c:pt idx="1158">
                  <c:v>2426</c:v>
                </c:pt>
                <c:pt idx="1159">
                  <c:v>2497</c:v>
                </c:pt>
                <c:pt idx="1160">
                  <c:v>2402</c:v>
                </c:pt>
                <c:pt idx="1161">
                  <c:v>2340</c:v>
                </c:pt>
                <c:pt idx="1162">
                  <c:v>2359</c:v>
                </c:pt>
                <c:pt idx="1163">
                  <c:v>2382</c:v>
                </c:pt>
                <c:pt idx="1164">
                  <c:v>2350</c:v>
                </c:pt>
                <c:pt idx="1165">
                  <c:v>2287</c:v>
                </c:pt>
                <c:pt idx="1166">
                  <c:v>2289</c:v>
                </c:pt>
                <c:pt idx="1167">
                  <c:v>2365</c:v>
                </c:pt>
                <c:pt idx="1168">
                  <c:v>2287</c:v>
                </c:pt>
                <c:pt idx="1169">
                  <c:v>2221</c:v>
                </c:pt>
                <c:pt idx="1170">
                  <c:v>2259</c:v>
                </c:pt>
                <c:pt idx="1171">
                  <c:v>2221</c:v>
                </c:pt>
                <c:pt idx="1172">
                  <c:v>2239</c:v>
                </c:pt>
                <c:pt idx="1173">
                  <c:v>2274</c:v>
                </c:pt>
                <c:pt idx="1174">
                  <c:v>2247</c:v>
                </c:pt>
                <c:pt idx="1175">
                  <c:v>2240</c:v>
                </c:pt>
                <c:pt idx="1176">
                  <c:v>2253</c:v>
                </c:pt>
                <c:pt idx="1177">
                  <c:v>2192</c:v>
                </c:pt>
                <c:pt idx="1178">
                  <c:v>2215</c:v>
                </c:pt>
                <c:pt idx="1179">
                  <c:v>2340</c:v>
                </c:pt>
                <c:pt idx="1180">
                  <c:v>2236</c:v>
                </c:pt>
                <c:pt idx="1181">
                  <c:v>2357</c:v>
                </c:pt>
                <c:pt idx="1182">
                  <c:v>2377</c:v>
                </c:pt>
                <c:pt idx="1183">
                  <c:v>2330</c:v>
                </c:pt>
                <c:pt idx="1184">
                  <c:v>2263</c:v>
                </c:pt>
                <c:pt idx="1185">
                  <c:v>2242</c:v>
                </c:pt>
                <c:pt idx="1186">
                  <c:v>2217</c:v>
                </c:pt>
                <c:pt idx="1187">
                  <c:v>2217</c:v>
                </c:pt>
                <c:pt idx="1188">
                  <c:v>2167</c:v>
                </c:pt>
                <c:pt idx="1189">
                  <c:v>2098</c:v>
                </c:pt>
                <c:pt idx="1190">
                  <c:v>2073</c:v>
                </c:pt>
                <c:pt idx="1191">
                  <c:v>2190</c:v>
                </c:pt>
                <c:pt idx="1192">
                  <c:v>2072</c:v>
                </c:pt>
                <c:pt idx="1193">
                  <c:v>2123</c:v>
                </c:pt>
                <c:pt idx="1194">
                  <c:v>1982</c:v>
                </c:pt>
                <c:pt idx="1195">
                  <c:v>2069</c:v>
                </c:pt>
                <c:pt idx="1196">
                  <c:v>2085</c:v>
                </c:pt>
                <c:pt idx="1197">
                  <c:v>2179</c:v>
                </c:pt>
                <c:pt idx="1198">
                  <c:v>2270</c:v>
                </c:pt>
                <c:pt idx="1199">
                  <c:v>2225</c:v>
                </c:pt>
                <c:pt idx="1200">
                  <c:v>2171</c:v>
                </c:pt>
                <c:pt idx="1201">
                  <c:v>2147</c:v>
                </c:pt>
                <c:pt idx="1202">
                  <c:v>2134</c:v>
                </c:pt>
                <c:pt idx="1203">
                  <c:v>2086</c:v>
                </c:pt>
                <c:pt idx="1204">
                  <c:v>2031</c:v>
                </c:pt>
                <c:pt idx="1205">
                  <c:v>2018</c:v>
                </c:pt>
                <c:pt idx="1206">
                  <c:v>2098</c:v>
                </c:pt>
                <c:pt idx="1207">
                  <c:v>2082</c:v>
                </c:pt>
                <c:pt idx="1208">
                  <c:v>2061</c:v>
                </c:pt>
                <c:pt idx="1209">
                  <c:v>2037</c:v>
                </c:pt>
                <c:pt idx="1210">
                  <c:v>2118</c:v>
                </c:pt>
                <c:pt idx="1211">
                  <c:v>2172</c:v>
                </c:pt>
                <c:pt idx="1212">
                  <c:v>2309</c:v>
                </c:pt>
                <c:pt idx="1213">
                  <c:v>2445</c:v>
                </c:pt>
                <c:pt idx="1214">
                  <c:v>2482</c:v>
                </c:pt>
                <c:pt idx="1215">
                  <c:v>2481</c:v>
                </c:pt>
                <c:pt idx="1216">
                  <c:v>2400</c:v>
                </c:pt>
                <c:pt idx="1217">
                  <c:v>2389</c:v>
                </c:pt>
                <c:pt idx="1218">
                  <c:v>2449</c:v>
                </c:pt>
                <c:pt idx="1219">
                  <c:v>2468</c:v>
                </c:pt>
                <c:pt idx="1220">
                  <c:v>2560</c:v>
                </c:pt>
                <c:pt idx="1221">
                  <c:v>2587</c:v>
                </c:pt>
                <c:pt idx="1222">
                  <c:v>2644</c:v>
                </c:pt>
                <c:pt idx="1223">
                  <c:v>2739</c:v>
                </c:pt>
                <c:pt idx="1224">
                  <c:v>3014</c:v>
                </c:pt>
                <c:pt idx="1225">
                  <c:v>3153</c:v>
                </c:pt>
                <c:pt idx="1226">
                  <c:v>3356</c:v>
                </c:pt>
                <c:pt idx="1227">
                  <c:v>3386</c:v>
                </c:pt>
                <c:pt idx="1228">
                  <c:v>3538</c:v>
                </c:pt>
                <c:pt idx="1229">
                  <c:v>3705</c:v>
                </c:pt>
                <c:pt idx="1230">
                  <c:v>3743</c:v>
                </c:pt>
                <c:pt idx="1231">
                  <c:v>3581</c:v>
                </c:pt>
                <c:pt idx="1232">
                  <c:v>3393</c:v>
                </c:pt>
                <c:pt idx="1233">
                  <c:v>3268</c:v>
                </c:pt>
                <c:pt idx="1234">
                  <c:v>3155</c:v>
                </c:pt>
                <c:pt idx="1235">
                  <c:v>2860</c:v>
                </c:pt>
                <c:pt idx="1236">
                  <c:v>2733</c:v>
                </c:pt>
                <c:pt idx="1237">
                  <c:v>2653</c:v>
                </c:pt>
                <c:pt idx="1238">
                  <c:v>2561</c:v>
                </c:pt>
                <c:pt idx="1239">
                  <c:v>2516</c:v>
                </c:pt>
                <c:pt idx="1240">
                  <c:v>2399</c:v>
                </c:pt>
                <c:pt idx="1241">
                  <c:v>2301</c:v>
                </c:pt>
                <c:pt idx="1242">
                  <c:v>2247</c:v>
                </c:pt>
                <c:pt idx="1243">
                  <c:v>2249</c:v>
                </c:pt>
                <c:pt idx="1244">
                  <c:v>2171</c:v>
                </c:pt>
                <c:pt idx="1245">
                  <c:v>2146</c:v>
                </c:pt>
                <c:pt idx="1246">
                  <c:v>2163</c:v>
                </c:pt>
                <c:pt idx="1247">
                  <c:v>2138</c:v>
                </c:pt>
                <c:pt idx="1248">
                  <c:v>2136</c:v>
                </c:pt>
                <c:pt idx="1249">
                  <c:v>2073</c:v>
                </c:pt>
                <c:pt idx="1250">
                  <c:v>2067</c:v>
                </c:pt>
                <c:pt idx="1251">
                  <c:v>2036</c:v>
                </c:pt>
                <c:pt idx="1252">
                  <c:v>2101</c:v>
                </c:pt>
                <c:pt idx="1253">
                  <c:v>2175</c:v>
                </c:pt>
                <c:pt idx="1254">
                  <c:v>2202</c:v>
                </c:pt>
                <c:pt idx="1255">
                  <c:v>2164</c:v>
                </c:pt>
                <c:pt idx="1256">
                  <c:v>2147</c:v>
                </c:pt>
                <c:pt idx="1257">
                  <c:v>2165</c:v>
                </c:pt>
                <c:pt idx="1258">
                  <c:v>2159</c:v>
                </c:pt>
                <c:pt idx="1259">
                  <c:v>2107</c:v>
                </c:pt>
                <c:pt idx="1260">
                  <c:v>2127</c:v>
                </c:pt>
                <c:pt idx="1261">
                  <c:v>2135</c:v>
                </c:pt>
                <c:pt idx="1262">
                  <c:v>2141</c:v>
                </c:pt>
                <c:pt idx="1263">
                  <c:v>2119</c:v>
                </c:pt>
                <c:pt idx="1264">
                  <c:v>2187</c:v>
                </c:pt>
                <c:pt idx="1265">
                  <c:v>2173</c:v>
                </c:pt>
                <c:pt idx="1266">
                  <c:v>2246</c:v>
                </c:pt>
                <c:pt idx="1267">
                  <c:v>2353</c:v>
                </c:pt>
                <c:pt idx="1268">
                  <c:v>2267</c:v>
                </c:pt>
                <c:pt idx="1269">
                  <c:v>2195</c:v>
                </c:pt>
                <c:pt idx="1270">
                  <c:v>2339</c:v>
                </c:pt>
                <c:pt idx="1271">
                  <c:v>2332</c:v>
                </c:pt>
                <c:pt idx="1272">
                  <c:v>2272</c:v>
                </c:pt>
                <c:pt idx="1273">
                  <c:v>2332</c:v>
                </c:pt>
                <c:pt idx="1274">
                  <c:v>2327</c:v>
                </c:pt>
                <c:pt idx="1275">
                  <c:v>2400</c:v>
                </c:pt>
                <c:pt idx="1276">
                  <c:v>2505</c:v>
                </c:pt>
                <c:pt idx="1277">
                  <c:v>2550</c:v>
                </c:pt>
                <c:pt idx="1278">
                  <c:v>2630</c:v>
                </c:pt>
                <c:pt idx="1279">
                  <c:v>2742</c:v>
                </c:pt>
                <c:pt idx="1280">
                  <c:v>2945</c:v>
                </c:pt>
                <c:pt idx="1281">
                  <c:v>2982</c:v>
                </c:pt>
                <c:pt idx="1282">
                  <c:v>3048</c:v>
                </c:pt>
                <c:pt idx="1283">
                  <c:v>3216</c:v>
                </c:pt>
                <c:pt idx="1284">
                  <c:v>3356</c:v>
                </c:pt>
                <c:pt idx="1285">
                  <c:v>3395</c:v>
                </c:pt>
                <c:pt idx="1286">
                  <c:v>3250</c:v>
                </c:pt>
                <c:pt idx="1287">
                  <c:v>3122</c:v>
                </c:pt>
                <c:pt idx="1288">
                  <c:v>2972</c:v>
                </c:pt>
                <c:pt idx="1289">
                  <c:v>2928</c:v>
                </c:pt>
                <c:pt idx="1290">
                  <c:v>2857</c:v>
                </c:pt>
                <c:pt idx="1291">
                  <c:v>2772</c:v>
                </c:pt>
                <c:pt idx="1292">
                  <c:v>2685</c:v>
                </c:pt>
                <c:pt idx="1293">
                  <c:v>2645</c:v>
                </c:pt>
                <c:pt idx="1294">
                  <c:v>2515</c:v>
                </c:pt>
                <c:pt idx="1295">
                  <c:v>2482</c:v>
                </c:pt>
                <c:pt idx="1296">
                  <c:v>2512</c:v>
                </c:pt>
                <c:pt idx="1297">
                  <c:v>2552</c:v>
                </c:pt>
                <c:pt idx="1298">
                  <c:v>2602</c:v>
                </c:pt>
                <c:pt idx="1299">
                  <c:v>2677</c:v>
                </c:pt>
                <c:pt idx="1300">
                  <c:v>2743</c:v>
                </c:pt>
                <c:pt idx="1301">
                  <c:v>2779</c:v>
                </c:pt>
                <c:pt idx="1302">
                  <c:v>2763</c:v>
                </c:pt>
                <c:pt idx="1303">
                  <c:v>2701</c:v>
                </c:pt>
                <c:pt idx="1304">
                  <c:v>2625</c:v>
                </c:pt>
                <c:pt idx="1305">
                  <c:v>2588</c:v>
                </c:pt>
                <c:pt idx="1306">
                  <c:v>2592</c:v>
                </c:pt>
                <c:pt idx="1307">
                  <c:v>2499</c:v>
                </c:pt>
                <c:pt idx="1308">
                  <c:v>2507</c:v>
                </c:pt>
                <c:pt idx="1309">
                  <c:v>2487</c:v>
                </c:pt>
                <c:pt idx="1310">
                  <c:v>2457</c:v>
                </c:pt>
                <c:pt idx="1311">
                  <c:v>2476</c:v>
                </c:pt>
                <c:pt idx="1312">
                  <c:v>2440</c:v>
                </c:pt>
                <c:pt idx="1313">
                  <c:v>2493</c:v>
                </c:pt>
                <c:pt idx="1314">
                  <c:v>2545</c:v>
                </c:pt>
                <c:pt idx="1315">
                  <c:v>2551</c:v>
                </c:pt>
                <c:pt idx="1316">
                  <c:v>2641</c:v>
                </c:pt>
                <c:pt idx="1317">
                  <c:v>2614</c:v>
                </c:pt>
                <c:pt idx="1318">
                  <c:v>2576</c:v>
                </c:pt>
                <c:pt idx="1319">
                  <c:v>2604</c:v>
                </c:pt>
                <c:pt idx="1320">
                  <c:v>2633</c:v>
                </c:pt>
                <c:pt idx="1321">
                  <c:v>2577</c:v>
                </c:pt>
                <c:pt idx="1322">
                  <c:v>2501</c:v>
                </c:pt>
                <c:pt idx="1323">
                  <c:v>2464</c:v>
                </c:pt>
                <c:pt idx="1324">
                  <c:v>2380</c:v>
                </c:pt>
                <c:pt idx="1325">
                  <c:v>2371</c:v>
                </c:pt>
                <c:pt idx="1326">
                  <c:v>2375</c:v>
                </c:pt>
                <c:pt idx="1327">
                  <c:v>2387</c:v>
                </c:pt>
                <c:pt idx="1328">
                  <c:v>2243</c:v>
                </c:pt>
                <c:pt idx="1329">
                  <c:v>2172</c:v>
                </c:pt>
                <c:pt idx="1330">
                  <c:v>2171</c:v>
                </c:pt>
                <c:pt idx="1331">
                  <c:v>2126</c:v>
                </c:pt>
                <c:pt idx="1332">
                  <c:v>2071</c:v>
                </c:pt>
                <c:pt idx="1333">
                  <c:v>1994</c:v>
                </c:pt>
                <c:pt idx="1334">
                  <c:v>1952</c:v>
                </c:pt>
                <c:pt idx="1335">
                  <c:v>1914</c:v>
                </c:pt>
                <c:pt idx="1336">
                  <c:v>1861</c:v>
                </c:pt>
                <c:pt idx="1337">
                  <c:v>1805</c:v>
                </c:pt>
                <c:pt idx="1338">
                  <c:v>1889</c:v>
                </c:pt>
                <c:pt idx="1339">
                  <c:v>1913</c:v>
                </c:pt>
                <c:pt idx="1340">
                  <c:v>1866</c:v>
                </c:pt>
                <c:pt idx="1341">
                  <c:v>1825</c:v>
                </c:pt>
                <c:pt idx="1342">
                  <c:v>1864</c:v>
                </c:pt>
                <c:pt idx="1343">
                  <c:v>1878</c:v>
                </c:pt>
                <c:pt idx="1344">
                  <c:v>1813</c:v>
                </c:pt>
                <c:pt idx="1345">
                  <c:v>1857</c:v>
                </c:pt>
                <c:pt idx="1346">
                  <c:v>1864</c:v>
                </c:pt>
                <c:pt idx="1347">
                  <c:v>1856</c:v>
                </c:pt>
                <c:pt idx="1348">
                  <c:v>1869</c:v>
                </c:pt>
                <c:pt idx="1349">
                  <c:v>1891</c:v>
                </c:pt>
                <c:pt idx="1350">
                  <c:v>1890</c:v>
                </c:pt>
                <c:pt idx="1351">
                  <c:v>1876</c:v>
                </c:pt>
                <c:pt idx="1352">
                  <c:v>1896</c:v>
                </c:pt>
                <c:pt idx="1353">
                  <c:v>1872</c:v>
                </c:pt>
                <c:pt idx="1354">
                  <c:v>1864</c:v>
                </c:pt>
                <c:pt idx="1355">
                  <c:v>1838</c:v>
                </c:pt>
                <c:pt idx="1356">
                  <c:v>1857</c:v>
                </c:pt>
                <c:pt idx="1357">
                  <c:v>1845</c:v>
                </c:pt>
                <c:pt idx="1358">
                  <c:v>1820</c:v>
                </c:pt>
                <c:pt idx="1359">
                  <c:v>1826</c:v>
                </c:pt>
                <c:pt idx="1360">
                  <c:v>1813</c:v>
                </c:pt>
                <c:pt idx="1361">
                  <c:v>1816</c:v>
                </c:pt>
                <c:pt idx="1362">
                  <c:v>1804</c:v>
                </c:pt>
                <c:pt idx="1363">
                  <c:v>1811</c:v>
                </c:pt>
                <c:pt idx="1364">
                  <c:v>1804</c:v>
                </c:pt>
                <c:pt idx="1365">
                  <c:v>1837</c:v>
                </c:pt>
                <c:pt idx="1366">
                  <c:v>1832</c:v>
                </c:pt>
                <c:pt idx="1367">
                  <c:v>1835</c:v>
                </c:pt>
                <c:pt idx="1368">
                  <c:v>1894</c:v>
                </c:pt>
                <c:pt idx="1369">
                  <c:v>1914</c:v>
                </c:pt>
                <c:pt idx="1370">
                  <c:v>1947</c:v>
                </c:pt>
                <c:pt idx="1371">
                  <c:v>1996</c:v>
                </c:pt>
                <c:pt idx="1372">
                  <c:v>2036</c:v>
                </c:pt>
                <c:pt idx="1373">
                  <c:v>2060</c:v>
                </c:pt>
                <c:pt idx="1374">
                  <c:v>2138</c:v>
                </c:pt>
                <c:pt idx="1375">
                  <c:v>2171</c:v>
                </c:pt>
                <c:pt idx="1376">
                  <c:v>2165</c:v>
                </c:pt>
                <c:pt idx="1377">
                  <c:v>2179</c:v>
                </c:pt>
                <c:pt idx="1378">
                  <c:v>2190</c:v>
                </c:pt>
                <c:pt idx="1379">
                  <c:v>2221</c:v>
                </c:pt>
                <c:pt idx="1380">
                  <c:v>2218</c:v>
                </c:pt>
                <c:pt idx="1381">
                  <c:v>2173</c:v>
                </c:pt>
                <c:pt idx="1382">
                  <c:v>2165</c:v>
                </c:pt>
                <c:pt idx="1383">
                  <c:v>2157</c:v>
                </c:pt>
                <c:pt idx="1384">
                  <c:v>2126</c:v>
                </c:pt>
                <c:pt idx="1385">
                  <c:v>2102</c:v>
                </c:pt>
                <c:pt idx="1386">
                  <c:v>2127</c:v>
                </c:pt>
                <c:pt idx="1387">
                  <c:v>2110</c:v>
                </c:pt>
                <c:pt idx="1388">
                  <c:v>2057</c:v>
                </c:pt>
                <c:pt idx="1389">
                  <c:v>2110</c:v>
                </c:pt>
                <c:pt idx="1390">
                  <c:v>2174</c:v>
                </c:pt>
                <c:pt idx="1391">
                  <c:v>2152</c:v>
                </c:pt>
                <c:pt idx="1392">
                  <c:v>2179</c:v>
                </c:pt>
                <c:pt idx="1393">
                  <c:v>2248</c:v>
                </c:pt>
                <c:pt idx="1394">
                  <c:v>2208</c:v>
                </c:pt>
                <c:pt idx="1395">
                  <c:v>2210</c:v>
                </c:pt>
                <c:pt idx="1396">
                  <c:v>2186</c:v>
                </c:pt>
                <c:pt idx="1397">
                  <c:v>2120</c:v>
                </c:pt>
                <c:pt idx="1398">
                  <c:v>2186</c:v>
                </c:pt>
                <c:pt idx="1399">
                  <c:v>2221</c:v>
                </c:pt>
                <c:pt idx="1400">
                  <c:v>2158</c:v>
                </c:pt>
                <c:pt idx="1401">
                  <c:v>2106</c:v>
                </c:pt>
                <c:pt idx="1402">
                  <c:v>2173</c:v>
                </c:pt>
                <c:pt idx="1403">
                  <c:v>2189</c:v>
                </c:pt>
                <c:pt idx="1404">
                  <c:v>2111</c:v>
                </c:pt>
                <c:pt idx="1405">
                  <c:v>2051</c:v>
                </c:pt>
                <c:pt idx="1406">
                  <c:v>1987</c:v>
                </c:pt>
                <c:pt idx="1407">
                  <c:v>1996</c:v>
                </c:pt>
                <c:pt idx="1408">
                  <c:v>1982</c:v>
                </c:pt>
                <c:pt idx="1409">
                  <c:v>2014</c:v>
                </c:pt>
                <c:pt idx="1410">
                  <c:v>2092</c:v>
                </c:pt>
                <c:pt idx="1411">
                  <c:v>2176</c:v>
                </c:pt>
                <c:pt idx="1412">
                  <c:v>2314</c:v>
                </c:pt>
                <c:pt idx="1413">
                  <c:v>2367</c:v>
                </c:pt>
                <c:pt idx="1414">
                  <c:v>2416</c:v>
                </c:pt>
                <c:pt idx="1415">
                  <c:v>2442</c:v>
                </c:pt>
                <c:pt idx="1416">
                  <c:v>2382</c:v>
                </c:pt>
                <c:pt idx="1417">
                  <c:v>2260</c:v>
                </c:pt>
                <c:pt idx="1418">
                  <c:v>2111</c:v>
                </c:pt>
                <c:pt idx="1419">
                  <c:v>2012</c:v>
                </c:pt>
                <c:pt idx="1420">
                  <c:v>1904</c:v>
                </c:pt>
                <c:pt idx="1421">
                  <c:v>1792</c:v>
                </c:pt>
                <c:pt idx="1422">
                  <c:v>1747</c:v>
                </c:pt>
                <c:pt idx="1423">
                  <c:v>1719</c:v>
                </c:pt>
                <c:pt idx="1424">
                  <c:v>1667</c:v>
                </c:pt>
                <c:pt idx="1425">
                  <c:v>1596</c:v>
                </c:pt>
                <c:pt idx="1426">
                  <c:v>1578</c:v>
                </c:pt>
                <c:pt idx="1427">
                  <c:v>1568</c:v>
                </c:pt>
                <c:pt idx="1428">
                  <c:v>1538</c:v>
                </c:pt>
                <c:pt idx="1429">
                  <c:v>1581</c:v>
                </c:pt>
                <c:pt idx="1430">
                  <c:v>1598</c:v>
                </c:pt>
                <c:pt idx="1431">
                  <c:v>1549</c:v>
                </c:pt>
                <c:pt idx="1432">
                  <c:v>1550</c:v>
                </c:pt>
                <c:pt idx="1433">
                  <c:v>1594</c:v>
                </c:pt>
                <c:pt idx="1434">
                  <c:v>1538</c:v>
                </c:pt>
                <c:pt idx="1435">
                  <c:v>1512</c:v>
                </c:pt>
                <c:pt idx="1436">
                  <c:v>1540</c:v>
                </c:pt>
                <c:pt idx="1437">
                  <c:v>1549</c:v>
                </c:pt>
                <c:pt idx="1438">
                  <c:v>1503</c:v>
                </c:pt>
                <c:pt idx="1439">
                  <c:v>1486</c:v>
                </c:pt>
                <c:pt idx="1440">
                  <c:v>1556</c:v>
                </c:pt>
                <c:pt idx="1441">
                  <c:v>1565</c:v>
                </c:pt>
                <c:pt idx="1442">
                  <c:v>1571</c:v>
                </c:pt>
                <c:pt idx="1443">
                  <c:v>1547</c:v>
                </c:pt>
                <c:pt idx="1444">
                  <c:v>1537</c:v>
                </c:pt>
                <c:pt idx="1445">
                  <c:v>1550</c:v>
                </c:pt>
                <c:pt idx="1446">
                  <c:v>1548</c:v>
                </c:pt>
                <c:pt idx="1447">
                  <c:v>1525</c:v>
                </c:pt>
                <c:pt idx="1448">
                  <c:v>1511</c:v>
                </c:pt>
                <c:pt idx="1449">
                  <c:v>1541</c:v>
                </c:pt>
                <c:pt idx="1450">
                  <c:v>1528</c:v>
                </c:pt>
                <c:pt idx="1451">
                  <c:v>1579</c:v>
                </c:pt>
                <c:pt idx="1452">
                  <c:v>1579</c:v>
                </c:pt>
                <c:pt idx="1453">
                  <c:v>1574</c:v>
                </c:pt>
                <c:pt idx="1454">
                  <c:v>1590</c:v>
                </c:pt>
                <c:pt idx="1455">
                  <c:v>1613</c:v>
                </c:pt>
                <c:pt idx="1456">
                  <c:v>1613</c:v>
                </c:pt>
                <c:pt idx="1457">
                  <c:v>1651</c:v>
                </c:pt>
                <c:pt idx="1458">
                  <c:v>1702</c:v>
                </c:pt>
                <c:pt idx="1459">
                  <c:v>1697</c:v>
                </c:pt>
                <c:pt idx="1460">
                  <c:v>1714</c:v>
                </c:pt>
                <c:pt idx="1461">
                  <c:v>1776</c:v>
                </c:pt>
                <c:pt idx="1462">
                  <c:v>1821</c:v>
                </c:pt>
                <c:pt idx="1463">
                  <c:v>1874</c:v>
                </c:pt>
                <c:pt idx="1464">
                  <c:v>1919</c:v>
                </c:pt>
                <c:pt idx="1465">
                  <c:v>1932</c:v>
                </c:pt>
                <c:pt idx="1466">
                  <c:v>1952</c:v>
                </c:pt>
                <c:pt idx="1467">
                  <c:v>1958</c:v>
                </c:pt>
                <c:pt idx="1468">
                  <c:v>2039</c:v>
                </c:pt>
                <c:pt idx="1469">
                  <c:v>2063</c:v>
                </c:pt>
                <c:pt idx="1470">
                  <c:v>2043</c:v>
                </c:pt>
                <c:pt idx="1471">
                  <c:v>2072</c:v>
                </c:pt>
                <c:pt idx="1472">
                  <c:v>2067</c:v>
                </c:pt>
                <c:pt idx="1473">
                  <c:v>2020</c:v>
                </c:pt>
                <c:pt idx="1474">
                  <c:v>1930</c:v>
                </c:pt>
                <c:pt idx="1475">
                  <c:v>1917</c:v>
                </c:pt>
                <c:pt idx="1476">
                  <c:v>1884</c:v>
                </c:pt>
                <c:pt idx="1477">
                  <c:v>1787</c:v>
                </c:pt>
                <c:pt idx="1478">
                  <c:v>1788</c:v>
                </c:pt>
                <c:pt idx="1479">
                  <c:v>1732</c:v>
                </c:pt>
                <c:pt idx="1480">
                  <c:v>1708</c:v>
                </c:pt>
                <c:pt idx="1481">
                  <c:v>1647</c:v>
                </c:pt>
                <c:pt idx="1482">
                  <c:v>1612</c:v>
                </c:pt>
                <c:pt idx="1483">
                  <c:v>1609</c:v>
                </c:pt>
                <c:pt idx="1484">
                  <c:v>1564</c:v>
                </c:pt>
                <c:pt idx="1485">
                  <c:v>1570</c:v>
                </c:pt>
                <c:pt idx="1486">
                  <c:v>1493</c:v>
                </c:pt>
                <c:pt idx="1487">
                  <c:v>1475</c:v>
                </c:pt>
                <c:pt idx="1488">
                  <c:v>1517</c:v>
                </c:pt>
                <c:pt idx="1489">
                  <c:v>1531</c:v>
                </c:pt>
                <c:pt idx="1490">
                  <c:v>1532</c:v>
                </c:pt>
                <c:pt idx="1491">
                  <c:v>1496</c:v>
                </c:pt>
                <c:pt idx="1492">
                  <c:v>1500</c:v>
                </c:pt>
                <c:pt idx="1493">
                  <c:v>1518</c:v>
                </c:pt>
                <c:pt idx="1494">
                  <c:v>1528</c:v>
                </c:pt>
                <c:pt idx="1495">
                  <c:v>1531</c:v>
                </c:pt>
                <c:pt idx="1496">
                  <c:v>1531</c:v>
                </c:pt>
                <c:pt idx="1497">
                  <c:v>1522</c:v>
                </c:pt>
                <c:pt idx="1498">
                  <c:v>1509</c:v>
                </c:pt>
                <c:pt idx="1499">
                  <c:v>1523</c:v>
                </c:pt>
                <c:pt idx="1500">
                  <c:v>1498</c:v>
                </c:pt>
                <c:pt idx="1501">
                  <c:v>1481</c:v>
                </c:pt>
                <c:pt idx="1502">
                  <c:v>1436</c:v>
                </c:pt>
                <c:pt idx="1503">
                  <c:v>1439</c:v>
                </c:pt>
                <c:pt idx="1504">
                  <c:v>1379</c:v>
                </c:pt>
                <c:pt idx="1505">
                  <c:v>1350</c:v>
                </c:pt>
                <c:pt idx="1506">
                  <c:v>1357</c:v>
                </c:pt>
                <c:pt idx="1507">
                  <c:v>1334</c:v>
                </c:pt>
                <c:pt idx="1508">
                  <c:v>1310</c:v>
                </c:pt>
                <c:pt idx="1509">
                  <c:v>1306</c:v>
                </c:pt>
                <c:pt idx="1510">
                  <c:v>1359</c:v>
                </c:pt>
                <c:pt idx="1511">
                  <c:v>1308</c:v>
                </c:pt>
                <c:pt idx="1512">
                  <c:v>1349</c:v>
                </c:pt>
                <c:pt idx="1513">
                  <c:v>1362</c:v>
                </c:pt>
                <c:pt idx="1514">
                  <c:v>1377</c:v>
                </c:pt>
                <c:pt idx="1515">
                  <c:v>1358</c:v>
                </c:pt>
                <c:pt idx="1516">
                  <c:v>1362</c:v>
                </c:pt>
                <c:pt idx="1517">
                  <c:v>1358</c:v>
                </c:pt>
                <c:pt idx="1518">
                  <c:v>1322</c:v>
                </c:pt>
                <c:pt idx="1519">
                  <c:v>1292</c:v>
                </c:pt>
                <c:pt idx="1520">
                  <c:v>1286</c:v>
                </c:pt>
                <c:pt idx="1521">
                  <c:v>1257</c:v>
                </c:pt>
                <c:pt idx="1522">
                  <c:v>1230</c:v>
                </c:pt>
                <c:pt idx="1523">
                  <c:v>1252</c:v>
                </c:pt>
                <c:pt idx="1524">
                  <c:v>1250</c:v>
                </c:pt>
                <c:pt idx="1525">
                  <c:v>1232</c:v>
                </c:pt>
                <c:pt idx="1526">
                  <c:v>1207</c:v>
                </c:pt>
                <c:pt idx="1527">
                  <c:v>1233</c:v>
                </c:pt>
                <c:pt idx="1528">
                  <c:v>1260</c:v>
                </c:pt>
                <c:pt idx="1529">
                  <c:v>1209</c:v>
                </c:pt>
                <c:pt idx="1530">
                  <c:v>1187</c:v>
                </c:pt>
                <c:pt idx="1531">
                  <c:v>1216</c:v>
                </c:pt>
                <c:pt idx="1532">
                  <c:v>1233</c:v>
                </c:pt>
                <c:pt idx="1533">
                  <c:v>1267</c:v>
                </c:pt>
                <c:pt idx="1534">
                  <c:v>1251</c:v>
                </c:pt>
                <c:pt idx="1535">
                  <c:v>1219</c:v>
                </c:pt>
                <c:pt idx="1536">
                  <c:v>1263</c:v>
                </c:pt>
                <c:pt idx="1537">
                  <c:v>1264</c:v>
                </c:pt>
                <c:pt idx="1538">
                  <c:v>1236</c:v>
                </c:pt>
                <c:pt idx="1539">
                  <c:v>1253</c:v>
                </c:pt>
                <c:pt idx="1540">
                  <c:v>1255</c:v>
                </c:pt>
                <c:pt idx="1541">
                  <c:v>1242</c:v>
                </c:pt>
                <c:pt idx="1542">
                  <c:v>1217</c:v>
                </c:pt>
                <c:pt idx="1543">
                  <c:v>1242</c:v>
                </c:pt>
                <c:pt idx="1544">
                  <c:v>1240</c:v>
                </c:pt>
                <c:pt idx="1545">
                  <c:v>1226</c:v>
                </c:pt>
                <c:pt idx="1546">
                  <c:v>1178</c:v>
                </c:pt>
                <c:pt idx="1547">
                  <c:v>1107</c:v>
                </c:pt>
                <c:pt idx="1548">
                  <c:v>1189</c:v>
                </c:pt>
                <c:pt idx="1549">
                  <c:v>1162</c:v>
                </c:pt>
                <c:pt idx="1550">
                  <c:v>1168</c:v>
                </c:pt>
                <c:pt idx="1551">
                  <c:v>1172</c:v>
                </c:pt>
                <c:pt idx="1552">
                  <c:v>1106</c:v>
                </c:pt>
                <c:pt idx="1553">
                  <c:v>1145</c:v>
                </c:pt>
                <c:pt idx="1554">
                  <c:v>1083</c:v>
                </c:pt>
                <c:pt idx="1555">
                  <c:v>1082</c:v>
                </c:pt>
                <c:pt idx="1556">
                  <c:v>1089</c:v>
                </c:pt>
                <c:pt idx="1557">
                  <c:v>1057</c:v>
                </c:pt>
                <c:pt idx="1558">
                  <c:v>1049</c:v>
                </c:pt>
                <c:pt idx="1559">
                  <c:v>1083</c:v>
                </c:pt>
                <c:pt idx="1560">
                  <c:v>1074</c:v>
                </c:pt>
                <c:pt idx="1561">
                  <c:v>1082</c:v>
                </c:pt>
                <c:pt idx="1562">
                  <c:v>1087</c:v>
                </c:pt>
                <c:pt idx="1563">
                  <c:v>1073</c:v>
                </c:pt>
                <c:pt idx="1564">
                  <c:v>1068</c:v>
                </c:pt>
                <c:pt idx="1565">
                  <c:v>1087</c:v>
                </c:pt>
                <c:pt idx="1566">
                  <c:v>1098</c:v>
                </c:pt>
                <c:pt idx="1567">
                  <c:v>1088</c:v>
                </c:pt>
                <c:pt idx="1568">
                  <c:v>1038</c:v>
                </c:pt>
                <c:pt idx="1569">
                  <c:v>1060</c:v>
                </c:pt>
                <c:pt idx="1570">
                  <c:v>1030</c:v>
                </c:pt>
                <c:pt idx="1571">
                  <c:v>1099</c:v>
                </c:pt>
                <c:pt idx="1572">
                  <c:v>1109</c:v>
                </c:pt>
                <c:pt idx="1573">
                  <c:v>1095</c:v>
                </c:pt>
                <c:pt idx="1574">
                  <c:v>1141</c:v>
                </c:pt>
                <c:pt idx="1575">
                  <c:v>1126</c:v>
                </c:pt>
                <c:pt idx="1576">
                  <c:v>1138</c:v>
                </c:pt>
                <c:pt idx="1577">
                  <c:v>1099</c:v>
                </c:pt>
                <c:pt idx="1578">
                  <c:v>1050</c:v>
                </c:pt>
                <c:pt idx="1579">
                  <c:v>1103</c:v>
                </c:pt>
                <c:pt idx="1580">
                  <c:v>1107</c:v>
                </c:pt>
                <c:pt idx="1581">
                  <c:v>1122</c:v>
                </c:pt>
                <c:pt idx="1582">
                  <c:v>1100</c:v>
                </c:pt>
                <c:pt idx="1583">
                  <c:v>1090</c:v>
                </c:pt>
                <c:pt idx="1584">
                  <c:v>1122</c:v>
                </c:pt>
                <c:pt idx="1585">
                  <c:v>1077</c:v>
                </c:pt>
                <c:pt idx="1586">
                  <c:v>1101</c:v>
                </c:pt>
                <c:pt idx="1587">
                  <c:v>1114</c:v>
                </c:pt>
                <c:pt idx="1588">
                  <c:v>1094</c:v>
                </c:pt>
                <c:pt idx="1589">
                  <c:v>1125</c:v>
                </c:pt>
                <c:pt idx="1590">
                  <c:v>1087</c:v>
                </c:pt>
                <c:pt idx="1591">
                  <c:v>1035</c:v>
                </c:pt>
                <c:pt idx="1592">
                  <c:v>1087</c:v>
                </c:pt>
                <c:pt idx="1593">
                  <c:v>1110</c:v>
                </c:pt>
                <c:pt idx="1594">
                  <c:v>1111</c:v>
                </c:pt>
                <c:pt idx="1595">
                  <c:v>1130</c:v>
                </c:pt>
                <c:pt idx="1596">
                  <c:v>1122</c:v>
                </c:pt>
                <c:pt idx="1597">
                  <c:v>1159</c:v>
                </c:pt>
                <c:pt idx="1598">
                  <c:v>1158</c:v>
                </c:pt>
                <c:pt idx="1599">
                  <c:v>1170</c:v>
                </c:pt>
                <c:pt idx="1600">
                  <c:v>1178</c:v>
                </c:pt>
                <c:pt idx="1601">
                  <c:v>1197</c:v>
                </c:pt>
                <c:pt idx="1602">
                  <c:v>1168</c:v>
                </c:pt>
                <c:pt idx="1603">
                  <c:v>1192</c:v>
                </c:pt>
                <c:pt idx="1604">
                  <c:v>1186</c:v>
                </c:pt>
                <c:pt idx="1605">
                  <c:v>1233</c:v>
                </c:pt>
                <c:pt idx="1606">
                  <c:v>1273</c:v>
                </c:pt>
                <c:pt idx="1607">
                  <c:v>1319</c:v>
                </c:pt>
                <c:pt idx="1608">
                  <c:v>1288</c:v>
                </c:pt>
                <c:pt idx="1609">
                  <c:v>1283</c:v>
                </c:pt>
                <c:pt idx="1610">
                  <c:v>1244</c:v>
                </c:pt>
                <c:pt idx="1611">
                  <c:v>1225</c:v>
                </c:pt>
                <c:pt idx="1612">
                  <c:v>1236</c:v>
                </c:pt>
                <c:pt idx="1613">
                  <c:v>1299</c:v>
                </c:pt>
                <c:pt idx="1614">
                  <c:v>1382</c:v>
                </c:pt>
                <c:pt idx="1615">
                  <c:v>1367</c:v>
                </c:pt>
                <c:pt idx="1616">
                  <c:v>1292</c:v>
                </c:pt>
                <c:pt idx="1617">
                  <c:v>1319</c:v>
                </c:pt>
                <c:pt idx="1618">
                  <c:v>1300</c:v>
                </c:pt>
                <c:pt idx="1619">
                  <c:v>1416</c:v>
                </c:pt>
                <c:pt idx="1620">
                  <c:v>1450</c:v>
                </c:pt>
                <c:pt idx="1621">
                  <c:v>1468</c:v>
                </c:pt>
                <c:pt idx="1622">
                  <c:v>1509</c:v>
                </c:pt>
                <c:pt idx="1623">
                  <c:v>1523</c:v>
                </c:pt>
                <c:pt idx="1624">
                  <c:v>1560</c:v>
                </c:pt>
                <c:pt idx="1625">
                  <c:v>1691</c:v>
                </c:pt>
                <c:pt idx="1626">
                  <c:v>1778</c:v>
                </c:pt>
                <c:pt idx="1627">
                  <c:v>1773</c:v>
                </c:pt>
                <c:pt idx="1628">
                  <c:v>1857</c:v>
                </c:pt>
                <c:pt idx="1629">
                  <c:v>1874</c:v>
                </c:pt>
                <c:pt idx="1630">
                  <c:v>1967</c:v>
                </c:pt>
                <c:pt idx="1631">
                  <c:v>2080</c:v>
                </c:pt>
                <c:pt idx="1632">
                  <c:v>2038</c:v>
                </c:pt>
                <c:pt idx="1633">
                  <c:v>2083</c:v>
                </c:pt>
                <c:pt idx="1634">
                  <c:v>2193</c:v>
                </c:pt>
                <c:pt idx="1635">
                  <c:v>2159</c:v>
                </c:pt>
                <c:pt idx="1636">
                  <c:v>2295</c:v>
                </c:pt>
                <c:pt idx="1637">
                  <c:v>2278</c:v>
                </c:pt>
                <c:pt idx="1638">
                  <c:v>2229</c:v>
                </c:pt>
                <c:pt idx="1639">
                  <c:v>2293</c:v>
                </c:pt>
                <c:pt idx="1640">
                  <c:v>2259</c:v>
                </c:pt>
                <c:pt idx="1641">
                  <c:v>2281</c:v>
                </c:pt>
                <c:pt idx="1642">
                  <c:v>2352</c:v>
                </c:pt>
                <c:pt idx="1643">
                  <c:v>2350</c:v>
                </c:pt>
                <c:pt idx="1644">
                  <c:v>2392</c:v>
                </c:pt>
                <c:pt idx="1645">
                  <c:v>2391</c:v>
                </c:pt>
                <c:pt idx="1646">
                  <c:v>2401</c:v>
                </c:pt>
                <c:pt idx="1647">
                  <c:v>2378</c:v>
                </c:pt>
                <c:pt idx="1648">
                  <c:v>2356</c:v>
                </c:pt>
                <c:pt idx="1649">
                  <c:v>2349</c:v>
                </c:pt>
                <c:pt idx="1650">
                  <c:v>2395</c:v>
                </c:pt>
                <c:pt idx="1651">
                  <c:v>2381</c:v>
                </c:pt>
                <c:pt idx="1652">
                  <c:v>2322</c:v>
                </c:pt>
                <c:pt idx="1653">
                  <c:v>2371</c:v>
                </c:pt>
                <c:pt idx="1654">
                  <c:v>2349</c:v>
                </c:pt>
                <c:pt idx="1655">
                  <c:v>2370</c:v>
                </c:pt>
                <c:pt idx="1656">
                  <c:v>2291</c:v>
                </c:pt>
                <c:pt idx="1657">
                  <c:v>2335</c:v>
                </c:pt>
                <c:pt idx="1658">
                  <c:v>2336</c:v>
                </c:pt>
                <c:pt idx="1659">
                  <c:v>2389</c:v>
                </c:pt>
                <c:pt idx="1660">
                  <c:v>2383</c:v>
                </c:pt>
                <c:pt idx="1661">
                  <c:v>2383</c:v>
                </c:pt>
                <c:pt idx="1662">
                  <c:v>2456</c:v>
                </c:pt>
                <c:pt idx="1663">
                  <c:v>2483</c:v>
                </c:pt>
                <c:pt idx="1664">
                  <c:v>2533</c:v>
                </c:pt>
                <c:pt idx="1665">
                  <c:v>2424</c:v>
                </c:pt>
                <c:pt idx="1666">
                  <c:v>2560</c:v>
                </c:pt>
                <c:pt idx="1667">
                  <c:v>2560</c:v>
                </c:pt>
                <c:pt idx="1668">
                  <c:v>2554</c:v>
                </c:pt>
                <c:pt idx="1669">
                  <c:v>2716</c:v>
                </c:pt>
                <c:pt idx="1670">
                  <c:v>2725</c:v>
                </c:pt>
                <c:pt idx="1671">
                  <c:v>2791</c:v>
                </c:pt>
                <c:pt idx="1672">
                  <c:v>2763</c:v>
                </c:pt>
                <c:pt idx="1673">
                  <c:v>2748</c:v>
                </c:pt>
                <c:pt idx="1674">
                  <c:v>2769</c:v>
                </c:pt>
                <c:pt idx="1675">
                  <c:v>2731</c:v>
                </c:pt>
                <c:pt idx="1676">
                  <c:v>2785</c:v>
                </c:pt>
                <c:pt idx="1677">
                  <c:v>2757</c:v>
                </c:pt>
                <c:pt idx="1678">
                  <c:v>2644</c:v>
                </c:pt>
                <c:pt idx="1679">
                  <c:v>2707</c:v>
                </c:pt>
                <c:pt idx="1680">
                  <c:v>2740</c:v>
                </c:pt>
                <c:pt idx="1681">
                  <c:v>2820</c:v>
                </c:pt>
                <c:pt idx="1682">
                  <c:v>2809</c:v>
                </c:pt>
                <c:pt idx="1683">
                  <c:v>2725</c:v>
                </c:pt>
                <c:pt idx="1684">
                  <c:v>2832</c:v>
                </c:pt>
                <c:pt idx="1685">
                  <c:v>2899</c:v>
                </c:pt>
                <c:pt idx="1686">
                  <c:v>2907</c:v>
                </c:pt>
                <c:pt idx="1687">
                  <c:v>2907</c:v>
                </c:pt>
                <c:pt idx="1688">
                  <c:v>2980</c:v>
                </c:pt>
                <c:pt idx="1689">
                  <c:v>3144</c:v>
                </c:pt>
                <c:pt idx="1690">
                  <c:v>3199</c:v>
                </c:pt>
                <c:pt idx="1691">
                  <c:v>3189</c:v>
                </c:pt>
                <c:pt idx="1692">
                  <c:v>3278</c:v>
                </c:pt>
                <c:pt idx="1693">
                  <c:v>3329</c:v>
                </c:pt>
                <c:pt idx="1694">
                  <c:v>3513</c:v>
                </c:pt>
                <c:pt idx="1695">
                  <c:v>3589</c:v>
                </c:pt>
                <c:pt idx="1696">
                  <c:v>3541</c:v>
                </c:pt>
                <c:pt idx="1697">
                  <c:v>3662</c:v>
                </c:pt>
                <c:pt idx="1698">
                  <c:v>3793</c:v>
                </c:pt>
                <c:pt idx="1699">
                  <c:v>3727</c:v>
                </c:pt>
                <c:pt idx="1700">
                  <c:v>3917</c:v>
                </c:pt>
                <c:pt idx="1701">
                  <c:v>4049</c:v>
                </c:pt>
                <c:pt idx="1702">
                  <c:v>3871</c:v>
                </c:pt>
                <c:pt idx="1703">
                  <c:v>4051</c:v>
                </c:pt>
                <c:pt idx="1704">
                  <c:v>4051</c:v>
                </c:pt>
                <c:pt idx="1705">
                  <c:v>4025</c:v>
                </c:pt>
                <c:pt idx="1706">
                  <c:v>3853</c:v>
                </c:pt>
                <c:pt idx="1707">
                  <c:v>3873</c:v>
                </c:pt>
                <c:pt idx="1708">
                  <c:v>3910</c:v>
                </c:pt>
                <c:pt idx="1709">
                  <c:v>3730</c:v>
                </c:pt>
                <c:pt idx="1710">
                  <c:v>3615</c:v>
                </c:pt>
                <c:pt idx="1711">
                  <c:v>3466</c:v>
                </c:pt>
                <c:pt idx="1712">
                  <c:v>3445</c:v>
                </c:pt>
                <c:pt idx="1713">
                  <c:v>3336</c:v>
                </c:pt>
                <c:pt idx="1714">
                  <c:v>3157</c:v>
                </c:pt>
                <c:pt idx="1715">
                  <c:v>3147</c:v>
                </c:pt>
                <c:pt idx="1716">
                  <c:v>3125</c:v>
                </c:pt>
                <c:pt idx="1717">
                  <c:v>3104</c:v>
                </c:pt>
                <c:pt idx="1718">
                  <c:v>2969</c:v>
                </c:pt>
                <c:pt idx="1719">
                  <c:v>2952</c:v>
                </c:pt>
                <c:pt idx="1720">
                  <c:v>2770</c:v>
                </c:pt>
                <c:pt idx="1721">
                  <c:v>2715</c:v>
                </c:pt>
                <c:pt idx="1722">
                  <c:v>2632</c:v>
                </c:pt>
                <c:pt idx="1723">
                  <c:v>2666</c:v>
                </c:pt>
                <c:pt idx="1724">
                  <c:v>2541</c:v>
                </c:pt>
                <c:pt idx="1725">
                  <c:v>2630</c:v>
                </c:pt>
                <c:pt idx="1726">
                  <c:v>2398</c:v>
                </c:pt>
                <c:pt idx="1727">
                  <c:v>2415</c:v>
                </c:pt>
                <c:pt idx="1728">
                  <c:v>2309</c:v>
                </c:pt>
                <c:pt idx="1729">
                  <c:v>2354</c:v>
                </c:pt>
                <c:pt idx="1730">
                  <c:v>2339</c:v>
                </c:pt>
                <c:pt idx="1731">
                  <c:v>2314</c:v>
                </c:pt>
                <c:pt idx="1732">
                  <c:v>2235</c:v>
                </c:pt>
                <c:pt idx="1733">
                  <c:v>2212</c:v>
                </c:pt>
                <c:pt idx="1734">
                  <c:v>2179</c:v>
                </c:pt>
                <c:pt idx="1735">
                  <c:v>2189</c:v>
                </c:pt>
                <c:pt idx="1736">
                  <c:v>2068</c:v>
                </c:pt>
                <c:pt idx="1737">
                  <c:v>2169</c:v>
                </c:pt>
                <c:pt idx="1738">
                  <c:v>2100</c:v>
                </c:pt>
                <c:pt idx="1739">
                  <c:v>2060</c:v>
                </c:pt>
                <c:pt idx="1740">
                  <c:v>2001</c:v>
                </c:pt>
                <c:pt idx="1741">
                  <c:v>1987</c:v>
                </c:pt>
                <c:pt idx="1742">
                  <c:v>1995</c:v>
                </c:pt>
                <c:pt idx="1743">
                  <c:v>1915</c:v>
                </c:pt>
                <c:pt idx="1744">
                  <c:v>1894</c:v>
                </c:pt>
                <c:pt idx="1745">
                  <c:v>1933</c:v>
                </c:pt>
                <c:pt idx="1746">
                  <c:v>1931</c:v>
                </c:pt>
                <c:pt idx="1747">
                  <c:v>1971</c:v>
                </c:pt>
                <c:pt idx="1748">
                  <c:v>1853</c:v>
                </c:pt>
                <c:pt idx="1749">
                  <c:v>1844</c:v>
                </c:pt>
                <c:pt idx="1750">
                  <c:v>1834</c:v>
                </c:pt>
                <c:pt idx="1751">
                  <c:v>1742</c:v>
                </c:pt>
                <c:pt idx="1752">
                  <c:v>1813</c:v>
                </c:pt>
                <c:pt idx="1753">
                  <c:v>1805</c:v>
                </c:pt>
                <c:pt idx="1754">
                  <c:v>1850</c:v>
                </c:pt>
                <c:pt idx="1755">
                  <c:v>1794</c:v>
                </c:pt>
                <c:pt idx="1756">
                  <c:v>1732</c:v>
                </c:pt>
                <c:pt idx="1757">
                  <c:v>1730</c:v>
                </c:pt>
                <c:pt idx="1758">
                  <c:v>1705</c:v>
                </c:pt>
                <c:pt idx="1759">
                  <c:v>1764</c:v>
                </c:pt>
                <c:pt idx="1760">
                  <c:v>1676</c:v>
                </c:pt>
                <c:pt idx="1761">
                  <c:v>1649</c:v>
                </c:pt>
                <c:pt idx="1762">
                  <c:v>1660</c:v>
                </c:pt>
                <c:pt idx="1763">
                  <c:v>1656</c:v>
                </c:pt>
                <c:pt idx="1764">
                  <c:v>1654</c:v>
                </c:pt>
                <c:pt idx="1765">
                  <c:v>1597</c:v>
                </c:pt>
                <c:pt idx="1766">
                  <c:v>1622</c:v>
                </c:pt>
                <c:pt idx="1767">
                  <c:v>1601</c:v>
                </c:pt>
                <c:pt idx="1768">
                  <c:v>1675</c:v>
                </c:pt>
                <c:pt idx="1769">
                  <c:v>1629</c:v>
                </c:pt>
                <c:pt idx="1770">
                  <c:v>1592</c:v>
                </c:pt>
                <c:pt idx="1771">
                  <c:v>1585</c:v>
                </c:pt>
                <c:pt idx="1772">
                  <c:v>1591</c:v>
                </c:pt>
                <c:pt idx="1773">
                  <c:v>1557</c:v>
                </c:pt>
                <c:pt idx="1774">
                  <c:v>1620</c:v>
                </c:pt>
                <c:pt idx="1775">
                  <c:v>1568</c:v>
                </c:pt>
                <c:pt idx="1776">
                  <c:v>1566</c:v>
                </c:pt>
                <c:pt idx="1777">
                  <c:v>1599</c:v>
                </c:pt>
                <c:pt idx="1778">
                  <c:v>1575</c:v>
                </c:pt>
                <c:pt idx="1779">
                  <c:v>1592</c:v>
                </c:pt>
                <c:pt idx="1780">
                  <c:v>1559</c:v>
                </c:pt>
                <c:pt idx="1781">
                  <c:v>1559</c:v>
                </c:pt>
                <c:pt idx="1782">
                  <c:v>1582</c:v>
                </c:pt>
                <c:pt idx="1783">
                  <c:v>1586</c:v>
                </c:pt>
                <c:pt idx="1784">
                  <c:v>1535</c:v>
                </c:pt>
                <c:pt idx="1785">
                  <c:v>1448</c:v>
                </c:pt>
                <c:pt idx="1786">
                  <c:v>1594</c:v>
                </c:pt>
                <c:pt idx="1787">
                  <c:v>1538</c:v>
                </c:pt>
                <c:pt idx="1788">
                  <c:v>1492</c:v>
                </c:pt>
                <c:pt idx="1789">
                  <c:v>1502</c:v>
                </c:pt>
                <c:pt idx="1790">
                  <c:v>1554</c:v>
                </c:pt>
                <c:pt idx="1791">
                  <c:v>1523</c:v>
                </c:pt>
                <c:pt idx="1792">
                  <c:v>1465</c:v>
                </c:pt>
                <c:pt idx="1793">
                  <c:v>1483</c:v>
                </c:pt>
                <c:pt idx="1794">
                  <c:v>1479</c:v>
                </c:pt>
                <c:pt idx="1795">
                  <c:v>1452</c:v>
                </c:pt>
                <c:pt idx="1796">
                  <c:v>1414</c:v>
                </c:pt>
                <c:pt idx="1797">
                  <c:v>1409</c:v>
                </c:pt>
                <c:pt idx="1798">
                  <c:v>1448</c:v>
                </c:pt>
                <c:pt idx="1799">
                  <c:v>1486</c:v>
                </c:pt>
                <c:pt idx="1800">
                  <c:v>1412</c:v>
                </c:pt>
                <c:pt idx="1801">
                  <c:v>1451</c:v>
                </c:pt>
                <c:pt idx="1802">
                  <c:v>1508</c:v>
                </c:pt>
                <c:pt idx="1803">
                  <c:v>1397</c:v>
                </c:pt>
                <c:pt idx="1804">
                  <c:v>1383</c:v>
                </c:pt>
                <c:pt idx="1805">
                  <c:v>1511</c:v>
                </c:pt>
                <c:pt idx="1806">
                  <c:v>1408</c:v>
                </c:pt>
                <c:pt idx="1807">
                  <c:v>1374</c:v>
                </c:pt>
                <c:pt idx="1808">
                  <c:v>1421</c:v>
                </c:pt>
                <c:pt idx="1809">
                  <c:v>1403</c:v>
                </c:pt>
                <c:pt idx="1810">
                  <c:v>1408</c:v>
                </c:pt>
                <c:pt idx="1811">
                  <c:v>1365</c:v>
                </c:pt>
                <c:pt idx="1812">
                  <c:v>1367</c:v>
                </c:pt>
                <c:pt idx="1813">
                  <c:v>1404</c:v>
                </c:pt>
                <c:pt idx="1814">
                  <c:v>1392</c:v>
                </c:pt>
                <c:pt idx="1815">
                  <c:v>1351</c:v>
                </c:pt>
                <c:pt idx="1816">
                  <c:v>1347</c:v>
                </c:pt>
                <c:pt idx="1817">
                  <c:v>1362</c:v>
                </c:pt>
                <c:pt idx="1818">
                  <c:v>1374</c:v>
                </c:pt>
                <c:pt idx="1819">
                  <c:v>1376</c:v>
                </c:pt>
                <c:pt idx="1820">
                  <c:v>1329</c:v>
                </c:pt>
                <c:pt idx="1821">
                  <c:v>1341</c:v>
                </c:pt>
                <c:pt idx="1822">
                  <c:v>1384</c:v>
                </c:pt>
                <c:pt idx="1823">
                  <c:v>1333</c:v>
                </c:pt>
                <c:pt idx="1824">
                  <c:v>1370</c:v>
                </c:pt>
                <c:pt idx="1825">
                  <c:v>1413</c:v>
                </c:pt>
                <c:pt idx="1826">
                  <c:v>1344</c:v>
                </c:pt>
                <c:pt idx="1827">
                  <c:v>1357</c:v>
                </c:pt>
                <c:pt idx="1828">
                  <c:v>1285</c:v>
                </c:pt>
                <c:pt idx="1829">
                  <c:v>1318</c:v>
                </c:pt>
                <c:pt idx="1830">
                  <c:v>1351</c:v>
                </c:pt>
                <c:pt idx="1831">
                  <c:v>1309</c:v>
                </c:pt>
                <c:pt idx="1832">
                  <c:v>1347</c:v>
                </c:pt>
                <c:pt idx="1833">
                  <c:v>1345</c:v>
                </c:pt>
                <c:pt idx="1834">
                  <c:v>1302</c:v>
                </c:pt>
                <c:pt idx="1835">
                  <c:v>1308</c:v>
                </c:pt>
                <c:pt idx="1836">
                  <c:v>1327</c:v>
                </c:pt>
                <c:pt idx="1837">
                  <c:v>1269</c:v>
                </c:pt>
                <c:pt idx="1838">
                  <c:v>1351</c:v>
                </c:pt>
                <c:pt idx="1839">
                  <c:v>1350</c:v>
                </c:pt>
                <c:pt idx="1840">
                  <c:v>1295</c:v>
                </c:pt>
                <c:pt idx="1841">
                  <c:v>1291</c:v>
                </c:pt>
                <c:pt idx="1842">
                  <c:v>1260</c:v>
                </c:pt>
                <c:pt idx="1843">
                  <c:v>1271</c:v>
                </c:pt>
                <c:pt idx="1844">
                  <c:v>1270</c:v>
                </c:pt>
                <c:pt idx="1845">
                  <c:v>1303</c:v>
                </c:pt>
                <c:pt idx="1846">
                  <c:v>1337</c:v>
                </c:pt>
                <c:pt idx="1847">
                  <c:v>1254</c:v>
                </c:pt>
                <c:pt idx="1848">
                  <c:v>1305</c:v>
                </c:pt>
                <c:pt idx="1849">
                  <c:v>1297</c:v>
                </c:pt>
                <c:pt idx="1850">
                  <c:v>1301</c:v>
                </c:pt>
                <c:pt idx="1851">
                  <c:v>1341</c:v>
                </c:pt>
                <c:pt idx="1852">
                  <c:v>1323</c:v>
                </c:pt>
                <c:pt idx="1853">
                  <c:v>1261</c:v>
                </c:pt>
                <c:pt idx="1854">
                  <c:v>1249</c:v>
                </c:pt>
                <c:pt idx="1855">
                  <c:v>1295</c:v>
                </c:pt>
                <c:pt idx="1856">
                  <c:v>1333</c:v>
                </c:pt>
                <c:pt idx="1857">
                  <c:v>1281</c:v>
                </c:pt>
                <c:pt idx="1858">
                  <c:v>1283</c:v>
                </c:pt>
                <c:pt idx="1859">
                  <c:v>1218</c:v>
                </c:pt>
                <c:pt idx="1860">
                  <c:v>1265</c:v>
                </c:pt>
                <c:pt idx="1861">
                  <c:v>1286</c:v>
                </c:pt>
                <c:pt idx="1862">
                  <c:v>1264</c:v>
                </c:pt>
                <c:pt idx="1863">
                  <c:v>1271</c:v>
                </c:pt>
                <c:pt idx="1864">
                  <c:v>1289</c:v>
                </c:pt>
                <c:pt idx="1865">
                  <c:v>1281</c:v>
                </c:pt>
                <c:pt idx="1866">
                  <c:v>1301</c:v>
                </c:pt>
                <c:pt idx="1867">
                  <c:v>1284</c:v>
                </c:pt>
                <c:pt idx="1868">
                  <c:v>1286</c:v>
                </c:pt>
                <c:pt idx="1869">
                  <c:v>1295</c:v>
                </c:pt>
                <c:pt idx="1870">
                  <c:v>1320</c:v>
                </c:pt>
                <c:pt idx="1871">
                  <c:v>1338</c:v>
                </c:pt>
                <c:pt idx="1872">
                  <c:v>1306</c:v>
                </c:pt>
                <c:pt idx="1873">
                  <c:v>1324</c:v>
                </c:pt>
                <c:pt idx="1874">
                  <c:v>1290</c:v>
                </c:pt>
                <c:pt idx="1875">
                  <c:v>1316</c:v>
                </c:pt>
                <c:pt idx="1876">
                  <c:v>1293</c:v>
                </c:pt>
                <c:pt idx="1877">
                  <c:v>1286</c:v>
                </c:pt>
                <c:pt idx="1878">
                  <c:v>1303</c:v>
                </c:pt>
                <c:pt idx="1879">
                  <c:v>1312</c:v>
                </c:pt>
                <c:pt idx="1880">
                  <c:v>1319</c:v>
                </c:pt>
                <c:pt idx="1881">
                  <c:v>1256</c:v>
                </c:pt>
                <c:pt idx="1882">
                  <c:v>1285</c:v>
                </c:pt>
                <c:pt idx="1883">
                  <c:v>1284</c:v>
                </c:pt>
                <c:pt idx="1884">
                  <c:v>1247</c:v>
                </c:pt>
                <c:pt idx="1885">
                  <c:v>1232</c:v>
                </c:pt>
                <c:pt idx="1886">
                  <c:v>1225</c:v>
                </c:pt>
                <c:pt idx="1887">
                  <c:v>1258</c:v>
                </c:pt>
                <c:pt idx="1888">
                  <c:v>1236</c:v>
                </c:pt>
                <c:pt idx="1889">
                  <c:v>1213</c:v>
                </c:pt>
                <c:pt idx="1890">
                  <c:v>1175</c:v>
                </c:pt>
                <c:pt idx="1891">
                  <c:v>1218</c:v>
                </c:pt>
                <c:pt idx="1892">
                  <c:v>1262</c:v>
                </c:pt>
                <c:pt idx="1893">
                  <c:v>1221</c:v>
                </c:pt>
                <c:pt idx="1894">
                  <c:v>1232</c:v>
                </c:pt>
                <c:pt idx="1895">
                  <c:v>1256</c:v>
                </c:pt>
                <c:pt idx="1896">
                  <c:v>1261</c:v>
                </c:pt>
                <c:pt idx="1897">
                  <c:v>1302</c:v>
                </c:pt>
                <c:pt idx="1898">
                  <c:v>1310</c:v>
                </c:pt>
                <c:pt idx="1899">
                  <c:v>1296</c:v>
                </c:pt>
                <c:pt idx="1900">
                  <c:v>1309</c:v>
                </c:pt>
                <c:pt idx="1901">
                  <c:v>1310</c:v>
                </c:pt>
                <c:pt idx="1902">
                  <c:v>1282</c:v>
                </c:pt>
                <c:pt idx="1903">
                  <c:v>1313</c:v>
                </c:pt>
                <c:pt idx="1904">
                  <c:v>1402</c:v>
                </c:pt>
                <c:pt idx="1905">
                  <c:v>1334</c:v>
                </c:pt>
                <c:pt idx="1906">
                  <c:v>1279</c:v>
                </c:pt>
                <c:pt idx="1907">
                  <c:v>1365</c:v>
                </c:pt>
                <c:pt idx="1908">
                  <c:v>1327</c:v>
                </c:pt>
                <c:pt idx="1909">
                  <c:v>1306</c:v>
                </c:pt>
                <c:pt idx="1910">
                  <c:v>1318</c:v>
                </c:pt>
                <c:pt idx="1911">
                  <c:v>1311</c:v>
                </c:pt>
                <c:pt idx="1912">
                  <c:v>1308</c:v>
                </c:pt>
                <c:pt idx="1913">
                  <c:v>1317</c:v>
                </c:pt>
                <c:pt idx="1914">
                  <c:v>1311</c:v>
                </c:pt>
                <c:pt idx="1915">
                  <c:v>1297</c:v>
                </c:pt>
                <c:pt idx="1916">
                  <c:v>1276</c:v>
                </c:pt>
                <c:pt idx="1917">
                  <c:v>1342</c:v>
                </c:pt>
                <c:pt idx="1918">
                  <c:v>1297</c:v>
                </c:pt>
                <c:pt idx="1919">
                  <c:v>1307</c:v>
                </c:pt>
                <c:pt idx="1920">
                  <c:v>1277</c:v>
                </c:pt>
                <c:pt idx="1921">
                  <c:v>1241</c:v>
                </c:pt>
                <c:pt idx="1922">
                  <c:v>1254</c:v>
                </c:pt>
                <c:pt idx="1923">
                  <c:v>1274</c:v>
                </c:pt>
                <c:pt idx="1924">
                  <c:v>1297</c:v>
                </c:pt>
                <c:pt idx="1925">
                  <c:v>1314</c:v>
                </c:pt>
                <c:pt idx="1926">
                  <c:v>1326</c:v>
                </c:pt>
                <c:pt idx="1927">
                  <c:v>1320</c:v>
                </c:pt>
                <c:pt idx="1928">
                  <c:v>1290</c:v>
                </c:pt>
                <c:pt idx="1929">
                  <c:v>1256</c:v>
                </c:pt>
                <c:pt idx="1930">
                  <c:v>1255</c:v>
                </c:pt>
                <c:pt idx="1931">
                  <c:v>1274</c:v>
                </c:pt>
                <c:pt idx="1932">
                  <c:v>1285</c:v>
                </c:pt>
                <c:pt idx="1933">
                  <c:v>1295</c:v>
                </c:pt>
                <c:pt idx="1934">
                  <c:v>1279</c:v>
                </c:pt>
                <c:pt idx="1935">
                  <c:v>1248</c:v>
                </c:pt>
                <c:pt idx="1936">
                  <c:v>1210</c:v>
                </c:pt>
                <c:pt idx="1937">
                  <c:v>1193</c:v>
                </c:pt>
                <c:pt idx="1938">
                  <c:v>1208</c:v>
                </c:pt>
                <c:pt idx="1939">
                  <c:v>1203</c:v>
                </c:pt>
                <c:pt idx="1940">
                  <c:v>1154</c:v>
                </c:pt>
                <c:pt idx="1941">
                  <c:v>1186</c:v>
                </c:pt>
                <c:pt idx="1942">
                  <c:v>1221</c:v>
                </c:pt>
                <c:pt idx="1943">
                  <c:v>1239</c:v>
                </c:pt>
                <c:pt idx="1944">
                  <c:v>1227</c:v>
                </c:pt>
                <c:pt idx="1945">
                  <c:v>1173</c:v>
                </c:pt>
                <c:pt idx="1946">
                  <c:v>1165</c:v>
                </c:pt>
                <c:pt idx="1947">
                  <c:v>1204</c:v>
                </c:pt>
                <c:pt idx="1948">
                  <c:v>1177</c:v>
                </c:pt>
                <c:pt idx="1949">
                  <c:v>1167</c:v>
                </c:pt>
                <c:pt idx="1950">
                  <c:v>1198</c:v>
                </c:pt>
                <c:pt idx="1951">
                  <c:v>1205</c:v>
                </c:pt>
                <c:pt idx="1952">
                  <c:v>1190</c:v>
                </c:pt>
                <c:pt idx="1953">
                  <c:v>1213</c:v>
                </c:pt>
                <c:pt idx="1954">
                  <c:v>1243</c:v>
                </c:pt>
                <c:pt idx="1955">
                  <c:v>1236</c:v>
                </c:pt>
                <c:pt idx="1956">
                  <c:v>1241</c:v>
                </c:pt>
                <c:pt idx="1957">
                  <c:v>1258</c:v>
                </c:pt>
                <c:pt idx="1958">
                  <c:v>1287</c:v>
                </c:pt>
                <c:pt idx="1959">
                  <c:v>1225</c:v>
                </c:pt>
                <c:pt idx="1960">
                  <c:v>1197</c:v>
                </c:pt>
                <c:pt idx="1961">
                  <c:v>1185</c:v>
                </c:pt>
                <c:pt idx="1962">
                  <c:v>1226</c:v>
                </c:pt>
                <c:pt idx="1963">
                  <c:v>1247</c:v>
                </c:pt>
                <c:pt idx="1964">
                  <c:v>1244</c:v>
                </c:pt>
                <c:pt idx="1965">
                  <c:v>1223</c:v>
                </c:pt>
                <c:pt idx="1966">
                  <c:v>1216</c:v>
                </c:pt>
                <c:pt idx="1967">
                  <c:v>1211</c:v>
                </c:pt>
                <c:pt idx="1968">
                  <c:v>1212</c:v>
                </c:pt>
                <c:pt idx="1969">
                  <c:v>1228</c:v>
                </c:pt>
                <c:pt idx="1970">
                  <c:v>1247</c:v>
                </c:pt>
                <c:pt idx="1971">
                  <c:v>1252</c:v>
                </c:pt>
                <c:pt idx="1972">
                  <c:v>1265</c:v>
                </c:pt>
                <c:pt idx="1973">
                  <c:v>1296</c:v>
                </c:pt>
                <c:pt idx="1974">
                  <c:v>1281</c:v>
                </c:pt>
                <c:pt idx="1975">
                  <c:v>1320</c:v>
                </c:pt>
                <c:pt idx="1976">
                  <c:v>1342</c:v>
                </c:pt>
                <c:pt idx="1977">
                  <c:v>1323</c:v>
                </c:pt>
                <c:pt idx="1978">
                  <c:v>1270</c:v>
                </c:pt>
                <c:pt idx="1979">
                  <c:v>1265</c:v>
                </c:pt>
                <c:pt idx="1980">
                  <c:v>1279</c:v>
                </c:pt>
                <c:pt idx="1981">
                  <c:v>1279</c:v>
                </c:pt>
                <c:pt idx="1982">
                  <c:v>1267</c:v>
                </c:pt>
                <c:pt idx="1983">
                  <c:v>1232</c:v>
                </c:pt>
                <c:pt idx="1984">
                  <c:v>1206</c:v>
                </c:pt>
                <c:pt idx="1985">
                  <c:v>1189</c:v>
                </c:pt>
                <c:pt idx="1986">
                  <c:v>1168</c:v>
                </c:pt>
                <c:pt idx="1987">
                  <c:v>1216</c:v>
                </c:pt>
                <c:pt idx="1988">
                  <c:v>1201</c:v>
                </c:pt>
                <c:pt idx="1989">
                  <c:v>1172</c:v>
                </c:pt>
                <c:pt idx="1990">
                  <c:v>1167</c:v>
                </c:pt>
                <c:pt idx="1991">
                  <c:v>1175</c:v>
                </c:pt>
                <c:pt idx="1992">
                  <c:v>1180</c:v>
                </c:pt>
                <c:pt idx="1993">
                  <c:v>1182</c:v>
                </c:pt>
                <c:pt idx="1994">
                  <c:v>1201</c:v>
                </c:pt>
                <c:pt idx="1995">
                  <c:v>1196</c:v>
                </c:pt>
                <c:pt idx="1996">
                  <c:v>1208</c:v>
                </c:pt>
                <c:pt idx="1997">
                  <c:v>1235</c:v>
                </c:pt>
                <c:pt idx="1998">
                  <c:v>1245</c:v>
                </c:pt>
                <c:pt idx="1999">
                  <c:v>1235</c:v>
                </c:pt>
                <c:pt idx="2000">
                  <c:v>1214</c:v>
                </c:pt>
                <c:pt idx="2001">
                  <c:v>1223</c:v>
                </c:pt>
                <c:pt idx="2002">
                  <c:v>1203</c:v>
                </c:pt>
                <c:pt idx="2003">
                  <c:v>1212</c:v>
                </c:pt>
                <c:pt idx="2004">
                  <c:v>1208</c:v>
                </c:pt>
                <c:pt idx="2005">
                  <c:v>1195</c:v>
                </c:pt>
                <c:pt idx="2006">
                  <c:v>1271</c:v>
                </c:pt>
                <c:pt idx="2007">
                  <c:v>1300</c:v>
                </c:pt>
                <c:pt idx="2008">
                  <c:v>1324</c:v>
                </c:pt>
                <c:pt idx="2009">
                  <c:v>1360</c:v>
                </c:pt>
                <c:pt idx="2010">
                  <c:v>1348</c:v>
                </c:pt>
                <c:pt idx="2011">
                  <c:v>1330</c:v>
                </c:pt>
                <c:pt idx="2012">
                  <c:v>1375</c:v>
                </c:pt>
                <c:pt idx="2013">
                  <c:v>1373</c:v>
                </c:pt>
                <c:pt idx="2014">
                  <c:v>1374</c:v>
                </c:pt>
                <c:pt idx="2015">
                  <c:v>1384</c:v>
                </c:pt>
                <c:pt idx="2016">
                  <c:v>1375</c:v>
                </c:pt>
                <c:pt idx="2017">
                  <c:v>1403</c:v>
                </c:pt>
                <c:pt idx="2018">
                  <c:v>1417</c:v>
                </c:pt>
                <c:pt idx="2019">
                  <c:v>1415</c:v>
                </c:pt>
                <c:pt idx="2020">
                  <c:v>1398</c:v>
                </c:pt>
                <c:pt idx="2021">
                  <c:v>1417</c:v>
                </c:pt>
                <c:pt idx="2022">
                  <c:v>1429</c:v>
                </c:pt>
                <c:pt idx="2023">
                  <c:v>1413</c:v>
                </c:pt>
                <c:pt idx="2024">
                  <c:v>1434</c:v>
                </c:pt>
                <c:pt idx="2025">
                  <c:v>1458</c:v>
                </c:pt>
                <c:pt idx="2026">
                  <c:v>1433</c:v>
                </c:pt>
                <c:pt idx="2027">
                  <c:v>1427</c:v>
                </c:pt>
                <c:pt idx="2028">
                  <c:v>1442</c:v>
                </c:pt>
                <c:pt idx="2029">
                  <c:v>1481</c:v>
                </c:pt>
                <c:pt idx="2030">
                  <c:v>1499</c:v>
                </c:pt>
                <c:pt idx="2031">
                  <c:v>1472</c:v>
                </c:pt>
                <c:pt idx="2032">
                  <c:v>1468</c:v>
                </c:pt>
                <c:pt idx="2033">
                  <c:v>1481</c:v>
                </c:pt>
                <c:pt idx="2034">
                  <c:v>1487</c:v>
                </c:pt>
                <c:pt idx="2035">
                  <c:v>1489</c:v>
                </c:pt>
                <c:pt idx="2036">
                  <c:v>1443</c:v>
                </c:pt>
                <c:pt idx="2037">
                  <c:v>1392</c:v>
                </c:pt>
                <c:pt idx="2038">
                  <c:v>1420</c:v>
                </c:pt>
                <c:pt idx="2039">
                  <c:v>1389</c:v>
                </c:pt>
                <c:pt idx="2040">
                  <c:v>1324</c:v>
                </c:pt>
                <c:pt idx="2041">
                  <c:v>1304</c:v>
                </c:pt>
                <c:pt idx="2042">
                  <c:v>1304</c:v>
                </c:pt>
                <c:pt idx="2043">
                  <c:v>1310</c:v>
                </c:pt>
                <c:pt idx="2044">
                  <c:v>1272</c:v>
                </c:pt>
                <c:pt idx="2045">
                  <c:v>1253</c:v>
                </c:pt>
                <c:pt idx="2046">
                  <c:v>1229</c:v>
                </c:pt>
                <c:pt idx="2047">
                  <c:v>1214</c:v>
                </c:pt>
                <c:pt idx="2048">
                  <c:v>1211</c:v>
                </c:pt>
                <c:pt idx="2049">
                  <c:v>1201</c:v>
                </c:pt>
                <c:pt idx="2050">
                  <c:v>1210</c:v>
                </c:pt>
                <c:pt idx="2051">
                  <c:v>1208</c:v>
                </c:pt>
                <c:pt idx="2052">
                  <c:v>1212</c:v>
                </c:pt>
                <c:pt idx="2053">
                  <c:v>1184</c:v>
                </c:pt>
                <c:pt idx="2054">
                  <c:v>1193</c:v>
                </c:pt>
                <c:pt idx="2055">
                  <c:v>1213</c:v>
                </c:pt>
                <c:pt idx="2056">
                  <c:v>1190</c:v>
                </c:pt>
                <c:pt idx="2057">
                  <c:v>1178</c:v>
                </c:pt>
                <c:pt idx="2058">
                  <c:v>1193</c:v>
                </c:pt>
                <c:pt idx="2059">
                  <c:v>1218</c:v>
                </c:pt>
                <c:pt idx="2060">
                  <c:v>1210</c:v>
                </c:pt>
                <c:pt idx="2061">
                  <c:v>1208</c:v>
                </c:pt>
                <c:pt idx="2062">
                  <c:v>1236</c:v>
                </c:pt>
                <c:pt idx="2063">
                  <c:v>1211</c:v>
                </c:pt>
                <c:pt idx="2064">
                  <c:v>1167</c:v>
                </c:pt>
                <c:pt idx="2065">
                  <c:v>1174</c:v>
                </c:pt>
                <c:pt idx="2066">
                  <c:v>1179</c:v>
                </c:pt>
                <c:pt idx="2067">
                  <c:v>1187</c:v>
                </c:pt>
                <c:pt idx="2068">
                  <c:v>1180</c:v>
                </c:pt>
                <c:pt idx="2069">
                  <c:v>1177</c:v>
                </c:pt>
                <c:pt idx="2070">
                  <c:v>1164</c:v>
                </c:pt>
                <c:pt idx="2071">
                  <c:v>1141</c:v>
                </c:pt>
                <c:pt idx="2072">
                  <c:v>1121</c:v>
                </c:pt>
                <c:pt idx="2073">
                  <c:v>1119</c:v>
                </c:pt>
                <c:pt idx="2074">
                  <c:v>1143</c:v>
                </c:pt>
                <c:pt idx="2075">
                  <c:v>1135</c:v>
                </c:pt>
                <c:pt idx="2076">
                  <c:v>1137</c:v>
                </c:pt>
                <c:pt idx="2077">
                  <c:v>1147</c:v>
                </c:pt>
                <c:pt idx="2078">
                  <c:v>1122</c:v>
                </c:pt>
                <c:pt idx="2079">
                  <c:v>1109</c:v>
                </c:pt>
                <c:pt idx="2080">
                  <c:v>1107</c:v>
                </c:pt>
                <c:pt idx="2081">
                  <c:v>1138</c:v>
                </c:pt>
                <c:pt idx="2082">
                  <c:v>1170</c:v>
                </c:pt>
                <c:pt idx="2083">
                  <c:v>1146</c:v>
                </c:pt>
                <c:pt idx="2084">
                  <c:v>1151</c:v>
                </c:pt>
                <c:pt idx="2085">
                  <c:v>1115</c:v>
                </c:pt>
                <c:pt idx="2086">
                  <c:v>1127</c:v>
                </c:pt>
                <c:pt idx="2087">
                  <c:v>1166</c:v>
                </c:pt>
                <c:pt idx="2088">
                  <c:v>1141</c:v>
                </c:pt>
                <c:pt idx="2089">
                  <c:v>1148</c:v>
                </c:pt>
                <c:pt idx="2090">
                  <c:v>1155</c:v>
                </c:pt>
                <c:pt idx="2091">
                  <c:v>1150</c:v>
                </c:pt>
                <c:pt idx="2092">
                  <c:v>1148</c:v>
                </c:pt>
                <c:pt idx="2093">
                  <c:v>1150</c:v>
                </c:pt>
                <c:pt idx="2094">
                  <c:v>1167</c:v>
                </c:pt>
                <c:pt idx="2095">
                  <c:v>1152</c:v>
                </c:pt>
                <c:pt idx="2096">
                  <c:v>1133</c:v>
                </c:pt>
                <c:pt idx="2097">
                  <c:v>1198</c:v>
                </c:pt>
                <c:pt idx="2098">
                  <c:v>1217</c:v>
                </c:pt>
                <c:pt idx="2099">
                  <c:v>1162</c:v>
                </c:pt>
                <c:pt idx="2100">
                  <c:v>1181</c:v>
                </c:pt>
                <c:pt idx="2101">
                  <c:v>1210</c:v>
                </c:pt>
                <c:pt idx="2102">
                  <c:v>1187</c:v>
                </c:pt>
                <c:pt idx="2103">
                  <c:v>1177</c:v>
                </c:pt>
                <c:pt idx="2104">
                  <c:v>1206</c:v>
                </c:pt>
                <c:pt idx="2105">
                  <c:v>1198</c:v>
                </c:pt>
                <c:pt idx="2106">
                  <c:v>1195</c:v>
                </c:pt>
                <c:pt idx="2107">
                  <c:v>1190</c:v>
                </c:pt>
                <c:pt idx="2108">
                  <c:v>1189</c:v>
                </c:pt>
                <c:pt idx="2109">
                  <c:v>1192</c:v>
                </c:pt>
                <c:pt idx="2110">
                  <c:v>1189</c:v>
                </c:pt>
                <c:pt idx="2111">
                  <c:v>1160</c:v>
                </c:pt>
                <c:pt idx="2112">
                  <c:v>1178</c:v>
                </c:pt>
                <c:pt idx="2113">
                  <c:v>1184</c:v>
                </c:pt>
                <c:pt idx="2114">
                  <c:v>1200</c:v>
                </c:pt>
                <c:pt idx="2115">
                  <c:v>1260</c:v>
                </c:pt>
                <c:pt idx="2116">
                  <c:v>1266</c:v>
                </c:pt>
                <c:pt idx="2117">
                  <c:v>1270</c:v>
                </c:pt>
                <c:pt idx="2118">
                  <c:v>1296</c:v>
                </c:pt>
                <c:pt idx="2119">
                  <c:v>1275</c:v>
                </c:pt>
                <c:pt idx="2120">
                  <c:v>1217</c:v>
                </c:pt>
                <c:pt idx="2121">
                  <c:v>1228</c:v>
                </c:pt>
                <c:pt idx="2122">
                  <c:v>1303</c:v>
                </c:pt>
                <c:pt idx="2123">
                  <c:v>1343</c:v>
                </c:pt>
                <c:pt idx="2124">
                  <c:v>1328</c:v>
                </c:pt>
                <c:pt idx="2125">
                  <c:v>1281</c:v>
                </c:pt>
                <c:pt idx="2126">
                  <c:v>1301</c:v>
                </c:pt>
                <c:pt idx="2127">
                  <c:v>1327</c:v>
                </c:pt>
                <c:pt idx="2128">
                  <c:v>1327</c:v>
                </c:pt>
                <c:pt idx="2129">
                  <c:v>1339</c:v>
                </c:pt>
                <c:pt idx="2130">
                  <c:v>1342</c:v>
                </c:pt>
                <c:pt idx="2131">
                  <c:v>1360</c:v>
                </c:pt>
                <c:pt idx="2132">
                  <c:v>1362</c:v>
                </c:pt>
                <c:pt idx="2133">
                  <c:v>1360</c:v>
                </c:pt>
                <c:pt idx="2134">
                  <c:v>1361</c:v>
                </c:pt>
                <c:pt idx="2135">
                  <c:v>1364</c:v>
                </c:pt>
                <c:pt idx="2136">
                  <c:v>1408</c:v>
                </c:pt>
                <c:pt idx="2137">
                  <c:v>1408</c:v>
                </c:pt>
                <c:pt idx="2138">
                  <c:v>1429</c:v>
                </c:pt>
                <c:pt idx="2139">
                  <c:v>1442</c:v>
                </c:pt>
                <c:pt idx="2140">
                  <c:v>1364</c:v>
                </c:pt>
                <c:pt idx="2141">
                  <c:v>1367</c:v>
                </c:pt>
                <c:pt idx="2142">
                  <c:v>1410</c:v>
                </c:pt>
                <c:pt idx="2143">
                  <c:v>1427</c:v>
                </c:pt>
                <c:pt idx="2144">
                  <c:v>1450</c:v>
                </c:pt>
                <c:pt idx="2145">
                  <c:v>1434</c:v>
                </c:pt>
                <c:pt idx="2146">
                  <c:v>1353</c:v>
                </c:pt>
                <c:pt idx="2147">
                  <c:v>1309</c:v>
                </c:pt>
                <c:pt idx="2148">
                  <c:v>1289</c:v>
                </c:pt>
                <c:pt idx="2149">
                  <c:v>1286</c:v>
                </c:pt>
                <c:pt idx="2150">
                  <c:v>1289</c:v>
                </c:pt>
                <c:pt idx="2151">
                  <c:v>1277</c:v>
                </c:pt>
                <c:pt idx="2152">
                  <c:v>1262</c:v>
                </c:pt>
                <c:pt idx="2153">
                  <c:v>1246</c:v>
                </c:pt>
                <c:pt idx="2154">
                  <c:v>1213</c:v>
                </c:pt>
                <c:pt idx="2155">
                  <c:v>1209</c:v>
                </c:pt>
                <c:pt idx="2156">
                  <c:v>1226</c:v>
                </c:pt>
                <c:pt idx="2157">
                  <c:v>1162</c:v>
                </c:pt>
                <c:pt idx="2158">
                  <c:v>1143</c:v>
                </c:pt>
                <c:pt idx="2159">
                  <c:v>1123</c:v>
                </c:pt>
                <c:pt idx="2160">
                  <c:v>1134</c:v>
                </c:pt>
                <c:pt idx="2161">
                  <c:v>1164</c:v>
                </c:pt>
                <c:pt idx="2162">
                  <c:v>1103</c:v>
                </c:pt>
                <c:pt idx="2163">
                  <c:v>1088</c:v>
                </c:pt>
                <c:pt idx="2164">
                  <c:v>1134</c:v>
                </c:pt>
                <c:pt idx="2165">
                  <c:v>1112</c:v>
                </c:pt>
                <c:pt idx="2166">
                  <c:v>1105</c:v>
                </c:pt>
                <c:pt idx="2167">
                  <c:v>1140</c:v>
                </c:pt>
                <c:pt idx="2168">
                  <c:v>1125</c:v>
                </c:pt>
                <c:pt idx="2169">
                  <c:v>1112</c:v>
                </c:pt>
                <c:pt idx="2170">
                  <c:v>1132</c:v>
                </c:pt>
                <c:pt idx="2171">
                  <c:v>1123</c:v>
                </c:pt>
                <c:pt idx="2172">
                  <c:v>1123</c:v>
                </c:pt>
                <c:pt idx="2173">
                  <c:v>1114</c:v>
                </c:pt>
                <c:pt idx="2174">
                  <c:v>1076</c:v>
                </c:pt>
                <c:pt idx="2175">
                  <c:v>1080</c:v>
                </c:pt>
                <c:pt idx="2176">
                  <c:v>1112</c:v>
                </c:pt>
                <c:pt idx="2177">
                  <c:v>1107</c:v>
                </c:pt>
                <c:pt idx="2178">
                  <c:v>1078</c:v>
                </c:pt>
                <c:pt idx="2179">
                  <c:v>1060</c:v>
                </c:pt>
                <c:pt idx="2180">
                  <c:v>1066</c:v>
                </c:pt>
                <c:pt idx="2181">
                  <c:v>1090</c:v>
                </c:pt>
                <c:pt idx="2182">
                  <c:v>1068</c:v>
                </c:pt>
                <c:pt idx="2183">
                  <c:v>1070</c:v>
                </c:pt>
                <c:pt idx="2184">
                  <c:v>1024</c:v>
                </c:pt>
                <c:pt idx="2185">
                  <c:v>1062</c:v>
                </c:pt>
                <c:pt idx="2186">
                  <c:v>1110</c:v>
                </c:pt>
                <c:pt idx="2187">
                  <c:v>1084</c:v>
                </c:pt>
                <c:pt idx="2188">
                  <c:v>1037</c:v>
                </c:pt>
                <c:pt idx="2189">
                  <c:v>1020</c:v>
                </c:pt>
                <c:pt idx="2190">
                  <c:v>1063</c:v>
                </c:pt>
                <c:pt idx="2191">
                  <c:v>1040</c:v>
                </c:pt>
                <c:pt idx="2192">
                  <c:v>1042</c:v>
                </c:pt>
                <c:pt idx="2193">
                  <c:v>1038</c:v>
                </c:pt>
                <c:pt idx="2194">
                  <c:v>997</c:v>
                </c:pt>
                <c:pt idx="2195">
                  <c:v>1028</c:v>
                </c:pt>
                <c:pt idx="2196">
                  <c:v>1046</c:v>
                </c:pt>
                <c:pt idx="2197">
                  <c:v>1033</c:v>
                </c:pt>
                <c:pt idx="2198">
                  <c:v>1032</c:v>
                </c:pt>
                <c:pt idx="2199">
                  <c:v>1037</c:v>
                </c:pt>
                <c:pt idx="2200">
                  <c:v>1011</c:v>
                </c:pt>
                <c:pt idx="2201">
                  <c:v>1026</c:v>
                </c:pt>
                <c:pt idx="2202">
                  <c:v>1052</c:v>
                </c:pt>
                <c:pt idx="2203">
                  <c:v>1063</c:v>
                </c:pt>
                <c:pt idx="2204">
                  <c:v>1038</c:v>
                </c:pt>
                <c:pt idx="2205">
                  <c:v>1024</c:v>
                </c:pt>
                <c:pt idx="2206">
                  <c:v>1044</c:v>
                </c:pt>
                <c:pt idx="2207">
                  <c:v>1042</c:v>
                </c:pt>
                <c:pt idx="2208">
                  <c:v>1065</c:v>
                </c:pt>
                <c:pt idx="2209">
                  <c:v>1063</c:v>
                </c:pt>
                <c:pt idx="2210">
                  <c:v>1044</c:v>
                </c:pt>
                <c:pt idx="2211">
                  <c:v>1044</c:v>
                </c:pt>
                <c:pt idx="2212">
                  <c:v>1052</c:v>
                </c:pt>
                <c:pt idx="2213">
                  <c:v>1044</c:v>
                </c:pt>
                <c:pt idx="2214">
                  <c:v>1073</c:v>
                </c:pt>
                <c:pt idx="2215">
                  <c:v>1091</c:v>
                </c:pt>
                <c:pt idx="2216">
                  <c:v>1078</c:v>
                </c:pt>
                <c:pt idx="2217">
                  <c:v>1031</c:v>
                </c:pt>
                <c:pt idx="2218">
                  <c:v>1055</c:v>
                </c:pt>
                <c:pt idx="2219">
                  <c:v>1054</c:v>
                </c:pt>
                <c:pt idx="2220">
                  <c:v>1060</c:v>
                </c:pt>
                <c:pt idx="2221">
                  <c:v>1035</c:v>
                </c:pt>
                <c:pt idx="2222">
                  <c:v>1088</c:v>
                </c:pt>
                <c:pt idx="2223">
                  <c:v>1080</c:v>
                </c:pt>
                <c:pt idx="2224">
                  <c:v>1055</c:v>
                </c:pt>
                <c:pt idx="2225">
                  <c:v>1068</c:v>
                </c:pt>
                <c:pt idx="2226">
                  <c:v>1039</c:v>
                </c:pt>
                <c:pt idx="2227">
                  <c:v>1064</c:v>
                </c:pt>
                <c:pt idx="2228">
                  <c:v>1058</c:v>
                </c:pt>
                <c:pt idx="2229">
                  <c:v>1041</c:v>
                </c:pt>
                <c:pt idx="2230">
                  <c:v>1045</c:v>
                </c:pt>
                <c:pt idx="2231">
                  <c:v>1062</c:v>
                </c:pt>
                <c:pt idx="2232">
                  <c:v>1076</c:v>
                </c:pt>
                <c:pt idx="2233">
                  <c:v>1094</c:v>
                </c:pt>
                <c:pt idx="2234">
                  <c:v>1068</c:v>
                </c:pt>
                <c:pt idx="2235">
                  <c:v>1063</c:v>
                </c:pt>
                <c:pt idx="2236">
                  <c:v>1082</c:v>
                </c:pt>
                <c:pt idx="2237">
                  <c:v>1115</c:v>
                </c:pt>
                <c:pt idx="2238">
                  <c:v>1151</c:v>
                </c:pt>
                <c:pt idx="2239">
                  <c:v>1146</c:v>
                </c:pt>
                <c:pt idx="2240">
                  <c:v>1126</c:v>
                </c:pt>
                <c:pt idx="2241">
                  <c:v>1114</c:v>
                </c:pt>
                <c:pt idx="2242">
                  <c:v>1155</c:v>
                </c:pt>
                <c:pt idx="2243">
                  <c:v>1136</c:v>
                </c:pt>
                <c:pt idx="2244">
                  <c:v>1136</c:v>
                </c:pt>
                <c:pt idx="2245">
                  <c:v>1199</c:v>
                </c:pt>
                <c:pt idx="2246">
                  <c:v>1223</c:v>
                </c:pt>
                <c:pt idx="2247">
                  <c:v>1232</c:v>
                </c:pt>
                <c:pt idx="2248">
                  <c:v>1201</c:v>
                </c:pt>
                <c:pt idx="2249">
                  <c:v>1179</c:v>
                </c:pt>
                <c:pt idx="2250">
                  <c:v>1229</c:v>
                </c:pt>
                <c:pt idx="2251">
                  <c:v>1248</c:v>
                </c:pt>
                <c:pt idx="2252">
                  <c:v>1219</c:v>
                </c:pt>
                <c:pt idx="2253">
                  <c:v>1191</c:v>
                </c:pt>
                <c:pt idx="2254">
                  <c:v>1185</c:v>
                </c:pt>
                <c:pt idx="2255">
                  <c:v>1215</c:v>
                </c:pt>
                <c:pt idx="2256">
                  <c:v>1204</c:v>
                </c:pt>
                <c:pt idx="2257">
                  <c:v>1145</c:v>
                </c:pt>
                <c:pt idx="2258">
                  <c:v>1155</c:v>
                </c:pt>
                <c:pt idx="2259">
                  <c:v>1153</c:v>
                </c:pt>
                <c:pt idx="2260">
                  <c:v>1119</c:v>
                </c:pt>
                <c:pt idx="2261">
                  <c:v>1106</c:v>
                </c:pt>
                <c:pt idx="2262">
                  <c:v>1105</c:v>
                </c:pt>
                <c:pt idx="2263">
                  <c:v>1103</c:v>
                </c:pt>
                <c:pt idx="2264">
                  <c:v>1072</c:v>
                </c:pt>
                <c:pt idx="2265">
                  <c:v>1034</c:v>
                </c:pt>
                <c:pt idx="2266">
                  <c:v>1012</c:v>
                </c:pt>
                <c:pt idx="2267">
                  <c:v>1030</c:v>
                </c:pt>
                <c:pt idx="2268">
                  <c:v>1007</c:v>
                </c:pt>
                <c:pt idx="2269">
                  <c:v>1020</c:v>
                </c:pt>
                <c:pt idx="2270">
                  <c:v>962</c:v>
                </c:pt>
                <c:pt idx="2271">
                  <c:v>924</c:v>
                </c:pt>
                <c:pt idx="2272">
                  <c:v>934</c:v>
                </c:pt>
                <c:pt idx="2273">
                  <c:v>949</c:v>
                </c:pt>
                <c:pt idx="2274">
                  <c:v>945</c:v>
                </c:pt>
                <c:pt idx="2275">
                  <c:v>954</c:v>
                </c:pt>
                <c:pt idx="2276">
                  <c:v>964</c:v>
                </c:pt>
                <c:pt idx="2277">
                  <c:v>941</c:v>
                </c:pt>
                <c:pt idx="2278">
                  <c:v>915</c:v>
                </c:pt>
                <c:pt idx="2279">
                  <c:v>883</c:v>
                </c:pt>
                <c:pt idx="2280">
                  <c:v>914</c:v>
                </c:pt>
                <c:pt idx="2281">
                  <c:v>951</c:v>
                </c:pt>
                <c:pt idx="2282">
                  <c:v>912</c:v>
                </c:pt>
                <c:pt idx="2283">
                  <c:v>888</c:v>
                </c:pt>
                <c:pt idx="2284">
                  <c:v>895</c:v>
                </c:pt>
                <c:pt idx="2285">
                  <c:v>919</c:v>
                </c:pt>
                <c:pt idx="2286">
                  <c:v>890</c:v>
                </c:pt>
                <c:pt idx="2287">
                  <c:v>897</c:v>
                </c:pt>
                <c:pt idx="2288">
                  <c:v>891</c:v>
                </c:pt>
                <c:pt idx="2289">
                  <c:v>888</c:v>
                </c:pt>
                <c:pt idx="2290">
                  <c:v>878</c:v>
                </c:pt>
                <c:pt idx="2291">
                  <c:v>904</c:v>
                </c:pt>
                <c:pt idx="2292">
                  <c:v>916</c:v>
                </c:pt>
                <c:pt idx="2293">
                  <c:v>908</c:v>
                </c:pt>
                <c:pt idx="2294">
                  <c:v>892</c:v>
                </c:pt>
                <c:pt idx="2295">
                  <c:v>868</c:v>
                </c:pt>
                <c:pt idx="2296">
                  <c:v>882</c:v>
                </c:pt>
                <c:pt idx="2297">
                  <c:v>900</c:v>
                </c:pt>
                <c:pt idx="2298">
                  <c:v>947</c:v>
                </c:pt>
                <c:pt idx="2299">
                  <c:v>953</c:v>
                </c:pt>
                <c:pt idx="2300">
                  <c:v>938</c:v>
                </c:pt>
                <c:pt idx="2301">
                  <c:v>973</c:v>
                </c:pt>
                <c:pt idx="2302">
                  <c:v>962</c:v>
                </c:pt>
                <c:pt idx="2303">
                  <c:v>1020</c:v>
                </c:pt>
                <c:pt idx="2304">
                  <c:v>963</c:v>
                </c:pt>
                <c:pt idx="2305">
                  <c:v>944</c:v>
                </c:pt>
                <c:pt idx="2306">
                  <c:v>935</c:v>
                </c:pt>
                <c:pt idx="2307">
                  <c:v>949</c:v>
                </c:pt>
                <c:pt idx="2308">
                  <c:v>942</c:v>
                </c:pt>
                <c:pt idx="2309">
                  <c:v>950</c:v>
                </c:pt>
                <c:pt idx="2310">
                  <c:v>960</c:v>
                </c:pt>
                <c:pt idx="2311">
                  <c:v>962</c:v>
                </c:pt>
                <c:pt idx="2312">
                  <c:v>977</c:v>
                </c:pt>
                <c:pt idx="2313">
                  <c:v>1039</c:v>
                </c:pt>
                <c:pt idx="2314">
                  <c:v>1070</c:v>
                </c:pt>
                <c:pt idx="2315">
                  <c:v>1048</c:v>
                </c:pt>
                <c:pt idx="2316">
                  <c:v>1034</c:v>
                </c:pt>
                <c:pt idx="2317">
                  <c:v>1042</c:v>
                </c:pt>
                <c:pt idx="2318">
                  <c:v>1123</c:v>
                </c:pt>
                <c:pt idx="2319">
                  <c:v>1135</c:v>
                </c:pt>
                <c:pt idx="2320">
                  <c:v>1138</c:v>
                </c:pt>
                <c:pt idx="2321">
                  <c:v>1124</c:v>
                </c:pt>
                <c:pt idx="2322">
                  <c:v>1149</c:v>
                </c:pt>
                <c:pt idx="2323">
                  <c:v>1142</c:v>
                </c:pt>
                <c:pt idx="2324">
                  <c:v>1191</c:v>
                </c:pt>
                <c:pt idx="2325">
                  <c:v>1192</c:v>
                </c:pt>
                <c:pt idx="2326">
                  <c:v>1214</c:v>
                </c:pt>
                <c:pt idx="2327">
                  <c:v>1204</c:v>
                </c:pt>
                <c:pt idx="2328">
                  <c:v>1213</c:v>
                </c:pt>
                <c:pt idx="2329">
                  <c:v>1259</c:v>
                </c:pt>
                <c:pt idx="2330">
                  <c:v>1214</c:v>
                </c:pt>
                <c:pt idx="2331">
                  <c:v>1168</c:v>
                </c:pt>
                <c:pt idx="2332">
                  <c:v>1209</c:v>
                </c:pt>
                <c:pt idx="2333">
                  <c:v>1222</c:v>
                </c:pt>
                <c:pt idx="2334">
                  <c:v>1188</c:v>
                </c:pt>
                <c:pt idx="2335">
                  <c:v>1175</c:v>
                </c:pt>
                <c:pt idx="2336">
                  <c:v>1152</c:v>
                </c:pt>
                <c:pt idx="2337">
                  <c:v>1109</c:v>
                </c:pt>
                <c:pt idx="2338">
                  <c:v>1101</c:v>
                </c:pt>
                <c:pt idx="2339">
                  <c:v>1121</c:v>
                </c:pt>
                <c:pt idx="2340">
                  <c:v>1102</c:v>
                </c:pt>
                <c:pt idx="2341">
                  <c:v>1047</c:v>
                </c:pt>
                <c:pt idx="2342">
                  <c:v>981</c:v>
                </c:pt>
                <c:pt idx="2343">
                  <c:v>991</c:v>
                </c:pt>
                <c:pt idx="2344">
                  <c:v>983</c:v>
                </c:pt>
                <c:pt idx="2345">
                  <c:v>984</c:v>
                </c:pt>
                <c:pt idx="2346">
                  <c:v>935</c:v>
                </c:pt>
                <c:pt idx="2347">
                  <c:v>924</c:v>
                </c:pt>
                <c:pt idx="2348">
                  <c:v>952</c:v>
                </c:pt>
                <c:pt idx="2349">
                  <c:v>927</c:v>
                </c:pt>
                <c:pt idx="2350">
                  <c:v>954</c:v>
                </c:pt>
                <c:pt idx="2351">
                  <c:v>963</c:v>
                </c:pt>
                <c:pt idx="2352">
                  <c:v>989</c:v>
                </c:pt>
                <c:pt idx="2353">
                  <c:v>977</c:v>
                </c:pt>
                <c:pt idx="2354">
                  <c:v>940</c:v>
                </c:pt>
                <c:pt idx="2355">
                  <c:v>914</c:v>
                </c:pt>
                <c:pt idx="2356">
                  <c:v>887</c:v>
                </c:pt>
                <c:pt idx="2357">
                  <c:v>945</c:v>
                </c:pt>
                <c:pt idx="2358">
                  <c:v>947</c:v>
                </c:pt>
                <c:pt idx="2359">
                  <c:v>899</c:v>
                </c:pt>
                <c:pt idx="2360">
                  <c:v>904</c:v>
                </c:pt>
                <c:pt idx="2361">
                  <c:v>925</c:v>
                </c:pt>
                <c:pt idx="2362">
                  <c:v>894</c:v>
                </c:pt>
                <c:pt idx="2363">
                  <c:v>904</c:v>
                </c:pt>
                <c:pt idx="2364">
                  <c:v>942</c:v>
                </c:pt>
                <c:pt idx="2365">
                  <c:v>934</c:v>
                </c:pt>
                <c:pt idx="2366">
                  <c:v>902</c:v>
                </c:pt>
                <c:pt idx="2367">
                  <c:v>886</c:v>
                </c:pt>
                <c:pt idx="2368">
                  <c:v>909</c:v>
                </c:pt>
                <c:pt idx="2369">
                  <c:v>901</c:v>
                </c:pt>
                <c:pt idx="2370">
                  <c:v>905</c:v>
                </c:pt>
                <c:pt idx="2371">
                  <c:v>928</c:v>
                </c:pt>
                <c:pt idx="2372">
                  <c:v>915</c:v>
                </c:pt>
                <c:pt idx="2373">
                  <c:v>942</c:v>
                </c:pt>
                <c:pt idx="2374">
                  <c:v>894</c:v>
                </c:pt>
                <c:pt idx="2375">
                  <c:v>913</c:v>
                </c:pt>
                <c:pt idx="2376">
                  <c:v>871</c:v>
                </c:pt>
                <c:pt idx="2377">
                  <c:v>875</c:v>
                </c:pt>
                <c:pt idx="2378">
                  <c:v>881</c:v>
                </c:pt>
                <c:pt idx="2379">
                  <c:v>895</c:v>
                </c:pt>
                <c:pt idx="2380">
                  <c:v>908</c:v>
                </c:pt>
                <c:pt idx="2381">
                  <c:v>900</c:v>
                </c:pt>
                <c:pt idx="2382">
                  <c:v>912</c:v>
                </c:pt>
                <c:pt idx="2383">
                  <c:v>936</c:v>
                </c:pt>
                <c:pt idx="2384">
                  <c:v>953</c:v>
                </c:pt>
                <c:pt idx="2385">
                  <c:v>941</c:v>
                </c:pt>
                <c:pt idx="2386">
                  <c:v>931</c:v>
                </c:pt>
                <c:pt idx="2387">
                  <c:v>918</c:v>
                </c:pt>
                <c:pt idx="2388">
                  <c:v>961</c:v>
                </c:pt>
                <c:pt idx="2389">
                  <c:v>977</c:v>
                </c:pt>
                <c:pt idx="2390">
                  <c:v>950</c:v>
                </c:pt>
                <c:pt idx="2391">
                  <c:v>948</c:v>
                </c:pt>
                <c:pt idx="2392">
                  <c:v>936</c:v>
                </c:pt>
                <c:pt idx="2393">
                  <c:v>1021</c:v>
                </c:pt>
                <c:pt idx="2394">
                  <c:v>980</c:v>
                </c:pt>
                <c:pt idx="2395">
                  <c:v>974</c:v>
                </c:pt>
                <c:pt idx="2396">
                  <c:v>980</c:v>
                </c:pt>
                <c:pt idx="2397">
                  <c:v>958</c:v>
                </c:pt>
                <c:pt idx="2398">
                  <c:v>983</c:v>
                </c:pt>
                <c:pt idx="2399">
                  <c:v>971</c:v>
                </c:pt>
                <c:pt idx="2400">
                  <c:v>1022</c:v>
                </c:pt>
                <c:pt idx="2401">
                  <c:v>1032</c:v>
                </c:pt>
                <c:pt idx="2402">
                  <c:v>1043</c:v>
                </c:pt>
                <c:pt idx="2403">
                  <c:v>976</c:v>
                </c:pt>
                <c:pt idx="2404">
                  <c:v>960</c:v>
                </c:pt>
                <c:pt idx="2405">
                  <c:v>1015</c:v>
                </c:pt>
                <c:pt idx="2406">
                  <c:v>1072</c:v>
                </c:pt>
                <c:pt idx="2407">
                  <c:v>1063</c:v>
                </c:pt>
                <c:pt idx="2408">
                  <c:v>1011</c:v>
                </c:pt>
                <c:pt idx="2409">
                  <c:v>995</c:v>
                </c:pt>
                <c:pt idx="2410">
                  <c:v>988</c:v>
                </c:pt>
                <c:pt idx="2411">
                  <c:v>982</c:v>
                </c:pt>
                <c:pt idx="2412">
                  <c:v>1025</c:v>
                </c:pt>
                <c:pt idx="2413">
                  <c:v>906</c:v>
                </c:pt>
                <c:pt idx="2414">
                  <c:v>898</c:v>
                </c:pt>
                <c:pt idx="2415">
                  <c:v>900</c:v>
                </c:pt>
                <c:pt idx="2416">
                  <c:v>896</c:v>
                </c:pt>
                <c:pt idx="2417">
                  <c:v>901</c:v>
                </c:pt>
                <c:pt idx="2418">
                  <c:v>902</c:v>
                </c:pt>
                <c:pt idx="2419">
                  <c:v>893</c:v>
                </c:pt>
                <c:pt idx="2420">
                  <c:v>896</c:v>
                </c:pt>
                <c:pt idx="2421">
                  <c:v>892</c:v>
                </c:pt>
                <c:pt idx="2422">
                  <c:v>874</c:v>
                </c:pt>
                <c:pt idx="2423">
                  <c:v>853</c:v>
                </c:pt>
                <c:pt idx="2424">
                  <c:v>882</c:v>
                </c:pt>
                <c:pt idx="2425">
                  <c:v>879</c:v>
                </c:pt>
                <c:pt idx="2426">
                  <c:v>892</c:v>
                </c:pt>
                <c:pt idx="2427">
                  <c:v>920</c:v>
                </c:pt>
                <c:pt idx="2428">
                  <c:v>887</c:v>
                </c:pt>
                <c:pt idx="2429">
                  <c:v>906</c:v>
                </c:pt>
                <c:pt idx="2430">
                  <c:v>945</c:v>
                </c:pt>
                <c:pt idx="2431">
                  <c:v>947</c:v>
                </c:pt>
                <c:pt idx="2432">
                  <c:v>904</c:v>
                </c:pt>
                <c:pt idx="2433">
                  <c:v>915</c:v>
                </c:pt>
                <c:pt idx="2434">
                  <c:v>970</c:v>
                </c:pt>
                <c:pt idx="2435">
                  <c:v>984</c:v>
                </c:pt>
                <c:pt idx="2436">
                  <c:v>990</c:v>
                </c:pt>
                <c:pt idx="2437">
                  <c:v>983</c:v>
                </c:pt>
                <c:pt idx="2438">
                  <c:v>1029</c:v>
                </c:pt>
                <c:pt idx="2439">
                  <c:v>1011</c:v>
                </c:pt>
                <c:pt idx="2440">
                  <c:v>1012</c:v>
                </c:pt>
                <c:pt idx="2441">
                  <c:v>1020</c:v>
                </c:pt>
                <c:pt idx="2442">
                  <c:v>1020</c:v>
                </c:pt>
                <c:pt idx="2443">
                  <c:v>1002</c:v>
                </c:pt>
                <c:pt idx="2444">
                  <c:v>1000</c:v>
                </c:pt>
                <c:pt idx="2445">
                  <c:v>992</c:v>
                </c:pt>
                <c:pt idx="2446">
                  <c:v>962</c:v>
                </c:pt>
                <c:pt idx="2447">
                  <c:v>965</c:v>
                </c:pt>
                <c:pt idx="2448">
                  <c:v>958</c:v>
                </c:pt>
                <c:pt idx="2449">
                  <c:v>944</c:v>
                </c:pt>
                <c:pt idx="2450">
                  <c:v>925</c:v>
                </c:pt>
                <c:pt idx="2451">
                  <c:v>902</c:v>
                </c:pt>
                <c:pt idx="2452">
                  <c:v>888</c:v>
                </c:pt>
                <c:pt idx="2453">
                  <c:v>850</c:v>
                </c:pt>
                <c:pt idx="2454">
                  <c:v>876</c:v>
                </c:pt>
                <c:pt idx="2455">
                  <c:v>852</c:v>
                </c:pt>
                <c:pt idx="2456">
                  <c:v>879</c:v>
                </c:pt>
                <c:pt idx="2457">
                  <c:v>909</c:v>
                </c:pt>
                <c:pt idx="2458">
                  <c:v>854</c:v>
                </c:pt>
                <c:pt idx="2459">
                  <c:v>854</c:v>
                </c:pt>
                <c:pt idx="2460">
                  <c:v>893</c:v>
                </c:pt>
                <c:pt idx="2461">
                  <c:v>857</c:v>
                </c:pt>
                <c:pt idx="2462">
                  <c:v>864</c:v>
                </c:pt>
                <c:pt idx="2463">
                  <c:v>848</c:v>
                </c:pt>
                <c:pt idx="2464">
                  <c:v>901</c:v>
                </c:pt>
                <c:pt idx="2465">
                  <c:v>873</c:v>
                </c:pt>
                <c:pt idx="2466">
                  <c:v>853</c:v>
                </c:pt>
                <c:pt idx="2467">
                  <c:v>892</c:v>
                </c:pt>
                <c:pt idx="2468">
                  <c:v>923</c:v>
                </c:pt>
                <c:pt idx="2469">
                  <c:v>903</c:v>
                </c:pt>
                <c:pt idx="2470">
                  <c:v>947</c:v>
                </c:pt>
                <c:pt idx="2471">
                  <c:v>944</c:v>
                </c:pt>
                <c:pt idx="2472">
                  <c:v>923</c:v>
                </c:pt>
                <c:pt idx="2473">
                  <c:v>906</c:v>
                </c:pt>
                <c:pt idx="2474">
                  <c:v>895</c:v>
                </c:pt>
                <c:pt idx="2475">
                  <c:v>916</c:v>
                </c:pt>
                <c:pt idx="2476">
                  <c:v>931</c:v>
                </c:pt>
                <c:pt idx="2477">
                  <c:v>927</c:v>
                </c:pt>
                <c:pt idx="2478">
                  <c:v>898</c:v>
                </c:pt>
                <c:pt idx="2479">
                  <c:v>892</c:v>
                </c:pt>
                <c:pt idx="2480">
                  <c:v>891</c:v>
                </c:pt>
                <c:pt idx="2481">
                  <c:v>880</c:v>
                </c:pt>
                <c:pt idx="2482">
                  <c:v>894</c:v>
                </c:pt>
                <c:pt idx="2483">
                  <c:v>878</c:v>
                </c:pt>
                <c:pt idx="2484">
                  <c:v>857</c:v>
                </c:pt>
                <c:pt idx="2485">
                  <c:v>873</c:v>
                </c:pt>
                <c:pt idx="2486">
                  <c:v>871</c:v>
                </c:pt>
                <c:pt idx="2487">
                  <c:v>889</c:v>
                </c:pt>
                <c:pt idx="2488">
                  <c:v>882</c:v>
                </c:pt>
                <c:pt idx="2489">
                  <c:v>907</c:v>
                </c:pt>
                <c:pt idx="2490">
                  <c:v>844</c:v>
                </c:pt>
                <c:pt idx="2491">
                  <c:v>864</c:v>
                </c:pt>
                <c:pt idx="2492">
                  <c:v>837</c:v>
                </c:pt>
                <c:pt idx="2493">
                  <c:v>883</c:v>
                </c:pt>
                <c:pt idx="2494">
                  <c:v>921</c:v>
                </c:pt>
                <c:pt idx="2495">
                  <c:v>883</c:v>
                </c:pt>
                <c:pt idx="2496">
                  <c:v>905</c:v>
                </c:pt>
                <c:pt idx="2497">
                  <c:v>882</c:v>
                </c:pt>
                <c:pt idx="2498">
                  <c:v>857</c:v>
                </c:pt>
                <c:pt idx="2499">
                  <c:v>867</c:v>
                </c:pt>
                <c:pt idx="2500">
                  <c:v>856</c:v>
                </c:pt>
                <c:pt idx="2501">
                  <c:v>849</c:v>
                </c:pt>
                <c:pt idx="2502">
                  <c:v>878</c:v>
                </c:pt>
                <c:pt idx="2503">
                  <c:v>894</c:v>
                </c:pt>
                <c:pt idx="2504">
                  <c:v>903</c:v>
                </c:pt>
                <c:pt idx="2505">
                  <c:v>862</c:v>
                </c:pt>
                <c:pt idx="2506">
                  <c:v>876</c:v>
                </c:pt>
                <c:pt idx="2507">
                  <c:v>912</c:v>
                </c:pt>
                <c:pt idx="2508">
                  <c:v>930</c:v>
                </c:pt>
                <c:pt idx="2509">
                  <c:v>940</c:v>
                </c:pt>
                <c:pt idx="2510">
                  <c:v>906</c:v>
                </c:pt>
                <c:pt idx="2511">
                  <c:v>962</c:v>
                </c:pt>
                <c:pt idx="2512">
                  <c:v>966</c:v>
                </c:pt>
                <c:pt idx="2513">
                  <c:v>921</c:v>
                </c:pt>
                <c:pt idx="2514">
                  <c:v>930</c:v>
                </c:pt>
                <c:pt idx="2515">
                  <c:v>1102</c:v>
                </c:pt>
                <c:pt idx="2516">
                  <c:v>1298</c:v>
                </c:pt>
                <c:pt idx="2517">
                  <c:v>1344</c:v>
                </c:pt>
                <c:pt idx="2518">
                  <c:v>1279</c:v>
                </c:pt>
                <c:pt idx="2519">
                  <c:v>1245</c:v>
                </c:pt>
                <c:pt idx="2520">
                  <c:v>1129</c:v>
                </c:pt>
                <c:pt idx="2521">
                  <c:v>1008</c:v>
                </c:pt>
                <c:pt idx="2522">
                  <c:v>1020</c:v>
                </c:pt>
                <c:pt idx="2523">
                  <c:v>1046</c:v>
                </c:pt>
                <c:pt idx="2524">
                  <c:v>1084</c:v>
                </c:pt>
                <c:pt idx="2525">
                  <c:v>1058</c:v>
                </c:pt>
                <c:pt idx="2526">
                  <c:v>1002</c:v>
                </c:pt>
                <c:pt idx="2527">
                  <c:v>965</c:v>
                </c:pt>
                <c:pt idx="2528">
                  <c:v>922</c:v>
                </c:pt>
                <c:pt idx="2529">
                  <c:v>932</c:v>
                </c:pt>
                <c:pt idx="2530">
                  <c:v>896</c:v>
                </c:pt>
                <c:pt idx="2531">
                  <c:v>870</c:v>
                </c:pt>
                <c:pt idx="2532">
                  <c:v>867</c:v>
                </c:pt>
                <c:pt idx="2533">
                  <c:v>889</c:v>
                </c:pt>
                <c:pt idx="2534">
                  <c:v>912</c:v>
                </c:pt>
                <c:pt idx="2535">
                  <c:v>894</c:v>
                </c:pt>
                <c:pt idx="2536">
                  <c:v>871</c:v>
                </c:pt>
                <c:pt idx="2537">
                  <c:v>881</c:v>
                </c:pt>
                <c:pt idx="2538">
                  <c:v>893</c:v>
                </c:pt>
                <c:pt idx="2539">
                  <c:v>904</c:v>
                </c:pt>
                <c:pt idx="2540">
                  <c:v>904</c:v>
                </c:pt>
                <c:pt idx="2541">
                  <c:v>907</c:v>
                </c:pt>
                <c:pt idx="2542">
                  <c:v>868</c:v>
                </c:pt>
                <c:pt idx="2543">
                  <c:v>856</c:v>
                </c:pt>
                <c:pt idx="2544">
                  <c:v>886</c:v>
                </c:pt>
                <c:pt idx="2545">
                  <c:v>876</c:v>
                </c:pt>
                <c:pt idx="2546">
                  <c:v>898</c:v>
                </c:pt>
                <c:pt idx="2547">
                  <c:v>933</c:v>
                </c:pt>
                <c:pt idx="2548">
                  <c:v>919</c:v>
                </c:pt>
                <c:pt idx="2549">
                  <c:v>916</c:v>
                </c:pt>
                <c:pt idx="2550">
                  <c:v>894</c:v>
                </c:pt>
                <c:pt idx="2551">
                  <c:v>874</c:v>
                </c:pt>
                <c:pt idx="2552">
                  <c:v>907</c:v>
                </c:pt>
                <c:pt idx="2553">
                  <c:v>902</c:v>
                </c:pt>
                <c:pt idx="2554">
                  <c:v>938</c:v>
                </c:pt>
                <c:pt idx="2555">
                  <c:v>976</c:v>
                </c:pt>
                <c:pt idx="2556">
                  <c:v>1009</c:v>
                </c:pt>
                <c:pt idx="2557">
                  <c:v>979</c:v>
                </c:pt>
                <c:pt idx="2558">
                  <c:v>1052</c:v>
                </c:pt>
                <c:pt idx="2559">
                  <c:v>1018</c:v>
                </c:pt>
                <c:pt idx="2560">
                  <c:v>965</c:v>
                </c:pt>
                <c:pt idx="2561">
                  <c:v>949</c:v>
                </c:pt>
                <c:pt idx="2562">
                  <c:v>940</c:v>
                </c:pt>
                <c:pt idx="2563">
                  <c:v>910</c:v>
                </c:pt>
                <c:pt idx="2564">
                  <c:v>944</c:v>
                </c:pt>
                <c:pt idx="2565">
                  <c:v>939</c:v>
                </c:pt>
                <c:pt idx="2566">
                  <c:v>968</c:v>
                </c:pt>
                <c:pt idx="2567">
                  <c:v>951</c:v>
                </c:pt>
                <c:pt idx="2568">
                  <c:v>962</c:v>
                </c:pt>
                <c:pt idx="2569">
                  <c:v>950</c:v>
                </c:pt>
                <c:pt idx="2570">
                  <c:v>1002</c:v>
                </c:pt>
                <c:pt idx="2571">
                  <c:v>980</c:v>
                </c:pt>
                <c:pt idx="2572">
                  <c:v>956</c:v>
                </c:pt>
                <c:pt idx="2573">
                  <c:v>986</c:v>
                </c:pt>
                <c:pt idx="2574">
                  <c:v>985</c:v>
                </c:pt>
                <c:pt idx="2575">
                  <c:v>1001</c:v>
                </c:pt>
                <c:pt idx="2576">
                  <c:v>965</c:v>
                </c:pt>
                <c:pt idx="2577">
                  <c:v>939</c:v>
                </c:pt>
                <c:pt idx="2578">
                  <c:v>1001</c:v>
                </c:pt>
                <c:pt idx="2579">
                  <c:v>1042</c:v>
                </c:pt>
                <c:pt idx="2580">
                  <c:v>1039</c:v>
                </c:pt>
                <c:pt idx="2581">
                  <c:v>1035</c:v>
                </c:pt>
                <c:pt idx="2582">
                  <c:v>1058</c:v>
                </c:pt>
                <c:pt idx="2583">
                  <c:v>1114</c:v>
                </c:pt>
                <c:pt idx="2584">
                  <c:v>1125</c:v>
                </c:pt>
                <c:pt idx="2585">
                  <c:v>1124</c:v>
                </c:pt>
                <c:pt idx="2586">
                  <c:v>1140</c:v>
                </c:pt>
                <c:pt idx="2587">
                  <c:v>1191</c:v>
                </c:pt>
                <c:pt idx="2588">
                  <c:v>1253</c:v>
                </c:pt>
                <c:pt idx="2589">
                  <c:v>1248</c:v>
                </c:pt>
                <c:pt idx="2590">
                  <c:v>1296</c:v>
                </c:pt>
                <c:pt idx="2591">
                  <c:v>1323</c:v>
                </c:pt>
                <c:pt idx="2592">
                  <c:v>1297</c:v>
                </c:pt>
                <c:pt idx="2593">
                  <c:v>1322</c:v>
                </c:pt>
                <c:pt idx="2594">
                  <c:v>1357</c:v>
                </c:pt>
                <c:pt idx="2595">
                  <c:v>1323</c:v>
                </c:pt>
                <c:pt idx="2596">
                  <c:v>1355</c:v>
                </c:pt>
                <c:pt idx="2597">
                  <c:v>1413</c:v>
                </c:pt>
                <c:pt idx="2598">
                  <c:v>1454</c:v>
                </c:pt>
                <c:pt idx="2599">
                  <c:v>1362</c:v>
                </c:pt>
                <c:pt idx="2600">
                  <c:v>1365</c:v>
                </c:pt>
                <c:pt idx="2601">
                  <c:v>1433</c:v>
                </c:pt>
                <c:pt idx="2602">
                  <c:v>1447</c:v>
                </c:pt>
                <c:pt idx="2603">
                  <c:v>1437</c:v>
                </c:pt>
                <c:pt idx="2604">
                  <c:v>1326</c:v>
                </c:pt>
                <c:pt idx="2605">
                  <c:v>1424</c:v>
                </c:pt>
                <c:pt idx="2606">
                  <c:v>1468</c:v>
                </c:pt>
                <c:pt idx="2607">
                  <c:v>1406</c:v>
                </c:pt>
                <c:pt idx="2608">
                  <c:v>1388</c:v>
                </c:pt>
                <c:pt idx="2609">
                  <c:v>1421</c:v>
                </c:pt>
                <c:pt idx="2610">
                  <c:v>1420</c:v>
                </c:pt>
                <c:pt idx="2611">
                  <c:v>1393</c:v>
                </c:pt>
                <c:pt idx="2612">
                  <c:v>1356</c:v>
                </c:pt>
                <c:pt idx="2613">
                  <c:v>1364</c:v>
                </c:pt>
                <c:pt idx="2614">
                  <c:v>1370</c:v>
                </c:pt>
                <c:pt idx="2615">
                  <c:v>1382</c:v>
                </c:pt>
                <c:pt idx="2616">
                  <c:v>1371</c:v>
                </c:pt>
                <c:pt idx="2617">
                  <c:v>1340</c:v>
                </c:pt>
                <c:pt idx="2618">
                  <c:v>1361</c:v>
                </c:pt>
                <c:pt idx="2619">
                  <c:v>1308</c:v>
                </c:pt>
                <c:pt idx="2620">
                  <c:v>1281</c:v>
                </c:pt>
                <c:pt idx="2621">
                  <c:v>1241</c:v>
                </c:pt>
                <c:pt idx="2622">
                  <c:v>1236</c:v>
                </c:pt>
                <c:pt idx="2623">
                  <c:v>1273</c:v>
                </c:pt>
                <c:pt idx="2624">
                  <c:v>1207</c:v>
                </c:pt>
                <c:pt idx="2625">
                  <c:v>1211</c:v>
                </c:pt>
                <c:pt idx="2626">
                  <c:v>1242</c:v>
                </c:pt>
                <c:pt idx="2627">
                  <c:v>1222</c:v>
                </c:pt>
                <c:pt idx="2628">
                  <c:v>1149</c:v>
                </c:pt>
                <c:pt idx="2629">
                  <c:v>1187</c:v>
                </c:pt>
                <c:pt idx="2630">
                  <c:v>1155</c:v>
                </c:pt>
                <c:pt idx="2631">
                  <c:v>1149</c:v>
                </c:pt>
                <c:pt idx="2632">
                  <c:v>1132</c:v>
                </c:pt>
                <c:pt idx="2633">
                  <c:v>1190</c:v>
                </c:pt>
                <c:pt idx="2634">
                  <c:v>1198</c:v>
                </c:pt>
                <c:pt idx="2635">
                  <c:v>1191</c:v>
                </c:pt>
                <c:pt idx="2636">
                  <c:v>1182</c:v>
                </c:pt>
                <c:pt idx="2637">
                  <c:v>1133</c:v>
                </c:pt>
                <c:pt idx="2638">
                  <c:v>1183</c:v>
                </c:pt>
                <c:pt idx="2639">
                  <c:v>1226</c:v>
                </c:pt>
                <c:pt idx="2640">
                  <c:v>1134</c:v>
                </c:pt>
                <c:pt idx="2641">
                  <c:v>1114</c:v>
                </c:pt>
                <c:pt idx="2642">
                  <c:v>1135</c:v>
                </c:pt>
                <c:pt idx="2643">
                  <c:v>1186</c:v>
                </c:pt>
                <c:pt idx="2644">
                  <c:v>1197</c:v>
                </c:pt>
                <c:pt idx="2645">
                  <c:v>1142</c:v>
                </c:pt>
                <c:pt idx="2646">
                  <c:v>1143</c:v>
                </c:pt>
                <c:pt idx="2647">
                  <c:v>1160</c:v>
                </c:pt>
                <c:pt idx="2648">
                  <c:v>1129</c:v>
                </c:pt>
                <c:pt idx="2649">
                  <c:v>1101</c:v>
                </c:pt>
                <c:pt idx="2650">
                  <c:v>1126</c:v>
                </c:pt>
                <c:pt idx="2651">
                  <c:v>1109</c:v>
                </c:pt>
                <c:pt idx="2652">
                  <c:v>1114</c:v>
                </c:pt>
                <c:pt idx="2653">
                  <c:v>1144</c:v>
                </c:pt>
                <c:pt idx="2654">
                  <c:v>1103</c:v>
                </c:pt>
                <c:pt idx="2655">
                  <c:v>1076</c:v>
                </c:pt>
                <c:pt idx="2656">
                  <c:v>1107</c:v>
                </c:pt>
                <c:pt idx="2657">
                  <c:v>1067</c:v>
                </c:pt>
                <c:pt idx="2658">
                  <c:v>1046</c:v>
                </c:pt>
                <c:pt idx="2659">
                  <c:v>1127</c:v>
                </c:pt>
                <c:pt idx="2660">
                  <c:v>1095</c:v>
                </c:pt>
                <c:pt idx="2661">
                  <c:v>1055</c:v>
                </c:pt>
                <c:pt idx="2662">
                  <c:v>1058</c:v>
                </c:pt>
                <c:pt idx="2663">
                  <c:v>1023</c:v>
                </c:pt>
                <c:pt idx="2664">
                  <c:v>1088</c:v>
                </c:pt>
                <c:pt idx="2665">
                  <c:v>1082</c:v>
                </c:pt>
                <c:pt idx="2666">
                  <c:v>1087</c:v>
                </c:pt>
                <c:pt idx="2667">
                  <c:v>1047</c:v>
                </c:pt>
                <c:pt idx="2668">
                  <c:v>1046</c:v>
                </c:pt>
                <c:pt idx="2669">
                  <c:v>1085</c:v>
                </c:pt>
                <c:pt idx="2670">
                  <c:v>1119</c:v>
                </c:pt>
                <c:pt idx="2671">
                  <c:v>1072</c:v>
                </c:pt>
                <c:pt idx="2672">
                  <c:v>1033</c:v>
                </c:pt>
                <c:pt idx="2673">
                  <c:v>999</c:v>
                </c:pt>
                <c:pt idx="2674">
                  <c:v>1036</c:v>
                </c:pt>
                <c:pt idx="2675">
                  <c:v>1087</c:v>
                </c:pt>
                <c:pt idx="2676">
                  <c:v>1074</c:v>
                </c:pt>
                <c:pt idx="2677">
                  <c:v>1019</c:v>
                </c:pt>
                <c:pt idx="2678">
                  <c:v>1033</c:v>
                </c:pt>
                <c:pt idx="2679">
                  <c:v>1022</c:v>
                </c:pt>
                <c:pt idx="2680">
                  <c:v>1072</c:v>
                </c:pt>
                <c:pt idx="2681">
                  <c:v>1056</c:v>
                </c:pt>
                <c:pt idx="2682">
                  <c:v>1089</c:v>
                </c:pt>
                <c:pt idx="2683">
                  <c:v>1087</c:v>
                </c:pt>
                <c:pt idx="2684">
                  <c:v>1052</c:v>
                </c:pt>
                <c:pt idx="2685">
                  <c:v>1042</c:v>
                </c:pt>
                <c:pt idx="2686">
                  <c:v>1049</c:v>
                </c:pt>
                <c:pt idx="2687">
                  <c:v>1011</c:v>
                </c:pt>
                <c:pt idx="2688">
                  <c:v>1018</c:v>
                </c:pt>
                <c:pt idx="2689">
                  <c:v>1046</c:v>
                </c:pt>
                <c:pt idx="2690">
                  <c:v>1062</c:v>
                </c:pt>
                <c:pt idx="2691">
                  <c:v>1028</c:v>
                </c:pt>
                <c:pt idx="2692">
                  <c:v>1044</c:v>
                </c:pt>
                <c:pt idx="2693">
                  <c:v>1027</c:v>
                </c:pt>
                <c:pt idx="2694">
                  <c:v>1054</c:v>
                </c:pt>
                <c:pt idx="2695">
                  <c:v>1044</c:v>
                </c:pt>
                <c:pt idx="2696">
                  <c:v>1032</c:v>
                </c:pt>
                <c:pt idx="2697">
                  <c:v>1030</c:v>
                </c:pt>
                <c:pt idx="2698">
                  <c:v>1001</c:v>
                </c:pt>
                <c:pt idx="2699">
                  <c:v>1061</c:v>
                </c:pt>
                <c:pt idx="2700">
                  <c:v>1050</c:v>
                </c:pt>
                <c:pt idx="2701">
                  <c:v>1013</c:v>
                </c:pt>
                <c:pt idx="2702">
                  <c:v>1031</c:v>
                </c:pt>
                <c:pt idx="2703">
                  <c:v>1045</c:v>
                </c:pt>
                <c:pt idx="2704">
                  <c:v>1088</c:v>
                </c:pt>
                <c:pt idx="2705">
                  <c:v>1073</c:v>
                </c:pt>
                <c:pt idx="2706">
                  <c:v>977</c:v>
                </c:pt>
                <c:pt idx="2707">
                  <c:v>1044</c:v>
                </c:pt>
                <c:pt idx="2708">
                  <c:v>1058</c:v>
                </c:pt>
                <c:pt idx="2709">
                  <c:v>1060</c:v>
                </c:pt>
                <c:pt idx="2710">
                  <c:v>1040</c:v>
                </c:pt>
                <c:pt idx="2711">
                  <c:v>1053</c:v>
                </c:pt>
                <c:pt idx="2712">
                  <c:v>1069</c:v>
                </c:pt>
                <c:pt idx="2713">
                  <c:v>1044</c:v>
                </c:pt>
                <c:pt idx="2714">
                  <c:v>1069</c:v>
                </c:pt>
                <c:pt idx="2715">
                  <c:v>1104</c:v>
                </c:pt>
                <c:pt idx="2716">
                  <c:v>1125</c:v>
                </c:pt>
                <c:pt idx="2717">
                  <c:v>1127</c:v>
                </c:pt>
                <c:pt idx="2718">
                  <c:v>1114</c:v>
                </c:pt>
                <c:pt idx="2719">
                  <c:v>1117</c:v>
                </c:pt>
                <c:pt idx="2720">
                  <c:v>1087</c:v>
                </c:pt>
                <c:pt idx="2721">
                  <c:v>1045</c:v>
                </c:pt>
                <c:pt idx="2722">
                  <c:v>1085</c:v>
                </c:pt>
                <c:pt idx="2723">
                  <c:v>1129</c:v>
                </c:pt>
                <c:pt idx="2724">
                  <c:v>1110</c:v>
                </c:pt>
                <c:pt idx="2725">
                  <c:v>1127</c:v>
                </c:pt>
                <c:pt idx="2726">
                  <c:v>1108</c:v>
                </c:pt>
                <c:pt idx="2727">
                  <c:v>1080</c:v>
                </c:pt>
                <c:pt idx="2728">
                  <c:v>1160</c:v>
                </c:pt>
                <c:pt idx="2729">
                  <c:v>1149</c:v>
                </c:pt>
                <c:pt idx="2730">
                  <c:v>1138</c:v>
                </c:pt>
                <c:pt idx="2731">
                  <c:v>1128</c:v>
                </c:pt>
                <c:pt idx="2732">
                  <c:v>1156</c:v>
                </c:pt>
                <c:pt idx="2733">
                  <c:v>1150</c:v>
                </c:pt>
                <c:pt idx="2734">
                  <c:v>1128</c:v>
                </c:pt>
                <c:pt idx="2735">
                  <c:v>1156</c:v>
                </c:pt>
                <c:pt idx="2736">
                  <c:v>1131</c:v>
                </c:pt>
                <c:pt idx="2737">
                  <c:v>1194</c:v>
                </c:pt>
                <c:pt idx="2738">
                  <c:v>1263</c:v>
                </c:pt>
                <c:pt idx="2739">
                  <c:v>1181</c:v>
                </c:pt>
                <c:pt idx="2740">
                  <c:v>1175</c:v>
                </c:pt>
                <c:pt idx="2741">
                  <c:v>1182</c:v>
                </c:pt>
                <c:pt idx="2742">
                  <c:v>1226</c:v>
                </c:pt>
                <c:pt idx="2743">
                  <c:v>1246</c:v>
                </c:pt>
                <c:pt idx="2744">
                  <c:v>1276</c:v>
                </c:pt>
                <c:pt idx="2745">
                  <c:v>1264</c:v>
                </c:pt>
                <c:pt idx="2746">
                  <c:v>1340</c:v>
                </c:pt>
                <c:pt idx="2747">
                  <c:v>1338</c:v>
                </c:pt>
                <c:pt idx="2748">
                  <c:v>1341</c:v>
                </c:pt>
                <c:pt idx="2749">
                  <c:v>1443</c:v>
                </c:pt>
                <c:pt idx="2750">
                  <c:v>1366</c:v>
                </c:pt>
                <c:pt idx="2751">
                  <c:v>1416</c:v>
                </c:pt>
                <c:pt idx="2752">
                  <c:v>1428</c:v>
                </c:pt>
                <c:pt idx="2753">
                  <c:v>1377</c:v>
                </c:pt>
                <c:pt idx="2754">
                  <c:v>1349</c:v>
                </c:pt>
                <c:pt idx="2755">
                  <c:v>1344</c:v>
                </c:pt>
                <c:pt idx="2756">
                  <c:v>1308</c:v>
                </c:pt>
                <c:pt idx="2757">
                  <c:v>1321</c:v>
                </c:pt>
                <c:pt idx="2758">
                  <c:v>1337</c:v>
                </c:pt>
                <c:pt idx="2759">
                  <c:v>1274</c:v>
                </c:pt>
                <c:pt idx="2760">
                  <c:v>1288</c:v>
                </c:pt>
                <c:pt idx="2761">
                  <c:v>1269</c:v>
                </c:pt>
                <c:pt idx="2762">
                  <c:v>1258</c:v>
                </c:pt>
                <c:pt idx="2763">
                  <c:v>1183</c:v>
                </c:pt>
                <c:pt idx="2764">
                  <c:v>1177</c:v>
                </c:pt>
                <c:pt idx="2765">
                  <c:v>1212</c:v>
                </c:pt>
                <c:pt idx="2766">
                  <c:v>1198</c:v>
                </c:pt>
                <c:pt idx="2767">
                  <c:v>1132</c:v>
                </c:pt>
                <c:pt idx="2768">
                  <c:v>1130</c:v>
                </c:pt>
                <c:pt idx="2769">
                  <c:v>1226</c:v>
                </c:pt>
                <c:pt idx="2770">
                  <c:v>1170</c:v>
                </c:pt>
                <c:pt idx="2771">
                  <c:v>1153</c:v>
                </c:pt>
                <c:pt idx="2772">
                  <c:v>1104</c:v>
                </c:pt>
                <c:pt idx="2773">
                  <c:v>1137</c:v>
                </c:pt>
                <c:pt idx="2774">
                  <c:v>1118</c:v>
                </c:pt>
                <c:pt idx="2775">
                  <c:v>1149</c:v>
                </c:pt>
                <c:pt idx="2776">
                  <c:v>1132</c:v>
                </c:pt>
                <c:pt idx="2777">
                  <c:v>1085</c:v>
                </c:pt>
                <c:pt idx="2778">
                  <c:v>1074</c:v>
                </c:pt>
                <c:pt idx="2779">
                  <c:v>1034</c:v>
                </c:pt>
                <c:pt idx="2780">
                  <c:v>1022</c:v>
                </c:pt>
                <c:pt idx="2781">
                  <c:v>1050</c:v>
                </c:pt>
                <c:pt idx="2782">
                  <c:v>1079</c:v>
                </c:pt>
                <c:pt idx="2783">
                  <c:v>960</c:v>
                </c:pt>
                <c:pt idx="2784">
                  <c:v>1043</c:v>
                </c:pt>
                <c:pt idx="2785">
                  <c:v>1021</c:v>
                </c:pt>
                <c:pt idx="2786">
                  <c:v>998</c:v>
                </c:pt>
                <c:pt idx="2787">
                  <c:v>997</c:v>
                </c:pt>
                <c:pt idx="2788">
                  <c:v>965</c:v>
                </c:pt>
                <c:pt idx="2789">
                  <c:v>906</c:v>
                </c:pt>
                <c:pt idx="2790">
                  <c:v>958</c:v>
                </c:pt>
                <c:pt idx="2791">
                  <c:v>978</c:v>
                </c:pt>
                <c:pt idx="2792">
                  <c:v>957</c:v>
                </c:pt>
                <c:pt idx="2793">
                  <c:v>1007</c:v>
                </c:pt>
                <c:pt idx="2794">
                  <c:v>972</c:v>
                </c:pt>
                <c:pt idx="2795">
                  <c:v>970</c:v>
                </c:pt>
                <c:pt idx="2796">
                  <c:v>974</c:v>
                </c:pt>
                <c:pt idx="2797">
                  <c:v>955</c:v>
                </c:pt>
                <c:pt idx="2798">
                  <c:v>945</c:v>
                </c:pt>
                <c:pt idx="2799">
                  <c:v>955</c:v>
                </c:pt>
                <c:pt idx="2800">
                  <c:v>923</c:v>
                </c:pt>
                <c:pt idx="2801">
                  <c:v>955</c:v>
                </c:pt>
                <c:pt idx="2802">
                  <c:v>953</c:v>
                </c:pt>
                <c:pt idx="2803">
                  <c:v>962</c:v>
                </c:pt>
                <c:pt idx="2804">
                  <c:v>914</c:v>
                </c:pt>
                <c:pt idx="2805">
                  <c:v>956</c:v>
                </c:pt>
                <c:pt idx="2806">
                  <c:v>909</c:v>
                </c:pt>
                <c:pt idx="2807">
                  <c:v>961</c:v>
                </c:pt>
                <c:pt idx="2808">
                  <c:v>964</c:v>
                </c:pt>
                <c:pt idx="2809">
                  <c:v>883</c:v>
                </c:pt>
                <c:pt idx="2810">
                  <c:v>938</c:v>
                </c:pt>
                <c:pt idx="2811">
                  <c:v>934</c:v>
                </c:pt>
                <c:pt idx="2812">
                  <c:v>882</c:v>
                </c:pt>
                <c:pt idx="2813">
                  <c:v>930</c:v>
                </c:pt>
                <c:pt idx="2814">
                  <c:v>938</c:v>
                </c:pt>
                <c:pt idx="2815">
                  <c:v>939</c:v>
                </c:pt>
                <c:pt idx="2816">
                  <c:v>908</c:v>
                </c:pt>
                <c:pt idx="2817">
                  <c:v>891</c:v>
                </c:pt>
                <c:pt idx="2818">
                  <c:v>857</c:v>
                </c:pt>
                <c:pt idx="2819">
                  <c:v>899</c:v>
                </c:pt>
                <c:pt idx="2820">
                  <c:v>861</c:v>
                </c:pt>
                <c:pt idx="2821">
                  <c:v>892</c:v>
                </c:pt>
                <c:pt idx="2822">
                  <c:v>869</c:v>
                </c:pt>
                <c:pt idx="2823">
                  <c:v>870</c:v>
                </c:pt>
                <c:pt idx="2824">
                  <c:v>877</c:v>
                </c:pt>
                <c:pt idx="2825">
                  <c:v>928</c:v>
                </c:pt>
                <c:pt idx="2826">
                  <c:v>875</c:v>
                </c:pt>
                <c:pt idx="2827">
                  <c:v>892</c:v>
                </c:pt>
                <c:pt idx="2828">
                  <c:v>896</c:v>
                </c:pt>
                <c:pt idx="2829">
                  <c:v>863</c:v>
                </c:pt>
                <c:pt idx="2830">
                  <c:v>870</c:v>
                </c:pt>
                <c:pt idx="2831">
                  <c:v>882</c:v>
                </c:pt>
                <c:pt idx="2832">
                  <c:v>899</c:v>
                </c:pt>
                <c:pt idx="2833">
                  <c:v>890</c:v>
                </c:pt>
                <c:pt idx="2834">
                  <c:v>846</c:v>
                </c:pt>
                <c:pt idx="2835">
                  <c:v>863</c:v>
                </c:pt>
                <c:pt idx="2836">
                  <c:v>925</c:v>
                </c:pt>
                <c:pt idx="2837">
                  <c:v>899</c:v>
                </c:pt>
                <c:pt idx="2838">
                  <c:v>899</c:v>
                </c:pt>
                <c:pt idx="2839">
                  <c:v>901</c:v>
                </c:pt>
                <c:pt idx="2840">
                  <c:v>906</c:v>
                </c:pt>
                <c:pt idx="2841">
                  <c:v>901</c:v>
                </c:pt>
                <c:pt idx="2842">
                  <c:v>865</c:v>
                </c:pt>
                <c:pt idx="2843">
                  <c:v>941</c:v>
                </c:pt>
                <c:pt idx="2844">
                  <c:v>956</c:v>
                </c:pt>
                <c:pt idx="2845">
                  <c:v>939</c:v>
                </c:pt>
                <c:pt idx="2846">
                  <c:v>884</c:v>
                </c:pt>
                <c:pt idx="2847">
                  <c:v>889</c:v>
                </c:pt>
                <c:pt idx="2848">
                  <c:v>945</c:v>
                </c:pt>
                <c:pt idx="2849">
                  <c:v>932</c:v>
                </c:pt>
                <c:pt idx="2850">
                  <c:v>889</c:v>
                </c:pt>
                <c:pt idx="2851">
                  <c:v>904</c:v>
                </c:pt>
                <c:pt idx="2852">
                  <c:v>904</c:v>
                </c:pt>
                <c:pt idx="2853">
                  <c:v>901</c:v>
                </c:pt>
                <c:pt idx="2854">
                  <c:v>870</c:v>
                </c:pt>
                <c:pt idx="2855">
                  <c:v>878</c:v>
                </c:pt>
                <c:pt idx="2856">
                  <c:v>900</c:v>
                </c:pt>
                <c:pt idx="2857">
                  <c:v>885</c:v>
                </c:pt>
                <c:pt idx="2858">
                  <c:v>950</c:v>
                </c:pt>
                <c:pt idx="2859">
                  <c:v>943</c:v>
                </c:pt>
                <c:pt idx="2860">
                  <c:v>898</c:v>
                </c:pt>
                <c:pt idx="2861">
                  <c:v>888</c:v>
                </c:pt>
                <c:pt idx="2862">
                  <c:v>881</c:v>
                </c:pt>
                <c:pt idx="2863">
                  <c:v>875</c:v>
                </c:pt>
                <c:pt idx="2864">
                  <c:v>832</c:v>
                </c:pt>
                <c:pt idx="2865">
                  <c:v>921</c:v>
                </c:pt>
                <c:pt idx="2866">
                  <c:v>932</c:v>
                </c:pt>
                <c:pt idx="2867">
                  <c:v>860</c:v>
                </c:pt>
                <c:pt idx="2868">
                  <c:v>890</c:v>
                </c:pt>
                <c:pt idx="2869">
                  <c:v>860</c:v>
                </c:pt>
                <c:pt idx="2870">
                  <c:v>904</c:v>
                </c:pt>
                <c:pt idx="2871">
                  <c:v>884</c:v>
                </c:pt>
                <c:pt idx="2872">
                  <c:v>923</c:v>
                </c:pt>
                <c:pt idx="2873">
                  <c:v>927</c:v>
                </c:pt>
                <c:pt idx="2874">
                  <c:v>923</c:v>
                </c:pt>
                <c:pt idx="2875">
                  <c:v>867</c:v>
                </c:pt>
                <c:pt idx="2876">
                  <c:v>860</c:v>
                </c:pt>
                <c:pt idx="2877">
                  <c:v>934</c:v>
                </c:pt>
                <c:pt idx="2878">
                  <c:v>958</c:v>
                </c:pt>
                <c:pt idx="2879">
                  <c:v>906</c:v>
                </c:pt>
                <c:pt idx="2880">
                  <c:v>921</c:v>
                </c:pt>
                <c:pt idx="2881">
                  <c:v>934</c:v>
                </c:pt>
                <c:pt idx="2882">
                  <c:v>1008</c:v>
                </c:pt>
                <c:pt idx="2883">
                  <c:v>973</c:v>
                </c:pt>
                <c:pt idx="2884">
                  <c:v>955</c:v>
                </c:pt>
                <c:pt idx="2885">
                  <c:v>969</c:v>
                </c:pt>
                <c:pt idx="2886">
                  <c:v>968</c:v>
                </c:pt>
                <c:pt idx="2887">
                  <c:v>988</c:v>
                </c:pt>
                <c:pt idx="2888">
                  <c:v>1049</c:v>
                </c:pt>
                <c:pt idx="2889">
                  <c:v>976</c:v>
                </c:pt>
                <c:pt idx="2890">
                  <c:v>1046</c:v>
                </c:pt>
                <c:pt idx="2891">
                  <c:v>1081</c:v>
                </c:pt>
                <c:pt idx="2892">
                  <c:v>1079</c:v>
                </c:pt>
                <c:pt idx="2893">
                  <c:v>1047</c:v>
                </c:pt>
                <c:pt idx="2894">
                  <c:v>1087</c:v>
                </c:pt>
                <c:pt idx="2895">
                  <c:v>1054</c:v>
                </c:pt>
                <c:pt idx="2896">
                  <c:v>1124</c:v>
                </c:pt>
                <c:pt idx="2897">
                  <c:v>1052</c:v>
                </c:pt>
                <c:pt idx="2898">
                  <c:v>1071</c:v>
                </c:pt>
                <c:pt idx="2899">
                  <c:v>1061</c:v>
                </c:pt>
                <c:pt idx="2900">
                  <c:v>1061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D49-4F78-8DB3-A04F626079E7}"/>
            </c:ext>
          </c:extLst>
        </c:ser>
        <c:ser>
          <c:idx val="4"/>
          <c:order val="4"/>
          <c:tx>
            <c:v>Raw bentonite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'Rerun 25092019 '!$H$2:$H$1761</c:f>
              <c:numCache>
                <c:formatCode>General</c:formatCode>
                <c:ptCount val="1760"/>
                <c:pt idx="0">
                  <c:v>2.0249999999999999</c:v>
                </c:pt>
                <c:pt idx="1">
                  <c:v>2.0750000000000002</c:v>
                </c:pt>
                <c:pt idx="2">
                  <c:v>2.125</c:v>
                </c:pt>
                <c:pt idx="3">
                  <c:v>2.1749999999999998</c:v>
                </c:pt>
                <c:pt idx="4">
                  <c:v>2.2250000000000001</c:v>
                </c:pt>
                <c:pt idx="5">
                  <c:v>2.2749999999999999</c:v>
                </c:pt>
                <c:pt idx="6">
                  <c:v>2.3250000000000002</c:v>
                </c:pt>
                <c:pt idx="7">
                  <c:v>2.375</c:v>
                </c:pt>
                <c:pt idx="8">
                  <c:v>2.4249999999999998</c:v>
                </c:pt>
                <c:pt idx="9">
                  <c:v>2.4750000000000001</c:v>
                </c:pt>
                <c:pt idx="10">
                  <c:v>2.5249999999999999</c:v>
                </c:pt>
                <c:pt idx="11">
                  <c:v>2.5750000000000002</c:v>
                </c:pt>
                <c:pt idx="12">
                  <c:v>2.625</c:v>
                </c:pt>
                <c:pt idx="13">
                  <c:v>2.6749999999999998</c:v>
                </c:pt>
                <c:pt idx="14">
                  <c:v>2.7250000000000001</c:v>
                </c:pt>
                <c:pt idx="15">
                  <c:v>2.7749999999999999</c:v>
                </c:pt>
                <c:pt idx="16">
                  <c:v>2.8250000000000002</c:v>
                </c:pt>
                <c:pt idx="17">
                  <c:v>2.875</c:v>
                </c:pt>
                <c:pt idx="18">
                  <c:v>2.9249999999999998</c:v>
                </c:pt>
                <c:pt idx="19">
                  <c:v>2.9750000000000001</c:v>
                </c:pt>
                <c:pt idx="20">
                  <c:v>3.0249999999999999</c:v>
                </c:pt>
                <c:pt idx="21">
                  <c:v>3.0750000000000002</c:v>
                </c:pt>
                <c:pt idx="22">
                  <c:v>3.125</c:v>
                </c:pt>
                <c:pt idx="23">
                  <c:v>3.1749999999999998</c:v>
                </c:pt>
                <c:pt idx="24">
                  <c:v>3.2250000000000001</c:v>
                </c:pt>
                <c:pt idx="25">
                  <c:v>3.2749999999999999</c:v>
                </c:pt>
                <c:pt idx="26">
                  <c:v>3.3250000000000002</c:v>
                </c:pt>
                <c:pt idx="27">
                  <c:v>3.375</c:v>
                </c:pt>
                <c:pt idx="28">
                  <c:v>3.4249999999999998</c:v>
                </c:pt>
                <c:pt idx="29">
                  <c:v>3.4750000000000001</c:v>
                </c:pt>
                <c:pt idx="30">
                  <c:v>3.5249999999999999</c:v>
                </c:pt>
                <c:pt idx="31">
                  <c:v>3.5750000000000002</c:v>
                </c:pt>
                <c:pt idx="32">
                  <c:v>3.625</c:v>
                </c:pt>
                <c:pt idx="33">
                  <c:v>3.6749999999999998</c:v>
                </c:pt>
                <c:pt idx="34">
                  <c:v>3.7250000000000001</c:v>
                </c:pt>
                <c:pt idx="35">
                  <c:v>3.7749999999999999</c:v>
                </c:pt>
                <c:pt idx="36">
                  <c:v>3.8250000000000002</c:v>
                </c:pt>
                <c:pt idx="37">
                  <c:v>3.875</c:v>
                </c:pt>
                <c:pt idx="38">
                  <c:v>3.9249999999999998</c:v>
                </c:pt>
                <c:pt idx="39">
                  <c:v>3.9750000000000001</c:v>
                </c:pt>
                <c:pt idx="40">
                  <c:v>4.0250000000000004</c:v>
                </c:pt>
                <c:pt idx="41">
                  <c:v>4.0750000000000002</c:v>
                </c:pt>
                <c:pt idx="42">
                  <c:v>4.125</c:v>
                </c:pt>
                <c:pt idx="43">
                  <c:v>4.1749999999999998</c:v>
                </c:pt>
                <c:pt idx="44">
                  <c:v>4.2249999999999996</c:v>
                </c:pt>
                <c:pt idx="45">
                  <c:v>4.2750000000000004</c:v>
                </c:pt>
                <c:pt idx="46">
                  <c:v>4.3250000000000002</c:v>
                </c:pt>
                <c:pt idx="47">
                  <c:v>4.375</c:v>
                </c:pt>
                <c:pt idx="48">
                  <c:v>4.4249999999999998</c:v>
                </c:pt>
                <c:pt idx="49">
                  <c:v>4.4749999999999996</c:v>
                </c:pt>
                <c:pt idx="50">
                  <c:v>4.5250000000000004</c:v>
                </c:pt>
                <c:pt idx="51">
                  <c:v>4.5750000000000002</c:v>
                </c:pt>
                <c:pt idx="52">
                  <c:v>4.625</c:v>
                </c:pt>
                <c:pt idx="53">
                  <c:v>4.6749999999999998</c:v>
                </c:pt>
                <c:pt idx="54">
                  <c:v>4.7249999999999996</c:v>
                </c:pt>
                <c:pt idx="55">
                  <c:v>4.7750000000000004</c:v>
                </c:pt>
                <c:pt idx="56">
                  <c:v>4.8250000000000002</c:v>
                </c:pt>
                <c:pt idx="57">
                  <c:v>4.875</c:v>
                </c:pt>
                <c:pt idx="58">
                  <c:v>4.9249999999999998</c:v>
                </c:pt>
                <c:pt idx="59">
                  <c:v>4.9749999999999996</c:v>
                </c:pt>
                <c:pt idx="60">
                  <c:v>5.0250000000000004</c:v>
                </c:pt>
                <c:pt idx="61">
                  <c:v>5.0750000000000002</c:v>
                </c:pt>
                <c:pt idx="62">
                  <c:v>5.125</c:v>
                </c:pt>
                <c:pt idx="63">
                  <c:v>5.1749999999999998</c:v>
                </c:pt>
                <c:pt idx="64">
                  <c:v>5.2249999999999996</c:v>
                </c:pt>
                <c:pt idx="65">
                  <c:v>5.2750000000000004</c:v>
                </c:pt>
                <c:pt idx="66">
                  <c:v>5.3250000000000002</c:v>
                </c:pt>
                <c:pt idx="67">
                  <c:v>5.375</c:v>
                </c:pt>
                <c:pt idx="68">
                  <c:v>5.4249999999999998</c:v>
                </c:pt>
                <c:pt idx="69">
                  <c:v>5.4749999999999996</c:v>
                </c:pt>
                <c:pt idx="70">
                  <c:v>5.5250000000000004</c:v>
                </c:pt>
                <c:pt idx="71">
                  <c:v>5.5750000000000002</c:v>
                </c:pt>
                <c:pt idx="72">
                  <c:v>5.625</c:v>
                </c:pt>
                <c:pt idx="73">
                  <c:v>5.6749999999999998</c:v>
                </c:pt>
                <c:pt idx="74">
                  <c:v>5.7249999999999996</c:v>
                </c:pt>
                <c:pt idx="75">
                  <c:v>5.7750000000000004</c:v>
                </c:pt>
                <c:pt idx="76">
                  <c:v>5.8250000000000002</c:v>
                </c:pt>
                <c:pt idx="77">
                  <c:v>5.875</c:v>
                </c:pt>
                <c:pt idx="78">
                  <c:v>5.9249999999999998</c:v>
                </c:pt>
                <c:pt idx="79">
                  <c:v>5.9749999999999996</c:v>
                </c:pt>
                <c:pt idx="80">
                  <c:v>6.0250000000000004</c:v>
                </c:pt>
                <c:pt idx="81">
                  <c:v>6.0750000000000002</c:v>
                </c:pt>
                <c:pt idx="82">
                  <c:v>6.125</c:v>
                </c:pt>
                <c:pt idx="83">
                  <c:v>6.1749999999999998</c:v>
                </c:pt>
                <c:pt idx="84">
                  <c:v>6.2249999999999996</c:v>
                </c:pt>
                <c:pt idx="85">
                  <c:v>6.2750000000000004</c:v>
                </c:pt>
                <c:pt idx="86">
                  <c:v>6.3250000000000002</c:v>
                </c:pt>
                <c:pt idx="87">
                  <c:v>6.375</c:v>
                </c:pt>
                <c:pt idx="88">
                  <c:v>6.4249999999999998</c:v>
                </c:pt>
                <c:pt idx="89">
                  <c:v>6.4749999999999996</c:v>
                </c:pt>
                <c:pt idx="90">
                  <c:v>6.5250000000000004</c:v>
                </c:pt>
                <c:pt idx="91">
                  <c:v>6.5750000000000002</c:v>
                </c:pt>
                <c:pt idx="92">
                  <c:v>6.625</c:v>
                </c:pt>
                <c:pt idx="93">
                  <c:v>6.6749999999999998</c:v>
                </c:pt>
                <c:pt idx="94">
                  <c:v>6.7249999999999996</c:v>
                </c:pt>
                <c:pt idx="95">
                  <c:v>6.7750000000000004</c:v>
                </c:pt>
                <c:pt idx="96">
                  <c:v>6.8250000000000002</c:v>
                </c:pt>
                <c:pt idx="97">
                  <c:v>6.875</c:v>
                </c:pt>
                <c:pt idx="98">
                  <c:v>6.9249999999999998</c:v>
                </c:pt>
                <c:pt idx="99">
                  <c:v>6.9749999999999996</c:v>
                </c:pt>
                <c:pt idx="100">
                  <c:v>7.0250000000000004</c:v>
                </c:pt>
                <c:pt idx="101">
                  <c:v>7.0750000000000002</c:v>
                </c:pt>
                <c:pt idx="102">
                  <c:v>7.125</c:v>
                </c:pt>
                <c:pt idx="103">
                  <c:v>7.1749999999999998</c:v>
                </c:pt>
                <c:pt idx="104">
                  <c:v>7.2249999999999996</c:v>
                </c:pt>
                <c:pt idx="105">
                  <c:v>7.2750000000000004</c:v>
                </c:pt>
                <c:pt idx="106">
                  <c:v>7.3250000000000002</c:v>
                </c:pt>
                <c:pt idx="107">
                  <c:v>7.375</c:v>
                </c:pt>
                <c:pt idx="108">
                  <c:v>7.4249999999999998</c:v>
                </c:pt>
                <c:pt idx="109">
                  <c:v>7.4749999999999996</c:v>
                </c:pt>
                <c:pt idx="110">
                  <c:v>7.5250000000000004</c:v>
                </c:pt>
                <c:pt idx="111">
                  <c:v>7.5750000000000002</c:v>
                </c:pt>
                <c:pt idx="112">
                  <c:v>7.625</c:v>
                </c:pt>
                <c:pt idx="113">
                  <c:v>7.6749999999999998</c:v>
                </c:pt>
                <c:pt idx="114">
                  <c:v>7.7249999999999996</c:v>
                </c:pt>
                <c:pt idx="115">
                  <c:v>7.7750000000000004</c:v>
                </c:pt>
                <c:pt idx="116">
                  <c:v>7.8250000000000002</c:v>
                </c:pt>
                <c:pt idx="117">
                  <c:v>7.875</c:v>
                </c:pt>
                <c:pt idx="118">
                  <c:v>7.9249999999999998</c:v>
                </c:pt>
                <c:pt idx="119">
                  <c:v>7.9749999999999996</c:v>
                </c:pt>
                <c:pt idx="120">
                  <c:v>8.0250000000000004</c:v>
                </c:pt>
                <c:pt idx="121">
                  <c:v>8.0749999999999993</c:v>
                </c:pt>
                <c:pt idx="122">
                  <c:v>8.125</c:v>
                </c:pt>
                <c:pt idx="123">
                  <c:v>8.1750000000000007</c:v>
                </c:pt>
                <c:pt idx="124">
                  <c:v>8.2249999999999996</c:v>
                </c:pt>
                <c:pt idx="125">
                  <c:v>8.2750000000000004</c:v>
                </c:pt>
                <c:pt idx="126">
                  <c:v>8.3249999999999993</c:v>
                </c:pt>
                <c:pt idx="127">
                  <c:v>8.375</c:v>
                </c:pt>
                <c:pt idx="128">
                  <c:v>8.4250000000000007</c:v>
                </c:pt>
                <c:pt idx="129">
                  <c:v>8.4749999999999996</c:v>
                </c:pt>
                <c:pt idx="130">
                  <c:v>8.5250000000000004</c:v>
                </c:pt>
                <c:pt idx="131">
                  <c:v>8.5749999999999993</c:v>
                </c:pt>
                <c:pt idx="132">
                  <c:v>8.625</c:v>
                </c:pt>
                <c:pt idx="133">
                  <c:v>8.6750000000000007</c:v>
                </c:pt>
                <c:pt idx="134">
                  <c:v>8.7249999999999996</c:v>
                </c:pt>
                <c:pt idx="135">
                  <c:v>8.7750000000000004</c:v>
                </c:pt>
                <c:pt idx="136">
                  <c:v>8.8249999999999993</c:v>
                </c:pt>
                <c:pt idx="137">
                  <c:v>8.875</c:v>
                </c:pt>
                <c:pt idx="138">
                  <c:v>8.9250000000000007</c:v>
                </c:pt>
                <c:pt idx="139">
                  <c:v>8.9749999999999996</c:v>
                </c:pt>
                <c:pt idx="140">
                  <c:v>9.0250000000000004</c:v>
                </c:pt>
                <c:pt idx="141">
                  <c:v>9.0749999999999993</c:v>
                </c:pt>
                <c:pt idx="142">
                  <c:v>9.125</c:v>
                </c:pt>
                <c:pt idx="143">
                  <c:v>9.1750000000000007</c:v>
                </c:pt>
                <c:pt idx="144">
                  <c:v>9.2249999999999996</c:v>
                </c:pt>
                <c:pt idx="145">
                  <c:v>9.2750000000000004</c:v>
                </c:pt>
                <c:pt idx="146">
                  <c:v>9.3249999999999993</c:v>
                </c:pt>
                <c:pt idx="147">
                  <c:v>9.375</c:v>
                </c:pt>
                <c:pt idx="148">
                  <c:v>9.4250000000000007</c:v>
                </c:pt>
                <c:pt idx="149">
                  <c:v>9.4749999999999996</c:v>
                </c:pt>
                <c:pt idx="150">
                  <c:v>9.5250000000000004</c:v>
                </c:pt>
                <c:pt idx="151">
                  <c:v>9.5749999999999993</c:v>
                </c:pt>
                <c:pt idx="152">
                  <c:v>9.625</c:v>
                </c:pt>
                <c:pt idx="153">
                  <c:v>9.6750000000000007</c:v>
                </c:pt>
                <c:pt idx="154">
                  <c:v>9.7249999999999996</c:v>
                </c:pt>
                <c:pt idx="155">
                  <c:v>9.7750000000000004</c:v>
                </c:pt>
                <c:pt idx="156">
                  <c:v>9.8249999999999993</c:v>
                </c:pt>
                <c:pt idx="157">
                  <c:v>9.875</c:v>
                </c:pt>
                <c:pt idx="158">
                  <c:v>9.9250000000000007</c:v>
                </c:pt>
                <c:pt idx="159">
                  <c:v>9.9749999999999996</c:v>
                </c:pt>
                <c:pt idx="160">
                  <c:v>10.025</c:v>
                </c:pt>
                <c:pt idx="161">
                  <c:v>10.074999999999999</c:v>
                </c:pt>
                <c:pt idx="162">
                  <c:v>10.125</c:v>
                </c:pt>
                <c:pt idx="163">
                  <c:v>10.175000000000001</c:v>
                </c:pt>
                <c:pt idx="164">
                  <c:v>10.225</c:v>
                </c:pt>
                <c:pt idx="165">
                  <c:v>10.275</c:v>
                </c:pt>
                <c:pt idx="166">
                  <c:v>10.324999999999999</c:v>
                </c:pt>
                <c:pt idx="167">
                  <c:v>10.375</c:v>
                </c:pt>
                <c:pt idx="168">
                  <c:v>10.425000000000001</c:v>
                </c:pt>
                <c:pt idx="169">
                  <c:v>10.475</c:v>
                </c:pt>
                <c:pt idx="170">
                  <c:v>10.525</c:v>
                </c:pt>
                <c:pt idx="171">
                  <c:v>10.574999999999999</c:v>
                </c:pt>
                <c:pt idx="172">
                  <c:v>10.625</c:v>
                </c:pt>
                <c:pt idx="173">
                  <c:v>10.675000000000001</c:v>
                </c:pt>
                <c:pt idx="174">
                  <c:v>10.725</c:v>
                </c:pt>
                <c:pt idx="175">
                  <c:v>10.775</c:v>
                </c:pt>
                <c:pt idx="176">
                  <c:v>10.824999999999999</c:v>
                </c:pt>
                <c:pt idx="177">
                  <c:v>10.875</c:v>
                </c:pt>
                <c:pt idx="178">
                  <c:v>10.925000000000001</c:v>
                </c:pt>
                <c:pt idx="179">
                  <c:v>10.975</c:v>
                </c:pt>
                <c:pt idx="180">
                  <c:v>11.025</c:v>
                </c:pt>
                <c:pt idx="181">
                  <c:v>11.074999999999999</c:v>
                </c:pt>
                <c:pt idx="182">
                  <c:v>11.125</c:v>
                </c:pt>
                <c:pt idx="183">
                  <c:v>11.175000000000001</c:v>
                </c:pt>
                <c:pt idx="184">
                  <c:v>11.225</c:v>
                </c:pt>
                <c:pt idx="185">
                  <c:v>11.275</c:v>
                </c:pt>
                <c:pt idx="186">
                  <c:v>11.324999999999999</c:v>
                </c:pt>
                <c:pt idx="187">
                  <c:v>11.375</c:v>
                </c:pt>
                <c:pt idx="188">
                  <c:v>11.425000000000001</c:v>
                </c:pt>
                <c:pt idx="189">
                  <c:v>11.475</c:v>
                </c:pt>
                <c:pt idx="190">
                  <c:v>11.525</c:v>
                </c:pt>
                <c:pt idx="191">
                  <c:v>11.574999999999999</c:v>
                </c:pt>
                <c:pt idx="192">
                  <c:v>11.625</c:v>
                </c:pt>
                <c:pt idx="193">
                  <c:v>11.675000000000001</c:v>
                </c:pt>
                <c:pt idx="194">
                  <c:v>11.725</c:v>
                </c:pt>
                <c:pt idx="195">
                  <c:v>11.775</c:v>
                </c:pt>
                <c:pt idx="196">
                  <c:v>11.824999999999999</c:v>
                </c:pt>
                <c:pt idx="197">
                  <c:v>11.875</c:v>
                </c:pt>
                <c:pt idx="198">
                  <c:v>11.925000000000001</c:v>
                </c:pt>
                <c:pt idx="199">
                  <c:v>11.975</c:v>
                </c:pt>
                <c:pt idx="200">
                  <c:v>12.025</c:v>
                </c:pt>
                <c:pt idx="201">
                  <c:v>12.074999999999999</c:v>
                </c:pt>
                <c:pt idx="202">
                  <c:v>12.125</c:v>
                </c:pt>
                <c:pt idx="203">
                  <c:v>12.175000000000001</c:v>
                </c:pt>
                <c:pt idx="204">
                  <c:v>12.225</c:v>
                </c:pt>
                <c:pt idx="205">
                  <c:v>12.275</c:v>
                </c:pt>
                <c:pt idx="206">
                  <c:v>12.324999999999999</c:v>
                </c:pt>
                <c:pt idx="207">
                  <c:v>12.375</c:v>
                </c:pt>
                <c:pt idx="208">
                  <c:v>12.425000000000001</c:v>
                </c:pt>
                <c:pt idx="209">
                  <c:v>12.475</c:v>
                </c:pt>
                <c:pt idx="210">
                  <c:v>12.525</c:v>
                </c:pt>
                <c:pt idx="211">
                  <c:v>12.574999999999999</c:v>
                </c:pt>
                <c:pt idx="212">
                  <c:v>12.625</c:v>
                </c:pt>
                <c:pt idx="213">
                  <c:v>12.675000000000001</c:v>
                </c:pt>
                <c:pt idx="214">
                  <c:v>12.725</c:v>
                </c:pt>
                <c:pt idx="215">
                  <c:v>12.775</c:v>
                </c:pt>
                <c:pt idx="216">
                  <c:v>12.824999999999999</c:v>
                </c:pt>
                <c:pt idx="217">
                  <c:v>12.875</c:v>
                </c:pt>
                <c:pt idx="218">
                  <c:v>12.925000000000001</c:v>
                </c:pt>
                <c:pt idx="219">
                  <c:v>12.975</c:v>
                </c:pt>
                <c:pt idx="220">
                  <c:v>13.025</c:v>
                </c:pt>
                <c:pt idx="221">
                  <c:v>13.074999999999999</c:v>
                </c:pt>
                <c:pt idx="222">
                  <c:v>13.125</c:v>
                </c:pt>
                <c:pt idx="223">
                  <c:v>13.175000000000001</c:v>
                </c:pt>
                <c:pt idx="224">
                  <c:v>13.225</c:v>
                </c:pt>
                <c:pt idx="225">
                  <c:v>13.275</c:v>
                </c:pt>
                <c:pt idx="226">
                  <c:v>13.324999999999999</c:v>
                </c:pt>
                <c:pt idx="227">
                  <c:v>13.375</c:v>
                </c:pt>
                <c:pt idx="228">
                  <c:v>13.425000000000001</c:v>
                </c:pt>
                <c:pt idx="229">
                  <c:v>13.475</c:v>
                </c:pt>
                <c:pt idx="230">
                  <c:v>13.525</c:v>
                </c:pt>
                <c:pt idx="231">
                  <c:v>13.574999999999999</c:v>
                </c:pt>
                <c:pt idx="232">
                  <c:v>13.625</c:v>
                </c:pt>
                <c:pt idx="233">
                  <c:v>13.675000000000001</c:v>
                </c:pt>
                <c:pt idx="234">
                  <c:v>13.725</c:v>
                </c:pt>
                <c:pt idx="235">
                  <c:v>13.775</c:v>
                </c:pt>
                <c:pt idx="236">
                  <c:v>13.824999999999999</c:v>
                </c:pt>
                <c:pt idx="237">
                  <c:v>13.875</c:v>
                </c:pt>
                <c:pt idx="238">
                  <c:v>13.925000000000001</c:v>
                </c:pt>
                <c:pt idx="239">
                  <c:v>13.975</c:v>
                </c:pt>
                <c:pt idx="240">
                  <c:v>14.025</c:v>
                </c:pt>
                <c:pt idx="241">
                  <c:v>14.074999999999999</c:v>
                </c:pt>
                <c:pt idx="242">
                  <c:v>14.125</c:v>
                </c:pt>
                <c:pt idx="243">
                  <c:v>14.175000000000001</c:v>
                </c:pt>
                <c:pt idx="244">
                  <c:v>14.225</c:v>
                </c:pt>
                <c:pt idx="245">
                  <c:v>14.275</c:v>
                </c:pt>
                <c:pt idx="246">
                  <c:v>14.324999999999999</c:v>
                </c:pt>
                <c:pt idx="247">
                  <c:v>14.375</c:v>
                </c:pt>
                <c:pt idx="248">
                  <c:v>14.425000000000001</c:v>
                </c:pt>
                <c:pt idx="249">
                  <c:v>14.475</c:v>
                </c:pt>
                <c:pt idx="250">
                  <c:v>14.525</c:v>
                </c:pt>
                <c:pt idx="251">
                  <c:v>14.574999999999999</c:v>
                </c:pt>
                <c:pt idx="252">
                  <c:v>14.625</c:v>
                </c:pt>
                <c:pt idx="253">
                  <c:v>14.675000000000001</c:v>
                </c:pt>
                <c:pt idx="254">
                  <c:v>14.725</c:v>
                </c:pt>
                <c:pt idx="255">
                  <c:v>14.775</c:v>
                </c:pt>
                <c:pt idx="256">
                  <c:v>14.824999999999999</c:v>
                </c:pt>
                <c:pt idx="257">
                  <c:v>14.875</c:v>
                </c:pt>
                <c:pt idx="258">
                  <c:v>14.925000000000001</c:v>
                </c:pt>
                <c:pt idx="259">
                  <c:v>14.975</c:v>
                </c:pt>
                <c:pt idx="260">
                  <c:v>15.025</c:v>
                </c:pt>
                <c:pt idx="261">
                  <c:v>15.074999999999999</c:v>
                </c:pt>
                <c:pt idx="262">
                  <c:v>15.125</c:v>
                </c:pt>
                <c:pt idx="263">
                  <c:v>15.175000000000001</c:v>
                </c:pt>
                <c:pt idx="264">
                  <c:v>15.225</c:v>
                </c:pt>
                <c:pt idx="265">
                  <c:v>15.275</c:v>
                </c:pt>
                <c:pt idx="266">
                  <c:v>15.324999999999999</c:v>
                </c:pt>
                <c:pt idx="267">
                  <c:v>15.375</c:v>
                </c:pt>
                <c:pt idx="268">
                  <c:v>15.425000000000001</c:v>
                </c:pt>
                <c:pt idx="269">
                  <c:v>15.475</c:v>
                </c:pt>
                <c:pt idx="270">
                  <c:v>15.525</c:v>
                </c:pt>
                <c:pt idx="271">
                  <c:v>15.574999999999999</c:v>
                </c:pt>
                <c:pt idx="272">
                  <c:v>15.625</c:v>
                </c:pt>
                <c:pt idx="273">
                  <c:v>15.675000000000001</c:v>
                </c:pt>
                <c:pt idx="274">
                  <c:v>15.725</c:v>
                </c:pt>
                <c:pt idx="275">
                  <c:v>15.775</c:v>
                </c:pt>
                <c:pt idx="276">
                  <c:v>15.824999999999999</c:v>
                </c:pt>
                <c:pt idx="277">
                  <c:v>15.875</c:v>
                </c:pt>
                <c:pt idx="278">
                  <c:v>15.925000000000001</c:v>
                </c:pt>
                <c:pt idx="279">
                  <c:v>15.975</c:v>
                </c:pt>
                <c:pt idx="280">
                  <c:v>16.024999999999999</c:v>
                </c:pt>
                <c:pt idx="281">
                  <c:v>16.074999999999999</c:v>
                </c:pt>
                <c:pt idx="282">
                  <c:v>16.125</c:v>
                </c:pt>
                <c:pt idx="283">
                  <c:v>16.175000000000001</c:v>
                </c:pt>
                <c:pt idx="284">
                  <c:v>16.225000000000001</c:v>
                </c:pt>
                <c:pt idx="285">
                  <c:v>16.274999999999999</c:v>
                </c:pt>
                <c:pt idx="286">
                  <c:v>16.324999999999999</c:v>
                </c:pt>
                <c:pt idx="287">
                  <c:v>16.375</c:v>
                </c:pt>
                <c:pt idx="288">
                  <c:v>16.425000000000001</c:v>
                </c:pt>
                <c:pt idx="289">
                  <c:v>16.475000000000001</c:v>
                </c:pt>
                <c:pt idx="290">
                  <c:v>16.524999999999999</c:v>
                </c:pt>
                <c:pt idx="291">
                  <c:v>16.574999999999999</c:v>
                </c:pt>
                <c:pt idx="292">
                  <c:v>16.625</c:v>
                </c:pt>
                <c:pt idx="293">
                  <c:v>16.675000000000001</c:v>
                </c:pt>
                <c:pt idx="294">
                  <c:v>16.725000000000001</c:v>
                </c:pt>
                <c:pt idx="295">
                  <c:v>16.774999999999999</c:v>
                </c:pt>
                <c:pt idx="296">
                  <c:v>16.824999999999999</c:v>
                </c:pt>
                <c:pt idx="297">
                  <c:v>16.875</c:v>
                </c:pt>
                <c:pt idx="298">
                  <c:v>16.925000000000001</c:v>
                </c:pt>
                <c:pt idx="299">
                  <c:v>16.975000000000001</c:v>
                </c:pt>
                <c:pt idx="300">
                  <c:v>17.024999999999999</c:v>
                </c:pt>
                <c:pt idx="301">
                  <c:v>17.074999999999999</c:v>
                </c:pt>
                <c:pt idx="302">
                  <c:v>17.125</c:v>
                </c:pt>
                <c:pt idx="303">
                  <c:v>17.175000000000001</c:v>
                </c:pt>
                <c:pt idx="304">
                  <c:v>17.225000000000001</c:v>
                </c:pt>
                <c:pt idx="305">
                  <c:v>17.274999999999999</c:v>
                </c:pt>
                <c:pt idx="306">
                  <c:v>17.324999999999999</c:v>
                </c:pt>
                <c:pt idx="307">
                  <c:v>17.375</c:v>
                </c:pt>
                <c:pt idx="308">
                  <c:v>17.425000000000001</c:v>
                </c:pt>
                <c:pt idx="309">
                  <c:v>17.475000000000001</c:v>
                </c:pt>
                <c:pt idx="310">
                  <c:v>17.524999999999999</c:v>
                </c:pt>
                <c:pt idx="311">
                  <c:v>17.574999999999999</c:v>
                </c:pt>
                <c:pt idx="312">
                  <c:v>17.625</c:v>
                </c:pt>
                <c:pt idx="313">
                  <c:v>17.675000000000001</c:v>
                </c:pt>
                <c:pt idx="314">
                  <c:v>17.725000000000001</c:v>
                </c:pt>
                <c:pt idx="315">
                  <c:v>17.774999999999999</c:v>
                </c:pt>
                <c:pt idx="316">
                  <c:v>17.824999999999999</c:v>
                </c:pt>
                <c:pt idx="317">
                  <c:v>17.875</c:v>
                </c:pt>
                <c:pt idx="318">
                  <c:v>17.925000000000001</c:v>
                </c:pt>
                <c:pt idx="319">
                  <c:v>17.975000000000001</c:v>
                </c:pt>
                <c:pt idx="320">
                  <c:v>18.024999999999999</c:v>
                </c:pt>
                <c:pt idx="321">
                  <c:v>18.074999999999999</c:v>
                </c:pt>
                <c:pt idx="322">
                  <c:v>18.125</c:v>
                </c:pt>
                <c:pt idx="323">
                  <c:v>18.175000000000001</c:v>
                </c:pt>
                <c:pt idx="324">
                  <c:v>18.225000000000001</c:v>
                </c:pt>
                <c:pt idx="325">
                  <c:v>18.274999999999999</c:v>
                </c:pt>
                <c:pt idx="326">
                  <c:v>18.324999999999999</c:v>
                </c:pt>
                <c:pt idx="327">
                  <c:v>18.375</c:v>
                </c:pt>
                <c:pt idx="328">
                  <c:v>18.425000000000001</c:v>
                </c:pt>
                <c:pt idx="329">
                  <c:v>18.475000000000001</c:v>
                </c:pt>
                <c:pt idx="330">
                  <c:v>18.524999999999999</c:v>
                </c:pt>
                <c:pt idx="331">
                  <c:v>18.574999999999999</c:v>
                </c:pt>
                <c:pt idx="332">
                  <c:v>18.625</c:v>
                </c:pt>
                <c:pt idx="333">
                  <c:v>18.675000000000001</c:v>
                </c:pt>
                <c:pt idx="334">
                  <c:v>18.725000000000001</c:v>
                </c:pt>
                <c:pt idx="335">
                  <c:v>18.774999999999999</c:v>
                </c:pt>
                <c:pt idx="336">
                  <c:v>18.824999999999999</c:v>
                </c:pt>
                <c:pt idx="337">
                  <c:v>18.875</c:v>
                </c:pt>
                <c:pt idx="338">
                  <c:v>18.925000000000001</c:v>
                </c:pt>
                <c:pt idx="339">
                  <c:v>18.975000000000001</c:v>
                </c:pt>
                <c:pt idx="340">
                  <c:v>19.024999999999999</c:v>
                </c:pt>
                <c:pt idx="341">
                  <c:v>19.074999999999999</c:v>
                </c:pt>
                <c:pt idx="342">
                  <c:v>19.125</c:v>
                </c:pt>
                <c:pt idx="343">
                  <c:v>19.175000000000001</c:v>
                </c:pt>
                <c:pt idx="344">
                  <c:v>19.225000000000001</c:v>
                </c:pt>
                <c:pt idx="345">
                  <c:v>19.274999999999999</c:v>
                </c:pt>
                <c:pt idx="346">
                  <c:v>19.324999999999999</c:v>
                </c:pt>
                <c:pt idx="347">
                  <c:v>19.375</c:v>
                </c:pt>
                <c:pt idx="348">
                  <c:v>19.425000000000001</c:v>
                </c:pt>
                <c:pt idx="349">
                  <c:v>19.475000000000001</c:v>
                </c:pt>
                <c:pt idx="350">
                  <c:v>19.524999999999999</c:v>
                </c:pt>
                <c:pt idx="351">
                  <c:v>19.574999999999999</c:v>
                </c:pt>
                <c:pt idx="352">
                  <c:v>19.625</c:v>
                </c:pt>
                <c:pt idx="353">
                  <c:v>19.675000000000001</c:v>
                </c:pt>
                <c:pt idx="354">
                  <c:v>19.725000000000001</c:v>
                </c:pt>
                <c:pt idx="355">
                  <c:v>19.774999999999999</c:v>
                </c:pt>
                <c:pt idx="356">
                  <c:v>19.824999999999999</c:v>
                </c:pt>
                <c:pt idx="357">
                  <c:v>19.875</c:v>
                </c:pt>
                <c:pt idx="358">
                  <c:v>19.925000000000001</c:v>
                </c:pt>
                <c:pt idx="359">
                  <c:v>19.975000000000001</c:v>
                </c:pt>
                <c:pt idx="360">
                  <c:v>20.024999999999999</c:v>
                </c:pt>
                <c:pt idx="361">
                  <c:v>20.074999999999999</c:v>
                </c:pt>
                <c:pt idx="362">
                  <c:v>20.125</c:v>
                </c:pt>
                <c:pt idx="363">
                  <c:v>20.175000000000001</c:v>
                </c:pt>
                <c:pt idx="364">
                  <c:v>20.225000000000001</c:v>
                </c:pt>
                <c:pt idx="365">
                  <c:v>20.274999999999999</c:v>
                </c:pt>
                <c:pt idx="366">
                  <c:v>20.324999999999999</c:v>
                </c:pt>
                <c:pt idx="367">
                  <c:v>20.375</c:v>
                </c:pt>
                <c:pt idx="368">
                  <c:v>20.425000000000001</c:v>
                </c:pt>
                <c:pt idx="369">
                  <c:v>20.475000000000001</c:v>
                </c:pt>
                <c:pt idx="370">
                  <c:v>20.524999999999999</c:v>
                </c:pt>
                <c:pt idx="371">
                  <c:v>20.574999999999999</c:v>
                </c:pt>
                <c:pt idx="372">
                  <c:v>20.625</c:v>
                </c:pt>
                <c:pt idx="373">
                  <c:v>20.675000000000001</c:v>
                </c:pt>
                <c:pt idx="374">
                  <c:v>20.725000000000001</c:v>
                </c:pt>
                <c:pt idx="375">
                  <c:v>20.774999999999999</c:v>
                </c:pt>
                <c:pt idx="376">
                  <c:v>20.824999999999999</c:v>
                </c:pt>
                <c:pt idx="377">
                  <c:v>20.875</c:v>
                </c:pt>
                <c:pt idx="378">
                  <c:v>20.925000000000001</c:v>
                </c:pt>
                <c:pt idx="379">
                  <c:v>20.975000000000001</c:v>
                </c:pt>
                <c:pt idx="380">
                  <c:v>21.024999999999999</c:v>
                </c:pt>
                <c:pt idx="381">
                  <c:v>21.074999999999999</c:v>
                </c:pt>
                <c:pt idx="382">
                  <c:v>21.125</c:v>
                </c:pt>
                <c:pt idx="383">
                  <c:v>21.175000000000001</c:v>
                </c:pt>
                <c:pt idx="384">
                  <c:v>21.225000000000001</c:v>
                </c:pt>
                <c:pt idx="385">
                  <c:v>21.274999999999999</c:v>
                </c:pt>
                <c:pt idx="386">
                  <c:v>21.324999999999999</c:v>
                </c:pt>
                <c:pt idx="387">
                  <c:v>21.375</c:v>
                </c:pt>
                <c:pt idx="388">
                  <c:v>21.425000000000001</c:v>
                </c:pt>
                <c:pt idx="389">
                  <c:v>21.475000000000001</c:v>
                </c:pt>
                <c:pt idx="390">
                  <c:v>21.524999999999999</c:v>
                </c:pt>
                <c:pt idx="391">
                  <c:v>21.574999999999999</c:v>
                </c:pt>
                <c:pt idx="392">
                  <c:v>21.625</c:v>
                </c:pt>
                <c:pt idx="393">
                  <c:v>21.675000000000001</c:v>
                </c:pt>
                <c:pt idx="394">
                  <c:v>21.725000000000001</c:v>
                </c:pt>
                <c:pt idx="395">
                  <c:v>21.774999999999999</c:v>
                </c:pt>
                <c:pt idx="396">
                  <c:v>21.824999999999999</c:v>
                </c:pt>
                <c:pt idx="397">
                  <c:v>21.875</c:v>
                </c:pt>
                <c:pt idx="398">
                  <c:v>21.925000000000001</c:v>
                </c:pt>
                <c:pt idx="399">
                  <c:v>21.975000000000001</c:v>
                </c:pt>
                <c:pt idx="400">
                  <c:v>22.024999999999999</c:v>
                </c:pt>
                <c:pt idx="401">
                  <c:v>22.074999999999999</c:v>
                </c:pt>
                <c:pt idx="402">
                  <c:v>22.125</c:v>
                </c:pt>
                <c:pt idx="403">
                  <c:v>22.175000000000001</c:v>
                </c:pt>
                <c:pt idx="404">
                  <c:v>22.225000000000001</c:v>
                </c:pt>
                <c:pt idx="405">
                  <c:v>22.274999999999999</c:v>
                </c:pt>
                <c:pt idx="406">
                  <c:v>22.324999999999999</c:v>
                </c:pt>
                <c:pt idx="407">
                  <c:v>22.375</c:v>
                </c:pt>
                <c:pt idx="408">
                  <c:v>22.425000000000001</c:v>
                </c:pt>
                <c:pt idx="409">
                  <c:v>22.475000000000001</c:v>
                </c:pt>
                <c:pt idx="410">
                  <c:v>22.524999999999999</c:v>
                </c:pt>
                <c:pt idx="411">
                  <c:v>22.574999999999999</c:v>
                </c:pt>
                <c:pt idx="412">
                  <c:v>22.625</c:v>
                </c:pt>
                <c:pt idx="413">
                  <c:v>22.675000000000001</c:v>
                </c:pt>
                <c:pt idx="414">
                  <c:v>22.725000000000001</c:v>
                </c:pt>
                <c:pt idx="415">
                  <c:v>22.774999999999999</c:v>
                </c:pt>
                <c:pt idx="416">
                  <c:v>22.824999999999999</c:v>
                </c:pt>
                <c:pt idx="417">
                  <c:v>22.875</c:v>
                </c:pt>
                <c:pt idx="418">
                  <c:v>22.925000000000001</c:v>
                </c:pt>
                <c:pt idx="419">
                  <c:v>22.975000000000001</c:v>
                </c:pt>
                <c:pt idx="420">
                  <c:v>23.024999999999999</c:v>
                </c:pt>
                <c:pt idx="421">
                  <c:v>23.074999999999999</c:v>
                </c:pt>
                <c:pt idx="422">
                  <c:v>23.125</c:v>
                </c:pt>
                <c:pt idx="423">
                  <c:v>23.175000000000001</c:v>
                </c:pt>
                <c:pt idx="424">
                  <c:v>23.225000000000001</c:v>
                </c:pt>
                <c:pt idx="425">
                  <c:v>23.274999999999999</c:v>
                </c:pt>
                <c:pt idx="426">
                  <c:v>23.324999999999999</c:v>
                </c:pt>
                <c:pt idx="427">
                  <c:v>23.375</c:v>
                </c:pt>
                <c:pt idx="428">
                  <c:v>23.425000000000001</c:v>
                </c:pt>
                <c:pt idx="429">
                  <c:v>23.475000000000001</c:v>
                </c:pt>
                <c:pt idx="430">
                  <c:v>23.524999999999999</c:v>
                </c:pt>
                <c:pt idx="431">
                  <c:v>23.574999999999999</c:v>
                </c:pt>
                <c:pt idx="432">
                  <c:v>23.625</c:v>
                </c:pt>
                <c:pt idx="433">
                  <c:v>23.675000000000001</c:v>
                </c:pt>
                <c:pt idx="434">
                  <c:v>23.725000000000001</c:v>
                </c:pt>
                <c:pt idx="435">
                  <c:v>23.774999999999999</c:v>
                </c:pt>
                <c:pt idx="436">
                  <c:v>23.824999999999999</c:v>
                </c:pt>
                <c:pt idx="437">
                  <c:v>23.875</c:v>
                </c:pt>
                <c:pt idx="438">
                  <c:v>23.925000000000001</c:v>
                </c:pt>
                <c:pt idx="439">
                  <c:v>23.975000000000001</c:v>
                </c:pt>
                <c:pt idx="440">
                  <c:v>24.024999999999999</c:v>
                </c:pt>
                <c:pt idx="441">
                  <c:v>24.074999999999999</c:v>
                </c:pt>
                <c:pt idx="442">
                  <c:v>24.125</c:v>
                </c:pt>
                <c:pt idx="443">
                  <c:v>24.175000000000001</c:v>
                </c:pt>
                <c:pt idx="444">
                  <c:v>24.225000000000001</c:v>
                </c:pt>
                <c:pt idx="445">
                  <c:v>24.274999999999999</c:v>
                </c:pt>
                <c:pt idx="446">
                  <c:v>24.324999999999999</c:v>
                </c:pt>
                <c:pt idx="447">
                  <c:v>24.375</c:v>
                </c:pt>
                <c:pt idx="448">
                  <c:v>24.425000000000001</c:v>
                </c:pt>
                <c:pt idx="449">
                  <c:v>24.475000000000001</c:v>
                </c:pt>
                <c:pt idx="450">
                  <c:v>24.524999999999999</c:v>
                </c:pt>
                <c:pt idx="451">
                  <c:v>24.574999999999999</c:v>
                </c:pt>
                <c:pt idx="452">
                  <c:v>24.625</c:v>
                </c:pt>
                <c:pt idx="453">
                  <c:v>24.675000000000001</c:v>
                </c:pt>
                <c:pt idx="454">
                  <c:v>24.725000000000001</c:v>
                </c:pt>
                <c:pt idx="455">
                  <c:v>24.774999999999999</c:v>
                </c:pt>
                <c:pt idx="456">
                  <c:v>24.824999999999999</c:v>
                </c:pt>
                <c:pt idx="457">
                  <c:v>24.875</c:v>
                </c:pt>
                <c:pt idx="458">
                  <c:v>24.925000000000001</c:v>
                </c:pt>
                <c:pt idx="459">
                  <c:v>24.975000000000001</c:v>
                </c:pt>
                <c:pt idx="460">
                  <c:v>25.024999999999999</c:v>
                </c:pt>
                <c:pt idx="461">
                  <c:v>25.074999999999999</c:v>
                </c:pt>
                <c:pt idx="462">
                  <c:v>25.125</c:v>
                </c:pt>
                <c:pt idx="463">
                  <c:v>25.175000000000001</c:v>
                </c:pt>
                <c:pt idx="464">
                  <c:v>25.225000000000001</c:v>
                </c:pt>
                <c:pt idx="465">
                  <c:v>25.274999999999999</c:v>
                </c:pt>
                <c:pt idx="466">
                  <c:v>25.324999999999999</c:v>
                </c:pt>
                <c:pt idx="467">
                  <c:v>25.375</c:v>
                </c:pt>
                <c:pt idx="468">
                  <c:v>25.425000000000001</c:v>
                </c:pt>
                <c:pt idx="469">
                  <c:v>25.475000000000001</c:v>
                </c:pt>
                <c:pt idx="470">
                  <c:v>25.524999999999999</c:v>
                </c:pt>
                <c:pt idx="471">
                  <c:v>25.574999999999999</c:v>
                </c:pt>
                <c:pt idx="472">
                  <c:v>25.625</c:v>
                </c:pt>
                <c:pt idx="473">
                  <c:v>25.675000000000001</c:v>
                </c:pt>
                <c:pt idx="474">
                  <c:v>25.725000000000001</c:v>
                </c:pt>
                <c:pt idx="475">
                  <c:v>25.774999999999999</c:v>
                </c:pt>
                <c:pt idx="476">
                  <c:v>25.824999999999999</c:v>
                </c:pt>
                <c:pt idx="477">
                  <c:v>25.875</c:v>
                </c:pt>
                <c:pt idx="478">
                  <c:v>25.925000000000001</c:v>
                </c:pt>
                <c:pt idx="479">
                  <c:v>25.975000000000001</c:v>
                </c:pt>
                <c:pt idx="480">
                  <c:v>26.024999999999999</c:v>
                </c:pt>
                <c:pt idx="481">
                  <c:v>26.074999999999999</c:v>
                </c:pt>
                <c:pt idx="482">
                  <c:v>26.125</c:v>
                </c:pt>
                <c:pt idx="483">
                  <c:v>26.175000000000001</c:v>
                </c:pt>
                <c:pt idx="484">
                  <c:v>26.225000000000001</c:v>
                </c:pt>
                <c:pt idx="485">
                  <c:v>26.274999999999999</c:v>
                </c:pt>
                <c:pt idx="486">
                  <c:v>26.324999999999999</c:v>
                </c:pt>
                <c:pt idx="487">
                  <c:v>26.375</c:v>
                </c:pt>
                <c:pt idx="488">
                  <c:v>26.425000000000001</c:v>
                </c:pt>
                <c:pt idx="489">
                  <c:v>26.475000000000001</c:v>
                </c:pt>
                <c:pt idx="490">
                  <c:v>26.524999999999999</c:v>
                </c:pt>
                <c:pt idx="491">
                  <c:v>26.574999999999999</c:v>
                </c:pt>
                <c:pt idx="492">
                  <c:v>26.625</c:v>
                </c:pt>
                <c:pt idx="493">
                  <c:v>26.675000000000001</c:v>
                </c:pt>
                <c:pt idx="494">
                  <c:v>26.725000000000001</c:v>
                </c:pt>
                <c:pt idx="495">
                  <c:v>26.774999999999999</c:v>
                </c:pt>
                <c:pt idx="496">
                  <c:v>26.824999999999999</c:v>
                </c:pt>
                <c:pt idx="497">
                  <c:v>26.875</c:v>
                </c:pt>
                <c:pt idx="498">
                  <c:v>26.925000000000001</c:v>
                </c:pt>
                <c:pt idx="499">
                  <c:v>26.975000000000001</c:v>
                </c:pt>
                <c:pt idx="500">
                  <c:v>27.024999999999999</c:v>
                </c:pt>
                <c:pt idx="501">
                  <c:v>27.074999999999999</c:v>
                </c:pt>
                <c:pt idx="502">
                  <c:v>27.125</c:v>
                </c:pt>
                <c:pt idx="503">
                  <c:v>27.175000000000001</c:v>
                </c:pt>
                <c:pt idx="504">
                  <c:v>27.225000000000001</c:v>
                </c:pt>
                <c:pt idx="505">
                  <c:v>27.274999999999999</c:v>
                </c:pt>
                <c:pt idx="506">
                  <c:v>27.324999999999999</c:v>
                </c:pt>
                <c:pt idx="507">
                  <c:v>27.375</c:v>
                </c:pt>
                <c:pt idx="508">
                  <c:v>27.425000000000001</c:v>
                </c:pt>
                <c:pt idx="509">
                  <c:v>27.475000000000001</c:v>
                </c:pt>
                <c:pt idx="510">
                  <c:v>27.524999999999999</c:v>
                </c:pt>
                <c:pt idx="511">
                  <c:v>27.574999999999999</c:v>
                </c:pt>
                <c:pt idx="512">
                  <c:v>27.625</c:v>
                </c:pt>
                <c:pt idx="513">
                  <c:v>27.675000000000001</c:v>
                </c:pt>
                <c:pt idx="514">
                  <c:v>27.725000000000001</c:v>
                </c:pt>
                <c:pt idx="515">
                  <c:v>27.774999999999999</c:v>
                </c:pt>
                <c:pt idx="516">
                  <c:v>27.824999999999999</c:v>
                </c:pt>
                <c:pt idx="517">
                  <c:v>27.875</c:v>
                </c:pt>
                <c:pt idx="518">
                  <c:v>27.925000000000001</c:v>
                </c:pt>
                <c:pt idx="519">
                  <c:v>27.975000000000001</c:v>
                </c:pt>
                <c:pt idx="520">
                  <c:v>28.024999999999999</c:v>
                </c:pt>
                <c:pt idx="521">
                  <c:v>28.074999999999999</c:v>
                </c:pt>
                <c:pt idx="522">
                  <c:v>28.125</c:v>
                </c:pt>
                <c:pt idx="523">
                  <c:v>28.175000000000001</c:v>
                </c:pt>
                <c:pt idx="524">
                  <c:v>28.225000000000001</c:v>
                </c:pt>
                <c:pt idx="525">
                  <c:v>28.274999999999999</c:v>
                </c:pt>
                <c:pt idx="526">
                  <c:v>28.324999999999999</c:v>
                </c:pt>
                <c:pt idx="527">
                  <c:v>28.375</c:v>
                </c:pt>
                <c:pt idx="528">
                  <c:v>28.425000000000001</c:v>
                </c:pt>
                <c:pt idx="529">
                  <c:v>28.475000000000001</c:v>
                </c:pt>
                <c:pt idx="530">
                  <c:v>28.524999999999999</c:v>
                </c:pt>
                <c:pt idx="531">
                  <c:v>28.574999999999999</c:v>
                </c:pt>
                <c:pt idx="532">
                  <c:v>28.625</c:v>
                </c:pt>
                <c:pt idx="533">
                  <c:v>28.675000000000001</c:v>
                </c:pt>
                <c:pt idx="534">
                  <c:v>28.725000000000001</c:v>
                </c:pt>
                <c:pt idx="535">
                  <c:v>28.774999999999999</c:v>
                </c:pt>
                <c:pt idx="536">
                  <c:v>28.824999999999999</c:v>
                </c:pt>
                <c:pt idx="537">
                  <c:v>28.875</c:v>
                </c:pt>
                <c:pt idx="538">
                  <c:v>28.925000000000001</c:v>
                </c:pt>
                <c:pt idx="539">
                  <c:v>28.975000000000001</c:v>
                </c:pt>
                <c:pt idx="540">
                  <c:v>29.024999999999999</c:v>
                </c:pt>
                <c:pt idx="541">
                  <c:v>29.074999999999999</c:v>
                </c:pt>
                <c:pt idx="542">
                  <c:v>29.125</c:v>
                </c:pt>
                <c:pt idx="543">
                  <c:v>29.175000000000001</c:v>
                </c:pt>
                <c:pt idx="544">
                  <c:v>29.225000000000001</c:v>
                </c:pt>
                <c:pt idx="545">
                  <c:v>29.274999999999999</c:v>
                </c:pt>
                <c:pt idx="546">
                  <c:v>29.324999999999999</c:v>
                </c:pt>
                <c:pt idx="547">
                  <c:v>29.375</c:v>
                </c:pt>
                <c:pt idx="548">
                  <c:v>29.425000000000001</c:v>
                </c:pt>
                <c:pt idx="549">
                  <c:v>29.475000000000001</c:v>
                </c:pt>
                <c:pt idx="550">
                  <c:v>29.524999999999999</c:v>
                </c:pt>
                <c:pt idx="551">
                  <c:v>29.574999999999999</c:v>
                </c:pt>
                <c:pt idx="552">
                  <c:v>29.625</c:v>
                </c:pt>
                <c:pt idx="553">
                  <c:v>29.675000000000001</c:v>
                </c:pt>
                <c:pt idx="554">
                  <c:v>29.725000000000001</c:v>
                </c:pt>
                <c:pt idx="555">
                  <c:v>29.774999999999999</c:v>
                </c:pt>
                <c:pt idx="556">
                  <c:v>29.824999999999999</c:v>
                </c:pt>
                <c:pt idx="557">
                  <c:v>29.875</c:v>
                </c:pt>
                <c:pt idx="558">
                  <c:v>29.925000000000001</c:v>
                </c:pt>
                <c:pt idx="559">
                  <c:v>29.975000000000001</c:v>
                </c:pt>
                <c:pt idx="560">
                  <c:v>30.024999999999999</c:v>
                </c:pt>
                <c:pt idx="561">
                  <c:v>30.074999999999999</c:v>
                </c:pt>
                <c:pt idx="562">
                  <c:v>30.125</c:v>
                </c:pt>
                <c:pt idx="563">
                  <c:v>30.175000000000001</c:v>
                </c:pt>
                <c:pt idx="564">
                  <c:v>30.225000000000001</c:v>
                </c:pt>
                <c:pt idx="565">
                  <c:v>30.274999999999999</c:v>
                </c:pt>
                <c:pt idx="566">
                  <c:v>30.324999999999999</c:v>
                </c:pt>
                <c:pt idx="567">
                  <c:v>30.375</c:v>
                </c:pt>
                <c:pt idx="568">
                  <c:v>30.425000000000001</c:v>
                </c:pt>
                <c:pt idx="569">
                  <c:v>30.475000000000001</c:v>
                </c:pt>
                <c:pt idx="570">
                  <c:v>30.524999999999999</c:v>
                </c:pt>
                <c:pt idx="571">
                  <c:v>30.574999999999999</c:v>
                </c:pt>
                <c:pt idx="572">
                  <c:v>30.625</c:v>
                </c:pt>
                <c:pt idx="573">
                  <c:v>30.675000000000001</c:v>
                </c:pt>
                <c:pt idx="574">
                  <c:v>30.725000000000001</c:v>
                </c:pt>
                <c:pt idx="575">
                  <c:v>30.774999999999999</c:v>
                </c:pt>
                <c:pt idx="576">
                  <c:v>30.824999999999999</c:v>
                </c:pt>
                <c:pt idx="577">
                  <c:v>30.875</c:v>
                </c:pt>
                <c:pt idx="578">
                  <c:v>30.925000000000001</c:v>
                </c:pt>
                <c:pt idx="579">
                  <c:v>30.975000000000001</c:v>
                </c:pt>
                <c:pt idx="580">
                  <c:v>31.024999999999999</c:v>
                </c:pt>
                <c:pt idx="581">
                  <c:v>31.074999999999999</c:v>
                </c:pt>
                <c:pt idx="582">
                  <c:v>31.125</c:v>
                </c:pt>
                <c:pt idx="583">
                  <c:v>31.175000000000001</c:v>
                </c:pt>
                <c:pt idx="584">
                  <c:v>31.225000000000001</c:v>
                </c:pt>
                <c:pt idx="585">
                  <c:v>31.274999999999999</c:v>
                </c:pt>
                <c:pt idx="586">
                  <c:v>31.324999999999999</c:v>
                </c:pt>
                <c:pt idx="587">
                  <c:v>31.375</c:v>
                </c:pt>
                <c:pt idx="588">
                  <c:v>31.425000000000001</c:v>
                </c:pt>
                <c:pt idx="589">
                  <c:v>31.475000000000001</c:v>
                </c:pt>
                <c:pt idx="590">
                  <c:v>31.524999999999999</c:v>
                </c:pt>
                <c:pt idx="591">
                  <c:v>31.574999999999999</c:v>
                </c:pt>
                <c:pt idx="592">
                  <c:v>31.625</c:v>
                </c:pt>
                <c:pt idx="593">
                  <c:v>31.675000000000001</c:v>
                </c:pt>
                <c:pt idx="594">
                  <c:v>31.725000000000001</c:v>
                </c:pt>
                <c:pt idx="595">
                  <c:v>31.774999999999999</c:v>
                </c:pt>
                <c:pt idx="596">
                  <c:v>31.824999999999999</c:v>
                </c:pt>
                <c:pt idx="597">
                  <c:v>31.875</c:v>
                </c:pt>
                <c:pt idx="598">
                  <c:v>31.925000000000001</c:v>
                </c:pt>
                <c:pt idx="599">
                  <c:v>31.975000000000001</c:v>
                </c:pt>
                <c:pt idx="600">
                  <c:v>32.024999999999999</c:v>
                </c:pt>
                <c:pt idx="601">
                  <c:v>32.075000000000003</c:v>
                </c:pt>
                <c:pt idx="602">
                  <c:v>32.125</c:v>
                </c:pt>
                <c:pt idx="603">
                  <c:v>32.174999999999997</c:v>
                </c:pt>
                <c:pt idx="604">
                  <c:v>32.225000000000001</c:v>
                </c:pt>
                <c:pt idx="605">
                  <c:v>32.274999999999999</c:v>
                </c:pt>
                <c:pt idx="606">
                  <c:v>32.325000000000003</c:v>
                </c:pt>
                <c:pt idx="607">
                  <c:v>32.375</c:v>
                </c:pt>
                <c:pt idx="608">
                  <c:v>32.424999999999997</c:v>
                </c:pt>
                <c:pt idx="609">
                  <c:v>32.475000000000001</c:v>
                </c:pt>
                <c:pt idx="610">
                  <c:v>32.524999999999999</c:v>
                </c:pt>
                <c:pt idx="611">
                  <c:v>32.575000000000003</c:v>
                </c:pt>
                <c:pt idx="612">
                  <c:v>32.625</c:v>
                </c:pt>
                <c:pt idx="613">
                  <c:v>32.674999999999997</c:v>
                </c:pt>
                <c:pt idx="614">
                  <c:v>32.725000000000001</c:v>
                </c:pt>
                <c:pt idx="615">
                  <c:v>32.774999999999999</c:v>
                </c:pt>
                <c:pt idx="616">
                  <c:v>32.825000000000003</c:v>
                </c:pt>
                <c:pt idx="617">
                  <c:v>32.875</c:v>
                </c:pt>
                <c:pt idx="618">
                  <c:v>32.924999999999997</c:v>
                </c:pt>
                <c:pt idx="619">
                  <c:v>32.975000000000001</c:v>
                </c:pt>
                <c:pt idx="620">
                  <c:v>33.024999999999999</c:v>
                </c:pt>
                <c:pt idx="621">
                  <c:v>33.075000000000003</c:v>
                </c:pt>
                <c:pt idx="622">
                  <c:v>33.125</c:v>
                </c:pt>
                <c:pt idx="623">
                  <c:v>33.174999999999997</c:v>
                </c:pt>
                <c:pt idx="624">
                  <c:v>33.225000000000001</c:v>
                </c:pt>
                <c:pt idx="625">
                  <c:v>33.274999999999999</c:v>
                </c:pt>
                <c:pt idx="626">
                  <c:v>33.325000000000003</c:v>
                </c:pt>
                <c:pt idx="627">
                  <c:v>33.375</c:v>
                </c:pt>
                <c:pt idx="628">
                  <c:v>33.424999999999997</c:v>
                </c:pt>
                <c:pt idx="629">
                  <c:v>33.475000000000001</c:v>
                </c:pt>
                <c:pt idx="630">
                  <c:v>33.524999999999999</c:v>
                </c:pt>
                <c:pt idx="631">
                  <c:v>33.575000000000003</c:v>
                </c:pt>
                <c:pt idx="632">
                  <c:v>33.625</c:v>
                </c:pt>
                <c:pt idx="633">
                  <c:v>33.674999999999997</c:v>
                </c:pt>
                <c:pt idx="634">
                  <c:v>33.725000000000001</c:v>
                </c:pt>
                <c:pt idx="635">
                  <c:v>33.774999999999999</c:v>
                </c:pt>
                <c:pt idx="636">
                  <c:v>33.825000000000003</c:v>
                </c:pt>
                <c:pt idx="637">
                  <c:v>33.875</c:v>
                </c:pt>
                <c:pt idx="638">
                  <c:v>33.924999999999997</c:v>
                </c:pt>
                <c:pt idx="639">
                  <c:v>33.975000000000001</c:v>
                </c:pt>
                <c:pt idx="640">
                  <c:v>34.024999999999999</c:v>
                </c:pt>
                <c:pt idx="641">
                  <c:v>34.075000000000003</c:v>
                </c:pt>
                <c:pt idx="642">
                  <c:v>34.125</c:v>
                </c:pt>
                <c:pt idx="643">
                  <c:v>34.174999999999997</c:v>
                </c:pt>
                <c:pt idx="644">
                  <c:v>34.225000000000001</c:v>
                </c:pt>
                <c:pt idx="645">
                  <c:v>34.274999999999999</c:v>
                </c:pt>
                <c:pt idx="646">
                  <c:v>34.325000000000003</c:v>
                </c:pt>
                <c:pt idx="647">
                  <c:v>34.375</c:v>
                </c:pt>
                <c:pt idx="648">
                  <c:v>34.424999999999997</c:v>
                </c:pt>
                <c:pt idx="649">
                  <c:v>34.475000000000001</c:v>
                </c:pt>
                <c:pt idx="650">
                  <c:v>34.524999999999999</c:v>
                </c:pt>
                <c:pt idx="651">
                  <c:v>34.575000000000003</c:v>
                </c:pt>
                <c:pt idx="652">
                  <c:v>34.625</c:v>
                </c:pt>
                <c:pt idx="653">
                  <c:v>34.674999999999997</c:v>
                </c:pt>
                <c:pt idx="654">
                  <c:v>34.725000000000001</c:v>
                </c:pt>
                <c:pt idx="655">
                  <c:v>34.774999999999999</c:v>
                </c:pt>
                <c:pt idx="656">
                  <c:v>34.825000000000003</c:v>
                </c:pt>
                <c:pt idx="657">
                  <c:v>34.875</c:v>
                </c:pt>
                <c:pt idx="658">
                  <c:v>34.924999999999997</c:v>
                </c:pt>
                <c:pt idx="659">
                  <c:v>34.975000000000001</c:v>
                </c:pt>
                <c:pt idx="660">
                  <c:v>35.024999999999999</c:v>
                </c:pt>
                <c:pt idx="661">
                  <c:v>35.075000000000003</c:v>
                </c:pt>
                <c:pt idx="662">
                  <c:v>35.125</c:v>
                </c:pt>
                <c:pt idx="663">
                  <c:v>35.174999999999997</c:v>
                </c:pt>
                <c:pt idx="664">
                  <c:v>35.225000000000001</c:v>
                </c:pt>
                <c:pt idx="665">
                  <c:v>35.274999999999999</c:v>
                </c:pt>
                <c:pt idx="666">
                  <c:v>35.325000000000003</c:v>
                </c:pt>
                <c:pt idx="667">
                  <c:v>35.375</c:v>
                </c:pt>
                <c:pt idx="668">
                  <c:v>35.424999999999997</c:v>
                </c:pt>
                <c:pt idx="669">
                  <c:v>35.475000000000001</c:v>
                </c:pt>
                <c:pt idx="670">
                  <c:v>35.524999999999999</c:v>
                </c:pt>
                <c:pt idx="671">
                  <c:v>35.575000000000003</c:v>
                </c:pt>
                <c:pt idx="672">
                  <c:v>35.625</c:v>
                </c:pt>
                <c:pt idx="673">
                  <c:v>35.674999999999997</c:v>
                </c:pt>
                <c:pt idx="674">
                  <c:v>35.725000000000001</c:v>
                </c:pt>
                <c:pt idx="675">
                  <c:v>35.774999999999999</c:v>
                </c:pt>
                <c:pt idx="676">
                  <c:v>35.825000000000003</c:v>
                </c:pt>
                <c:pt idx="677">
                  <c:v>35.875</c:v>
                </c:pt>
                <c:pt idx="678">
                  <c:v>35.924999999999997</c:v>
                </c:pt>
                <c:pt idx="679">
                  <c:v>35.975000000000001</c:v>
                </c:pt>
                <c:pt idx="680">
                  <c:v>36.024999999999999</c:v>
                </c:pt>
                <c:pt idx="681">
                  <c:v>36.075000000000003</c:v>
                </c:pt>
                <c:pt idx="682">
                  <c:v>36.125</c:v>
                </c:pt>
                <c:pt idx="683">
                  <c:v>36.174999999999997</c:v>
                </c:pt>
                <c:pt idx="684">
                  <c:v>36.225000000000001</c:v>
                </c:pt>
                <c:pt idx="685">
                  <c:v>36.274999999999999</c:v>
                </c:pt>
                <c:pt idx="686">
                  <c:v>36.325000000000003</c:v>
                </c:pt>
                <c:pt idx="687">
                  <c:v>36.375</c:v>
                </c:pt>
                <c:pt idx="688">
                  <c:v>36.424999999999997</c:v>
                </c:pt>
                <c:pt idx="689">
                  <c:v>36.475000000000001</c:v>
                </c:pt>
                <c:pt idx="690">
                  <c:v>36.524999999999999</c:v>
                </c:pt>
                <c:pt idx="691">
                  <c:v>36.575000000000003</c:v>
                </c:pt>
                <c:pt idx="692">
                  <c:v>36.625</c:v>
                </c:pt>
                <c:pt idx="693">
                  <c:v>36.674999999999997</c:v>
                </c:pt>
                <c:pt idx="694">
                  <c:v>36.725000000000001</c:v>
                </c:pt>
                <c:pt idx="695">
                  <c:v>36.774999999999999</c:v>
                </c:pt>
                <c:pt idx="696">
                  <c:v>36.825000000000003</c:v>
                </c:pt>
                <c:pt idx="697">
                  <c:v>36.875</c:v>
                </c:pt>
                <c:pt idx="698">
                  <c:v>36.924999999999997</c:v>
                </c:pt>
                <c:pt idx="699">
                  <c:v>36.975000000000001</c:v>
                </c:pt>
                <c:pt idx="700">
                  <c:v>37.024999999999999</c:v>
                </c:pt>
                <c:pt idx="701">
                  <c:v>37.075000000000003</c:v>
                </c:pt>
                <c:pt idx="702">
                  <c:v>37.125</c:v>
                </c:pt>
                <c:pt idx="703">
                  <c:v>37.174999999999997</c:v>
                </c:pt>
                <c:pt idx="704">
                  <c:v>37.225000000000001</c:v>
                </c:pt>
                <c:pt idx="705">
                  <c:v>37.274999999999999</c:v>
                </c:pt>
                <c:pt idx="706">
                  <c:v>37.325000000000003</c:v>
                </c:pt>
                <c:pt idx="707">
                  <c:v>37.375</c:v>
                </c:pt>
                <c:pt idx="708">
                  <c:v>37.424999999999997</c:v>
                </c:pt>
                <c:pt idx="709">
                  <c:v>37.475000000000001</c:v>
                </c:pt>
                <c:pt idx="710">
                  <c:v>37.524999999999999</c:v>
                </c:pt>
                <c:pt idx="711">
                  <c:v>37.575000000000003</c:v>
                </c:pt>
                <c:pt idx="712">
                  <c:v>37.625</c:v>
                </c:pt>
                <c:pt idx="713">
                  <c:v>37.674999999999997</c:v>
                </c:pt>
                <c:pt idx="714">
                  <c:v>37.725000000000001</c:v>
                </c:pt>
                <c:pt idx="715">
                  <c:v>37.774999999999999</c:v>
                </c:pt>
                <c:pt idx="716">
                  <c:v>37.825000000000003</c:v>
                </c:pt>
                <c:pt idx="717">
                  <c:v>37.875</c:v>
                </c:pt>
                <c:pt idx="718">
                  <c:v>37.924999999999997</c:v>
                </c:pt>
                <c:pt idx="719">
                  <c:v>37.975000000000001</c:v>
                </c:pt>
                <c:pt idx="720">
                  <c:v>38.024999999999999</c:v>
                </c:pt>
                <c:pt idx="721">
                  <c:v>38.075000000000003</c:v>
                </c:pt>
                <c:pt idx="722">
                  <c:v>38.125</c:v>
                </c:pt>
                <c:pt idx="723">
                  <c:v>38.174999999999997</c:v>
                </c:pt>
                <c:pt idx="724">
                  <c:v>38.225000000000001</c:v>
                </c:pt>
                <c:pt idx="725">
                  <c:v>38.274999999999999</c:v>
                </c:pt>
                <c:pt idx="726">
                  <c:v>38.325000000000003</c:v>
                </c:pt>
                <c:pt idx="727">
                  <c:v>38.375</c:v>
                </c:pt>
                <c:pt idx="728">
                  <c:v>38.424999999999997</c:v>
                </c:pt>
                <c:pt idx="729">
                  <c:v>38.475000000000001</c:v>
                </c:pt>
                <c:pt idx="730">
                  <c:v>38.524999999999999</c:v>
                </c:pt>
                <c:pt idx="731">
                  <c:v>38.575000000000003</c:v>
                </c:pt>
                <c:pt idx="732">
                  <c:v>38.625</c:v>
                </c:pt>
                <c:pt idx="733">
                  <c:v>38.674999999999997</c:v>
                </c:pt>
                <c:pt idx="734">
                  <c:v>38.725000000000001</c:v>
                </c:pt>
                <c:pt idx="735">
                  <c:v>38.774999999999999</c:v>
                </c:pt>
                <c:pt idx="736">
                  <c:v>38.825000000000003</c:v>
                </c:pt>
                <c:pt idx="737">
                  <c:v>38.875</c:v>
                </c:pt>
                <c:pt idx="738">
                  <c:v>38.924999999999997</c:v>
                </c:pt>
                <c:pt idx="739">
                  <c:v>38.975000000000001</c:v>
                </c:pt>
                <c:pt idx="740">
                  <c:v>39.024999999999999</c:v>
                </c:pt>
                <c:pt idx="741">
                  <c:v>39.075000000000003</c:v>
                </c:pt>
                <c:pt idx="742">
                  <c:v>39.125</c:v>
                </c:pt>
                <c:pt idx="743">
                  <c:v>39.174999999999997</c:v>
                </c:pt>
                <c:pt idx="744">
                  <c:v>39.225000000000001</c:v>
                </c:pt>
                <c:pt idx="745">
                  <c:v>39.274999999999999</c:v>
                </c:pt>
                <c:pt idx="746">
                  <c:v>39.325000000000003</c:v>
                </c:pt>
                <c:pt idx="747">
                  <c:v>39.375</c:v>
                </c:pt>
                <c:pt idx="748">
                  <c:v>39.424999999999997</c:v>
                </c:pt>
                <c:pt idx="749">
                  <c:v>39.475000000000001</c:v>
                </c:pt>
                <c:pt idx="750">
                  <c:v>39.524999999999999</c:v>
                </c:pt>
                <c:pt idx="751">
                  <c:v>39.575000000000003</c:v>
                </c:pt>
                <c:pt idx="752">
                  <c:v>39.625</c:v>
                </c:pt>
                <c:pt idx="753">
                  <c:v>39.674999999999997</c:v>
                </c:pt>
                <c:pt idx="754">
                  <c:v>39.725000000000001</c:v>
                </c:pt>
                <c:pt idx="755">
                  <c:v>39.774999999999999</c:v>
                </c:pt>
                <c:pt idx="756">
                  <c:v>39.825000000000003</c:v>
                </c:pt>
                <c:pt idx="757">
                  <c:v>39.875</c:v>
                </c:pt>
                <c:pt idx="758">
                  <c:v>39.924999999999997</c:v>
                </c:pt>
                <c:pt idx="759">
                  <c:v>39.975000000000001</c:v>
                </c:pt>
                <c:pt idx="760">
                  <c:v>40.024999999999999</c:v>
                </c:pt>
                <c:pt idx="761">
                  <c:v>40.075000000000003</c:v>
                </c:pt>
                <c:pt idx="762">
                  <c:v>40.125</c:v>
                </c:pt>
                <c:pt idx="763">
                  <c:v>40.174999999999997</c:v>
                </c:pt>
                <c:pt idx="764">
                  <c:v>40.225000000000001</c:v>
                </c:pt>
                <c:pt idx="765">
                  <c:v>40.274999999999999</c:v>
                </c:pt>
                <c:pt idx="766">
                  <c:v>40.325000000000003</c:v>
                </c:pt>
                <c:pt idx="767">
                  <c:v>40.375</c:v>
                </c:pt>
                <c:pt idx="768">
                  <c:v>40.424999999999997</c:v>
                </c:pt>
                <c:pt idx="769">
                  <c:v>40.475000000000001</c:v>
                </c:pt>
                <c:pt idx="770">
                  <c:v>40.524999999999999</c:v>
                </c:pt>
                <c:pt idx="771">
                  <c:v>40.575000000000003</c:v>
                </c:pt>
                <c:pt idx="772">
                  <c:v>40.625</c:v>
                </c:pt>
                <c:pt idx="773">
                  <c:v>40.674999999999997</c:v>
                </c:pt>
                <c:pt idx="774">
                  <c:v>40.725000000000001</c:v>
                </c:pt>
                <c:pt idx="775">
                  <c:v>40.774999999999999</c:v>
                </c:pt>
                <c:pt idx="776">
                  <c:v>40.825000000000003</c:v>
                </c:pt>
                <c:pt idx="777">
                  <c:v>40.875</c:v>
                </c:pt>
                <c:pt idx="778">
                  <c:v>40.924999999999997</c:v>
                </c:pt>
                <c:pt idx="779">
                  <c:v>40.975000000000001</c:v>
                </c:pt>
                <c:pt idx="780">
                  <c:v>41.024999999999999</c:v>
                </c:pt>
                <c:pt idx="781">
                  <c:v>41.075000000000003</c:v>
                </c:pt>
                <c:pt idx="782">
                  <c:v>41.125</c:v>
                </c:pt>
                <c:pt idx="783">
                  <c:v>41.174999999999997</c:v>
                </c:pt>
                <c:pt idx="784">
                  <c:v>41.225000000000001</c:v>
                </c:pt>
                <c:pt idx="785">
                  <c:v>41.274999999999999</c:v>
                </c:pt>
                <c:pt idx="786">
                  <c:v>41.325000000000003</c:v>
                </c:pt>
                <c:pt idx="787">
                  <c:v>41.375</c:v>
                </c:pt>
                <c:pt idx="788">
                  <c:v>41.424999999999997</c:v>
                </c:pt>
                <c:pt idx="789">
                  <c:v>41.475000000000001</c:v>
                </c:pt>
                <c:pt idx="790">
                  <c:v>41.524999999999999</c:v>
                </c:pt>
                <c:pt idx="791">
                  <c:v>41.575000000000003</c:v>
                </c:pt>
                <c:pt idx="792">
                  <c:v>41.625</c:v>
                </c:pt>
                <c:pt idx="793">
                  <c:v>41.674999999999997</c:v>
                </c:pt>
                <c:pt idx="794">
                  <c:v>41.725000000000001</c:v>
                </c:pt>
                <c:pt idx="795">
                  <c:v>41.774999999999999</c:v>
                </c:pt>
                <c:pt idx="796">
                  <c:v>41.825000000000003</c:v>
                </c:pt>
                <c:pt idx="797">
                  <c:v>41.875</c:v>
                </c:pt>
                <c:pt idx="798">
                  <c:v>41.924999999999997</c:v>
                </c:pt>
                <c:pt idx="799">
                  <c:v>41.975000000000001</c:v>
                </c:pt>
                <c:pt idx="800">
                  <c:v>42.024999999999999</c:v>
                </c:pt>
                <c:pt idx="801">
                  <c:v>42.075000000000003</c:v>
                </c:pt>
                <c:pt idx="802">
                  <c:v>42.125</c:v>
                </c:pt>
                <c:pt idx="803">
                  <c:v>42.174999999999997</c:v>
                </c:pt>
                <c:pt idx="804">
                  <c:v>42.225000000000001</c:v>
                </c:pt>
                <c:pt idx="805">
                  <c:v>42.274999999999999</c:v>
                </c:pt>
                <c:pt idx="806">
                  <c:v>42.325000000000003</c:v>
                </c:pt>
                <c:pt idx="807">
                  <c:v>42.375</c:v>
                </c:pt>
                <c:pt idx="808">
                  <c:v>42.424999999999997</c:v>
                </c:pt>
                <c:pt idx="809">
                  <c:v>42.475000000000001</c:v>
                </c:pt>
                <c:pt idx="810">
                  <c:v>42.524999999999999</c:v>
                </c:pt>
                <c:pt idx="811">
                  <c:v>42.575000000000003</c:v>
                </c:pt>
                <c:pt idx="812">
                  <c:v>42.625</c:v>
                </c:pt>
                <c:pt idx="813">
                  <c:v>42.674999999999997</c:v>
                </c:pt>
                <c:pt idx="814">
                  <c:v>42.725000000000001</c:v>
                </c:pt>
                <c:pt idx="815">
                  <c:v>42.774999999999999</c:v>
                </c:pt>
                <c:pt idx="816">
                  <c:v>42.825000000000003</c:v>
                </c:pt>
                <c:pt idx="817">
                  <c:v>42.875</c:v>
                </c:pt>
                <c:pt idx="818">
                  <c:v>42.924999999999997</c:v>
                </c:pt>
                <c:pt idx="819">
                  <c:v>42.975000000000001</c:v>
                </c:pt>
                <c:pt idx="820">
                  <c:v>43.024999999999999</c:v>
                </c:pt>
                <c:pt idx="821">
                  <c:v>43.075000000000003</c:v>
                </c:pt>
                <c:pt idx="822">
                  <c:v>43.125</c:v>
                </c:pt>
                <c:pt idx="823">
                  <c:v>43.174999999999997</c:v>
                </c:pt>
                <c:pt idx="824">
                  <c:v>43.225000000000001</c:v>
                </c:pt>
                <c:pt idx="825">
                  <c:v>43.274999999999999</c:v>
                </c:pt>
                <c:pt idx="826">
                  <c:v>43.325000000000003</c:v>
                </c:pt>
                <c:pt idx="827">
                  <c:v>43.375</c:v>
                </c:pt>
                <c:pt idx="828">
                  <c:v>43.424999999999997</c:v>
                </c:pt>
                <c:pt idx="829">
                  <c:v>43.475000000000001</c:v>
                </c:pt>
                <c:pt idx="830">
                  <c:v>43.524999999999999</c:v>
                </c:pt>
                <c:pt idx="831">
                  <c:v>43.575000000000003</c:v>
                </c:pt>
                <c:pt idx="832">
                  <c:v>43.625</c:v>
                </c:pt>
                <c:pt idx="833">
                  <c:v>43.674999999999997</c:v>
                </c:pt>
                <c:pt idx="834">
                  <c:v>43.725000000000001</c:v>
                </c:pt>
                <c:pt idx="835">
                  <c:v>43.774999999999999</c:v>
                </c:pt>
                <c:pt idx="836">
                  <c:v>43.825000000000003</c:v>
                </c:pt>
                <c:pt idx="837">
                  <c:v>43.875</c:v>
                </c:pt>
                <c:pt idx="838">
                  <c:v>43.924999999999997</c:v>
                </c:pt>
                <c:pt idx="839">
                  <c:v>43.975000000000001</c:v>
                </c:pt>
                <c:pt idx="840">
                  <c:v>44.024999999999999</c:v>
                </c:pt>
                <c:pt idx="841">
                  <c:v>44.075000000000003</c:v>
                </c:pt>
                <c:pt idx="842">
                  <c:v>44.125</c:v>
                </c:pt>
                <c:pt idx="843">
                  <c:v>44.174999999999997</c:v>
                </c:pt>
                <c:pt idx="844">
                  <c:v>44.225000000000001</c:v>
                </c:pt>
                <c:pt idx="845">
                  <c:v>44.274999999999999</c:v>
                </c:pt>
                <c:pt idx="846">
                  <c:v>44.325000000000003</c:v>
                </c:pt>
                <c:pt idx="847">
                  <c:v>44.375</c:v>
                </c:pt>
                <c:pt idx="848">
                  <c:v>44.424999999999997</c:v>
                </c:pt>
                <c:pt idx="849">
                  <c:v>44.475000000000001</c:v>
                </c:pt>
                <c:pt idx="850">
                  <c:v>44.524999999999999</c:v>
                </c:pt>
                <c:pt idx="851">
                  <c:v>44.575000000000003</c:v>
                </c:pt>
                <c:pt idx="852">
                  <c:v>44.625</c:v>
                </c:pt>
                <c:pt idx="853">
                  <c:v>44.674999999999997</c:v>
                </c:pt>
                <c:pt idx="854">
                  <c:v>44.725000000000001</c:v>
                </c:pt>
                <c:pt idx="855">
                  <c:v>44.774999999999999</c:v>
                </c:pt>
                <c:pt idx="856">
                  <c:v>44.825000000000003</c:v>
                </c:pt>
                <c:pt idx="857">
                  <c:v>44.875</c:v>
                </c:pt>
                <c:pt idx="858">
                  <c:v>44.924999999999997</c:v>
                </c:pt>
                <c:pt idx="859">
                  <c:v>44.975000000000001</c:v>
                </c:pt>
                <c:pt idx="860">
                  <c:v>45.024999999999999</c:v>
                </c:pt>
                <c:pt idx="861">
                  <c:v>45.075000000000003</c:v>
                </c:pt>
                <c:pt idx="862">
                  <c:v>45.125</c:v>
                </c:pt>
                <c:pt idx="863">
                  <c:v>45.174999999999997</c:v>
                </c:pt>
                <c:pt idx="864">
                  <c:v>45.225000000000001</c:v>
                </c:pt>
                <c:pt idx="865">
                  <c:v>45.274999999999999</c:v>
                </c:pt>
                <c:pt idx="866">
                  <c:v>45.325000000000003</c:v>
                </c:pt>
                <c:pt idx="867">
                  <c:v>45.375</c:v>
                </c:pt>
                <c:pt idx="868">
                  <c:v>45.424999999999997</c:v>
                </c:pt>
                <c:pt idx="869">
                  <c:v>45.475000000000001</c:v>
                </c:pt>
                <c:pt idx="870">
                  <c:v>45.524999999999999</c:v>
                </c:pt>
                <c:pt idx="871">
                  <c:v>45.575000000000003</c:v>
                </c:pt>
                <c:pt idx="872">
                  <c:v>45.625</c:v>
                </c:pt>
                <c:pt idx="873">
                  <c:v>45.674999999999997</c:v>
                </c:pt>
                <c:pt idx="874">
                  <c:v>45.725000000000001</c:v>
                </c:pt>
                <c:pt idx="875">
                  <c:v>45.774999999999999</c:v>
                </c:pt>
                <c:pt idx="876">
                  <c:v>45.825000000000003</c:v>
                </c:pt>
                <c:pt idx="877">
                  <c:v>45.875</c:v>
                </c:pt>
                <c:pt idx="878">
                  <c:v>45.924999999999997</c:v>
                </c:pt>
                <c:pt idx="879">
                  <c:v>45.975000000000001</c:v>
                </c:pt>
                <c:pt idx="880">
                  <c:v>46.024999999999999</c:v>
                </c:pt>
                <c:pt idx="881">
                  <c:v>46.075000000000003</c:v>
                </c:pt>
                <c:pt idx="882">
                  <c:v>46.125</c:v>
                </c:pt>
                <c:pt idx="883">
                  <c:v>46.174999999999997</c:v>
                </c:pt>
                <c:pt idx="884">
                  <c:v>46.225000000000001</c:v>
                </c:pt>
                <c:pt idx="885">
                  <c:v>46.274999999999999</c:v>
                </c:pt>
                <c:pt idx="886">
                  <c:v>46.325000000000003</c:v>
                </c:pt>
                <c:pt idx="887">
                  <c:v>46.375</c:v>
                </c:pt>
                <c:pt idx="888">
                  <c:v>46.424999999999997</c:v>
                </c:pt>
                <c:pt idx="889">
                  <c:v>46.475000000000001</c:v>
                </c:pt>
                <c:pt idx="890">
                  <c:v>46.524999999999999</c:v>
                </c:pt>
                <c:pt idx="891">
                  <c:v>46.575000000000003</c:v>
                </c:pt>
                <c:pt idx="892">
                  <c:v>46.625</c:v>
                </c:pt>
                <c:pt idx="893">
                  <c:v>46.674999999999997</c:v>
                </c:pt>
                <c:pt idx="894">
                  <c:v>46.725000000000001</c:v>
                </c:pt>
                <c:pt idx="895">
                  <c:v>46.774999999999999</c:v>
                </c:pt>
                <c:pt idx="896">
                  <c:v>46.825000000000003</c:v>
                </c:pt>
                <c:pt idx="897">
                  <c:v>46.875</c:v>
                </c:pt>
                <c:pt idx="898">
                  <c:v>46.924999999999997</c:v>
                </c:pt>
                <c:pt idx="899">
                  <c:v>46.975000000000001</c:v>
                </c:pt>
                <c:pt idx="900">
                  <c:v>47.024999999999999</c:v>
                </c:pt>
                <c:pt idx="901">
                  <c:v>47.075000000000003</c:v>
                </c:pt>
                <c:pt idx="902">
                  <c:v>47.125</c:v>
                </c:pt>
                <c:pt idx="903">
                  <c:v>47.174999999999997</c:v>
                </c:pt>
                <c:pt idx="904">
                  <c:v>47.225000000000001</c:v>
                </c:pt>
                <c:pt idx="905">
                  <c:v>47.274999999999999</c:v>
                </c:pt>
                <c:pt idx="906">
                  <c:v>47.325000000000003</c:v>
                </c:pt>
                <c:pt idx="907">
                  <c:v>47.375</c:v>
                </c:pt>
                <c:pt idx="908">
                  <c:v>47.424999999999997</c:v>
                </c:pt>
                <c:pt idx="909">
                  <c:v>47.475000000000001</c:v>
                </c:pt>
                <c:pt idx="910">
                  <c:v>47.524999999999999</c:v>
                </c:pt>
                <c:pt idx="911">
                  <c:v>47.575000000000003</c:v>
                </c:pt>
                <c:pt idx="912">
                  <c:v>47.625</c:v>
                </c:pt>
                <c:pt idx="913">
                  <c:v>47.674999999999997</c:v>
                </c:pt>
                <c:pt idx="914">
                  <c:v>47.725000000000001</c:v>
                </c:pt>
                <c:pt idx="915">
                  <c:v>47.774999999999999</c:v>
                </c:pt>
                <c:pt idx="916">
                  <c:v>47.825000000000003</c:v>
                </c:pt>
                <c:pt idx="917">
                  <c:v>47.875</c:v>
                </c:pt>
                <c:pt idx="918">
                  <c:v>47.924999999999997</c:v>
                </c:pt>
                <c:pt idx="919">
                  <c:v>47.975000000000001</c:v>
                </c:pt>
                <c:pt idx="920">
                  <c:v>48.024999999999999</c:v>
                </c:pt>
                <c:pt idx="921">
                  <c:v>48.075000000000003</c:v>
                </c:pt>
                <c:pt idx="922">
                  <c:v>48.125</c:v>
                </c:pt>
                <c:pt idx="923">
                  <c:v>48.174999999999997</c:v>
                </c:pt>
                <c:pt idx="924">
                  <c:v>48.225000000000001</c:v>
                </c:pt>
                <c:pt idx="925">
                  <c:v>48.274999999999999</c:v>
                </c:pt>
                <c:pt idx="926">
                  <c:v>48.325000000000003</c:v>
                </c:pt>
                <c:pt idx="927">
                  <c:v>48.375</c:v>
                </c:pt>
                <c:pt idx="928">
                  <c:v>48.424999999999997</c:v>
                </c:pt>
                <c:pt idx="929">
                  <c:v>48.475000000000001</c:v>
                </c:pt>
                <c:pt idx="930">
                  <c:v>48.524999999999999</c:v>
                </c:pt>
                <c:pt idx="931">
                  <c:v>48.575000000000003</c:v>
                </c:pt>
                <c:pt idx="932">
                  <c:v>48.625</c:v>
                </c:pt>
                <c:pt idx="933">
                  <c:v>48.674999999999997</c:v>
                </c:pt>
                <c:pt idx="934">
                  <c:v>48.725000000000001</c:v>
                </c:pt>
                <c:pt idx="935">
                  <c:v>48.774999999999999</c:v>
                </c:pt>
                <c:pt idx="936">
                  <c:v>48.825000000000003</c:v>
                </c:pt>
                <c:pt idx="937">
                  <c:v>48.875</c:v>
                </c:pt>
                <c:pt idx="938">
                  <c:v>48.924999999999997</c:v>
                </c:pt>
                <c:pt idx="939">
                  <c:v>48.975000000000001</c:v>
                </c:pt>
                <c:pt idx="940">
                  <c:v>49.024999999999999</c:v>
                </c:pt>
                <c:pt idx="941">
                  <c:v>49.075000000000003</c:v>
                </c:pt>
                <c:pt idx="942">
                  <c:v>49.125</c:v>
                </c:pt>
                <c:pt idx="943">
                  <c:v>49.174999999999997</c:v>
                </c:pt>
                <c:pt idx="944">
                  <c:v>49.225000000000001</c:v>
                </c:pt>
                <c:pt idx="945">
                  <c:v>49.274999999999999</c:v>
                </c:pt>
                <c:pt idx="946">
                  <c:v>49.325000000000003</c:v>
                </c:pt>
                <c:pt idx="947">
                  <c:v>49.375</c:v>
                </c:pt>
                <c:pt idx="948">
                  <c:v>49.424999999999997</c:v>
                </c:pt>
                <c:pt idx="949">
                  <c:v>49.475000000000001</c:v>
                </c:pt>
                <c:pt idx="950">
                  <c:v>49.524999999999999</c:v>
                </c:pt>
                <c:pt idx="951">
                  <c:v>49.575000000000003</c:v>
                </c:pt>
                <c:pt idx="952">
                  <c:v>49.625</c:v>
                </c:pt>
                <c:pt idx="953">
                  <c:v>49.674999999999997</c:v>
                </c:pt>
                <c:pt idx="954">
                  <c:v>49.725000000000001</c:v>
                </c:pt>
                <c:pt idx="955">
                  <c:v>49.774999999999999</c:v>
                </c:pt>
                <c:pt idx="956">
                  <c:v>49.825000000000003</c:v>
                </c:pt>
                <c:pt idx="957">
                  <c:v>49.875</c:v>
                </c:pt>
                <c:pt idx="958">
                  <c:v>49.924999999999997</c:v>
                </c:pt>
                <c:pt idx="959">
                  <c:v>49.975000000000001</c:v>
                </c:pt>
                <c:pt idx="960">
                  <c:v>50.024999999999999</c:v>
                </c:pt>
                <c:pt idx="961">
                  <c:v>50.075000000000003</c:v>
                </c:pt>
                <c:pt idx="962">
                  <c:v>50.125</c:v>
                </c:pt>
                <c:pt idx="963">
                  <c:v>50.174999999999997</c:v>
                </c:pt>
                <c:pt idx="964">
                  <c:v>50.225000000000001</c:v>
                </c:pt>
                <c:pt idx="965">
                  <c:v>50.274999999999999</c:v>
                </c:pt>
                <c:pt idx="966">
                  <c:v>50.325000000000003</c:v>
                </c:pt>
                <c:pt idx="967">
                  <c:v>50.375</c:v>
                </c:pt>
                <c:pt idx="968">
                  <c:v>50.424999999999997</c:v>
                </c:pt>
                <c:pt idx="969">
                  <c:v>50.475000000000001</c:v>
                </c:pt>
                <c:pt idx="970">
                  <c:v>50.524999999999999</c:v>
                </c:pt>
                <c:pt idx="971">
                  <c:v>50.575000000000003</c:v>
                </c:pt>
                <c:pt idx="972">
                  <c:v>50.625</c:v>
                </c:pt>
                <c:pt idx="973">
                  <c:v>50.674999999999997</c:v>
                </c:pt>
                <c:pt idx="974">
                  <c:v>50.725000000000001</c:v>
                </c:pt>
                <c:pt idx="975">
                  <c:v>50.774999999999999</c:v>
                </c:pt>
                <c:pt idx="976">
                  <c:v>50.825000000000003</c:v>
                </c:pt>
                <c:pt idx="977">
                  <c:v>50.875</c:v>
                </c:pt>
                <c:pt idx="978">
                  <c:v>50.924999999999997</c:v>
                </c:pt>
                <c:pt idx="979">
                  <c:v>50.975000000000001</c:v>
                </c:pt>
                <c:pt idx="980">
                  <c:v>51.024999999999999</c:v>
                </c:pt>
                <c:pt idx="981">
                  <c:v>51.075000000000003</c:v>
                </c:pt>
                <c:pt idx="982">
                  <c:v>51.125</c:v>
                </c:pt>
                <c:pt idx="983">
                  <c:v>51.174999999999997</c:v>
                </c:pt>
                <c:pt idx="984">
                  <c:v>51.225000000000001</c:v>
                </c:pt>
                <c:pt idx="985">
                  <c:v>51.274999999999999</c:v>
                </c:pt>
                <c:pt idx="986">
                  <c:v>51.325000000000003</c:v>
                </c:pt>
                <c:pt idx="987">
                  <c:v>51.375</c:v>
                </c:pt>
                <c:pt idx="988">
                  <c:v>51.424999999999997</c:v>
                </c:pt>
                <c:pt idx="989">
                  <c:v>51.475000000000001</c:v>
                </c:pt>
                <c:pt idx="990">
                  <c:v>51.524999999999999</c:v>
                </c:pt>
                <c:pt idx="991">
                  <c:v>51.575000000000003</c:v>
                </c:pt>
                <c:pt idx="992">
                  <c:v>51.625</c:v>
                </c:pt>
                <c:pt idx="993">
                  <c:v>51.674999999999997</c:v>
                </c:pt>
                <c:pt idx="994">
                  <c:v>51.725000000000001</c:v>
                </c:pt>
                <c:pt idx="995">
                  <c:v>51.774999999999999</c:v>
                </c:pt>
                <c:pt idx="996">
                  <c:v>51.825000000000003</c:v>
                </c:pt>
                <c:pt idx="997">
                  <c:v>51.875</c:v>
                </c:pt>
                <c:pt idx="998">
                  <c:v>51.924999999999997</c:v>
                </c:pt>
                <c:pt idx="999">
                  <c:v>51.975000000000001</c:v>
                </c:pt>
                <c:pt idx="1000">
                  <c:v>52.024999999999999</c:v>
                </c:pt>
                <c:pt idx="1001">
                  <c:v>52.075000000000003</c:v>
                </c:pt>
                <c:pt idx="1002">
                  <c:v>52.125</c:v>
                </c:pt>
                <c:pt idx="1003">
                  <c:v>52.174999999999997</c:v>
                </c:pt>
                <c:pt idx="1004">
                  <c:v>52.225000000000001</c:v>
                </c:pt>
                <c:pt idx="1005">
                  <c:v>52.274999999999999</c:v>
                </c:pt>
                <c:pt idx="1006">
                  <c:v>52.325000000000003</c:v>
                </c:pt>
                <c:pt idx="1007">
                  <c:v>52.375</c:v>
                </c:pt>
                <c:pt idx="1008">
                  <c:v>52.424999999999997</c:v>
                </c:pt>
                <c:pt idx="1009">
                  <c:v>52.475000000000001</c:v>
                </c:pt>
                <c:pt idx="1010">
                  <c:v>52.524999999999999</c:v>
                </c:pt>
                <c:pt idx="1011">
                  <c:v>52.575000000000003</c:v>
                </c:pt>
                <c:pt idx="1012">
                  <c:v>52.625</c:v>
                </c:pt>
                <c:pt idx="1013">
                  <c:v>52.674999999999997</c:v>
                </c:pt>
                <c:pt idx="1014">
                  <c:v>52.725000000000001</c:v>
                </c:pt>
                <c:pt idx="1015">
                  <c:v>52.774999999999999</c:v>
                </c:pt>
                <c:pt idx="1016">
                  <c:v>52.825000000000003</c:v>
                </c:pt>
                <c:pt idx="1017">
                  <c:v>52.875</c:v>
                </c:pt>
                <c:pt idx="1018">
                  <c:v>52.924999999999997</c:v>
                </c:pt>
                <c:pt idx="1019">
                  <c:v>52.975000000000001</c:v>
                </c:pt>
                <c:pt idx="1020">
                  <c:v>53.024999999999999</c:v>
                </c:pt>
                <c:pt idx="1021">
                  <c:v>53.075000000000003</c:v>
                </c:pt>
                <c:pt idx="1022">
                  <c:v>53.125</c:v>
                </c:pt>
                <c:pt idx="1023">
                  <c:v>53.174999999999997</c:v>
                </c:pt>
                <c:pt idx="1024">
                  <c:v>53.225000000000001</c:v>
                </c:pt>
                <c:pt idx="1025">
                  <c:v>53.274999999999999</c:v>
                </c:pt>
                <c:pt idx="1026">
                  <c:v>53.325000000000003</c:v>
                </c:pt>
                <c:pt idx="1027">
                  <c:v>53.375</c:v>
                </c:pt>
                <c:pt idx="1028">
                  <c:v>53.424999999999997</c:v>
                </c:pt>
                <c:pt idx="1029">
                  <c:v>53.475000000000001</c:v>
                </c:pt>
                <c:pt idx="1030">
                  <c:v>53.524999999999999</c:v>
                </c:pt>
                <c:pt idx="1031">
                  <c:v>53.575000000000003</c:v>
                </c:pt>
                <c:pt idx="1032">
                  <c:v>53.625</c:v>
                </c:pt>
                <c:pt idx="1033">
                  <c:v>53.674999999999997</c:v>
                </c:pt>
                <c:pt idx="1034">
                  <c:v>53.725000000000001</c:v>
                </c:pt>
                <c:pt idx="1035">
                  <c:v>53.774999999999999</c:v>
                </c:pt>
                <c:pt idx="1036">
                  <c:v>53.825000000000003</c:v>
                </c:pt>
                <c:pt idx="1037">
                  <c:v>53.875</c:v>
                </c:pt>
                <c:pt idx="1038">
                  <c:v>53.924999999999997</c:v>
                </c:pt>
                <c:pt idx="1039">
                  <c:v>53.975000000000001</c:v>
                </c:pt>
                <c:pt idx="1040">
                  <c:v>54.024999999999999</c:v>
                </c:pt>
                <c:pt idx="1041">
                  <c:v>54.075000000000003</c:v>
                </c:pt>
                <c:pt idx="1042">
                  <c:v>54.125</c:v>
                </c:pt>
                <c:pt idx="1043">
                  <c:v>54.174999999999997</c:v>
                </c:pt>
                <c:pt idx="1044">
                  <c:v>54.225000000000001</c:v>
                </c:pt>
                <c:pt idx="1045">
                  <c:v>54.274999999999999</c:v>
                </c:pt>
                <c:pt idx="1046">
                  <c:v>54.325000000000003</c:v>
                </c:pt>
                <c:pt idx="1047">
                  <c:v>54.375</c:v>
                </c:pt>
                <c:pt idx="1048">
                  <c:v>54.424999999999997</c:v>
                </c:pt>
                <c:pt idx="1049">
                  <c:v>54.475000000000001</c:v>
                </c:pt>
                <c:pt idx="1050">
                  <c:v>54.524999999999999</c:v>
                </c:pt>
                <c:pt idx="1051">
                  <c:v>54.575000000000003</c:v>
                </c:pt>
                <c:pt idx="1052">
                  <c:v>54.625</c:v>
                </c:pt>
                <c:pt idx="1053">
                  <c:v>54.674999999999997</c:v>
                </c:pt>
                <c:pt idx="1054">
                  <c:v>54.725000000000001</c:v>
                </c:pt>
                <c:pt idx="1055">
                  <c:v>54.774999999999999</c:v>
                </c:pt>
                <c:pt idx="1056">
                  <c:v>54.825000000000003</c:v>
                </c:pt>
                <c:pt idx="1057">
                  <c:v>54.875</c:v>
                </c:pt>
                <c:pt idx="1058">
                  <c:v>54.924999999999997</c:v>
                </c:pt>
                <c:pt idx="1059">
                  <c:v>54.975000000000001</c:v>
                </c:pt>
                <c:pt idx="1060">
                  <c:v>55.024999999999999</c:v>
                </c:pt>
                <c:pt idx="1061">
                  <c:v>55.075000000000003</c:v>
                </c:pt>
                <c:pt idx="1062">
                  <c:v>55.125</c:v>
                </c:pt>
                <c:pt idx="1063">
                  <c:v>55.174999999999997</c:v>
                </c:pt>
                <c:pt idx="1064">
                  <c:v>55.225000000000001</c:v>
                </c:pt>
                <c:pt idx="1065">
                  <c:v>55.274999999999999</c:v>
                </c:pt>
                <c:pt idx="1066">
                  <c:v>55.325000000000003</c:v>
                </c:pt>
                <c:pt idx="1067">
                  <c:v>55.375</c:v>
                </c:pt>
                <c:pt idx="1068">
                  <c:v>55.424999999999997</c:v>
                </c:pt>
                <c:pt idx="1069">
                  <c:v>55.475000000000001</c:v>
                </c:pt>
                <c:pt idx="1070">
                  <c:v>55.524999999999999</c:v>
                </c:pt>
                <c:pt idx="1071">
                  <c:v>55.575000000000003</c:v>
                </c:pt>
                <c:pt idx="1072">
                  <c:v>55.625</c:v>
                </c:pt>
                <c:pt idx="1073">
                  <c:v>55.674999999999997</c:v>
                </c:pt>
                <c:pt idx="1074">
                  <c:v>55.725000000000001</c:v>
                </c:pt>
                <c:pt idx="1075">
                  <c:v>55.774999999999999</c:v>
                </c:pt>
                <c:pt idx="1076">
                  <c:v>55.825000000000003</c:v>
                </c:pt>
                <c:pt idx="1077">
                  <c:v>55.875</c:v>
                </c:pt>
                <c:pt idx="1078">
                  <c:v>55.924999999999997</c:v>
                </c:pt>
                <c:pt idx="1079">
                  <c:v>55.975000000000001</c:v>
                </c:pt>
                <c:pt idx="1080">
                  <c:v>56.024999999999999</c:v>
                </c:pt>
                <c:pt idx="1081">
                  <c:v>56.075000000000003</c:v>
                </c:pt>
                <c:pt idx="1082">
                  <c:v>56.125</c:v>
                </c:pt>
                <c:pt idx="1083">
                  <c:v>56.174999999999997</c:v>
                </c:pt>
                <c:pt idx="1084">
                  <c:v>56.225000000000001</c:v>
                </c:pt>
                <c:pt idx="1085">
                  <c:v>56.274999999999999</c:v>
                </c:pt>
                <c:pt idx="1086">
                  <c:v>56.325000000000003</c:v>
                </c:pt>
                <c:pt idx="1087">
                  <c:v>56.375</c:v>
                </c:pt>
                <c:pt idx="1088">
                  <c:v>56.424999999999997</c:v>
                </c:pt>
                <c:pt idx="1089">
                  <c:v>56.475000000000001</c:v>
                </c:pt>
                <c:pt idx="1090">
                  <c:v>56.524999999999999</c:v>
                </c:pt>
                <c:pt idx="1091">
                  <c:v>56.575000000000003</c:v>
                </c:pt>
                <c:pt idx="1092">
                  <c:v>56.625</c:v>
                </c:pt>
                <c:pt idx="1093">
                  <c:v>56.674999999999997</c:v>
                </c:pt>
                <c:pt idx="1094">
                  <c:v>56.725000000000001</c:v>
                </c:pt>
                <c:pt idx="1095">
                  <c:v>56.774999999999999</c:v>
                </c:pt>
                <c:pt idx="1096">
                  <c:v>56.825000000000003</c:v>
                </c:pt>
                <c:pt idx="1097">
                  <c:v>56.875</c:v>
                </c:pt>
                <c:pt idx="1098">
                  <c:v>56.924999999999997</c:v>
                </c:pt>
                <c:pt idx="1099">
                  <c:v>56.975000000000001</c:v>
                </c:pt>
                <c:pt idx="1100">
                  <c:v>57.024999999999999</c:v>
                </c:pt>
                <c:pt idx="1101">
                  <c:v>57.075000000000003</c:v>
                </c:pt>
                <c:pt idx="1102">
                  <c:v>57.125</c:v>
                </c:pt>
                <c:pt idx="1103">
                  <c:v>57.174999999999997</c:v>
                </c:pt>
                <c:pt idx="1104">
                  <c:v>57.225000000000001</c:v>
                </c:pt>
                <c:pt idx="1105">
                  <c:v>57.274999999999999</c:v>
                </c:pt>
                <c:pt idx="1106">
                  <c:v>57.325000000000003</c:v>
                </c:pt>
                <c:pt idx="1107">
                  <c:v>57.375</c:v>
                </c:pt>
                <c:pt idx="1108">
                  <c:v>57.424999999999997</c:v>
                </c:pt>
                <c:pt idx="1109">
                  <c:v>57.475000000000001</c:v>
                </c:pt>
                <c:pt idx="1110">
                  <c:v>57.524999999999999</c:v>
                </c:pt>
                <c:pt idx="1111">
                  <c:v>57.575000000000003</c:v>
                </c:pt>
                <c:pt idx="1112">
                  <c:v>57.625</c:v>
                </c:pt>
                <c:pt idx="1113">
                  <c:v>57.674999999999997</c:v>
                </c:pt>
                <c:pt idx="1114">
                  <c:v>57.725000000000001</c:v>
                </c:pt>
                <c:pt idx="1115">
                  <c:v>57.774999999999999</c:v>
                </c:pt>
                <c:pt idx="1116">
                  <c:v>57.825000000000003</c:v>
                </c:pt>
                <c:pt idx="1117">
                  <c:v>57.875</c:v>
                </c:pt>
                <c:pt idx="1118">
                  <c:v>57.924999999999997</c:v>
                </c:pt>
                <c:pt idx="1119">
                  <c:v>57.975000000000001</c:v>
                </c:pt>
                <c:pt idx="1120">
                  <c:v>58.024999999999999</c:v>
                </c:pt>
                <c:pt idx="1121">
                  <c:v>58.075000000000003</c:v>
                </c:pt>
                <c:pt idx="1122">
                  <c:v>58.125</c:v>
                </c:pt>
                <c:pt idx="1123">
                  <c:v>58.174999999999997</c:v>
                </c:pt>
                <c:pt idx="1124">
                  <c:v>58.225000000000001</c:v>
                </c:pt>
                <c:pt idx="1125">
                  <c:v>58.274999999999999</c:v>
                </c:pt>
                <c:pt idx="1126">
                  <c:v>58.325000000000003</c:v>
                </c:pt>
                <c:pt idx="1127">
                  <c:v>58.375</c:v>
                </c:pt>
                <c:pt idx="1128">
                  <c:v>58.424999999999997</c:v>
                </c:pt>
                <c:pt idx="1129">
                  <c:v>58.475000000000001</c:v>
                </c:pt>
                <c:pt idx="1130">
                  <c:v>58.524999999999999</c:v>
                </c:pt>
                <c:pt idx="1131">
                  <c:v>58.575000000000003</c:v>
                </c:pt>
                <c:pt idx="1132">
                  <c:v>58.625</c:v>
                </c:pt>
                <c:pt idx="1133">
                  <c:v>58.674999999999997</c:v>
                </c:pt>
                <c:pt idx="1134">
                  <c:v>58.725000000000001</c:v>
                </c:pt>
                <c:pt idx="1135">
                  <c:v>58.774999999999999</c:v>
                </c:pt>
                <c:pt idx="1136">
                  <c:v>58.825000000000003</c:v>
                </c:pt>
                <c:pt idx="1137">
                  <c:v>58.875</c:v>
                </c:pt>
                <c:pt idx="1138">
                  <c:v>58.924999999999997</c:v>
                </c:pt>
                <c:pt idx="1139">
                  <c:v>58.975000000000001</c:v>
                </c:pt>
                <c:pt idx="1140">
                  <c:v>59.024999999999999</c:v>
                </c:pt>
                <c:pt idx="1141">
                  <c:v>59.075000000000003</c:v>
                </c:pt>
                <c:pt idx="1142">
                  <c:v>59.125</c:v>
                </c:pt>
                <c:pt idx="1143">
                  <c:v>59.174999999999997</c:v>
                </c:pt>
                <c:pt idx="1144">
                  <c:v>59.225000000000001</c:v>
                </c:pt>
                <c:pt idx="1145">
                  <c:v>59.274999999999999</c:v>
                </c:pt>
                <c:pt idx="1146">
                  <c:v>59.325000000000003</c:v>
                </c:pt>
                <c:pt idx="1147">
                  <c:v>59.375</c:v>
                </c:pt>
                <c:pt idx="1148">
                  <c:v>59.424999999999997</c:v>
                </c:pt>
                <c:pt idx="1149">
                  <c:v>59.475000000000001</c:v>
                </c:pt>
                <c:pt idx="1150">
                  <c:v>59.524999999999999</c:v>
                </c:pt>
                <c:pt idx="1151">
                  <c:v>59.575000000000003</c:v>
                </c:pt>
                <c:pt idx="1152">
                  <c:v>59.625</c:v>
                </c:pt>
                <c:pt idx="1153">
                  <c:v>59.674999999999997</c:v>
                </c:pt>
                <c:pt idx="1154">
                  <c:v>59.725000000000001</c:v>
                </c:pt>
                <c:pt idx="1155">
                  <c:v>59.774999999999999</c:v>
                </c:pt>
                <c:pt idx="1156">
                  <c:v>59.825000000000003</c:v>
                </c:pt>
                <c:pt idx="1157">
                  <c:v>59.875</c:v>
                </c:pt>
                <c:pt idx="1158">
                  <c:v>59.924999999999997</c:v>
                </c:pt>
                <c:pt idx="1159">
                  <c:v>59.975000000000001</c:v>
                </c:pt>
                <c:pt idx="1160">
                  <c:v>60.024999999999999</c:v>
                </c:pt>
                <c:pt idx="1161">
                  <c:v>60.075000000000003</c:v>
                </c:pt>
                <c:pt idx="1162">
                  <c:v>60.125</c:v>
                </c:pt>
                <c:pt idx="1163">
                  <c:v>60.174999999999997</c:v>
                </c:pt>
                <c:pt idx="1164">
                  <c:v>60.225000000000001</c:v>
                </c:pt>
                <c:pt idx="1165">
                  <c:v>60.274999999999999</c:v>
                </c:pt>
                <c:pt idx="1166">
                  <c:v>60.325000000000003</c:v>
                </c:pt>
                <c:pt idx="1167">
                  <c:v>60.375</c:v>
                </c:pt>
                <c:pt idx="1168">
                  <c:v>60.424999999999997</c:v>
                </c:pt>
                <c:pt idx="1169">
                  <c:v>60.475000000000001</c:v>
                </c:pt>
                <c:pt idx="1170">
                  <c:v>60.524999999999999</c:v>
                </c:pt>
                <c:pt idx="1171">
                  <c:v>60.575000000000003</c:v>
                </c:pt>
                <c:pt idx="1172">
                  <c:v>60.625</c:v>
                </c:pt>
                <c:pt idx="1173">
                  <c:v>60.674999999999997</c:v>
                </c:pt>
                <c:pt idx="1174">
                  <c:v>60.725000000000001</c:v>
                </c:pt>
                <c:pt idx="1175">
                  <c:v>60.774999999999999</c:v>
                </c:pt>
                <c:pt idx="1176">
                  <c:v>60.825000000000003</c:v>
                </c:pt>
                <c:pt idx="1177">
                  <c:v>60.875</c:v>
                </c:pt>
                <c:pt idx="1178">
                  <c:v>60.924999999999997</c:v>
                </c:pt>
                <c:pt idx="1179">
                  <c:v>60.975000000000001</c:v>
                </c:pt>
                <c:pt idx="1180">
                  <c:v>61.024999999999999</c:v>
                </c:pt>
                <c:pt idx="1181">
                  <c:v>61.075000000000003</c:v>
                </c:pt>
                <c:pt idx="1182">
                  <c:v>61.125</c:v>
                </c:pt>
                <c:pt idx="1183">
                  <c:v>61.174999999999997</c:v>
                </c:pt>
                <c:pt idx="1184">
                  <c:v>61.225000000000001</c:v>
                </c:pt>
                <c:pt idx="1185">
                  <c:v>61.274999999999999</c:v>
                </c:pt>
                <c:pt idx="1186">
                  <c:v>61.325000000000003</c:v>
                </c:pt>
                <c:pt idx="1187">
                  <c:v>61.375</c:v>
                </c:pt>
                <c:pt idx="1188">
                  <c:v>61.424999999999997</c:v>
                </c:pt>
                <c:pt idx="1189">
                  <c:v>61.475000000000001</c:v>
                </c:pt>
                <c:pt idx="1190">
                  <c:v>61.524999999999999</c:v>
                </c:pt>
                <c:pt idx="1191">
                  <c:v>61.575000000000003</c:v>
                </c:pt>
                <c:pt idx="1192">
                  <c:v>61.625</c:v>
                </c:pt>
                <c:pt idx="1193">
                  <c:v>61.674999999999997</c:v>
                </c:pt>
                <c:pt idx="1194">
                  <c:v>61.725000000000001</c:v>
                </c:pt>
                <c:pt idx="1195">
                  <c:v>61.774999999999999</c:v>
                </c:pt>
                <c:pt idx="1196">
                  <c:v>61.825000000000003</c:v>
                </c:pt>
                <c:pt idx="1197">
                  <c:v>61.875</c:v>
                </c:pt>
                <c:pt idx="1198">
                  <c:v>61.924999999999997</c:v>
                </c:pt>
                <c:pt idx="1199">
                  <c:v>61.975000000000001</c:v>
                </c:pt>
                <c:pt idx="1200">
                  <c:v>62.024999999999999</c:v>
                </c:pt>
                <c:pt idx="1201">
                  <c:v>62.075000000000003</c:v>
                </c:pt>
                <c:pt idx="1202">
                  <c:v>62.125</c:v>
                </c:pt>
                <c:pt idx="1203">
                  <c:v>62.174999999999997</c:v>
                </c:pt>
                <c:pt idx="1204">
                  <c:v>62.225000000000001</c:v>
                </c:pt>
                <c:pt idx="1205">
                  <c:v>62.274999999999999</c:v>
                </c:pt>
                <c:pt idx="1206">
                  <c:v>62.325000000000003</c:v>
                </c:pt>
                <c:pt idx="1207">
                  <c:v>62.375</c:v>
                </c:pt>
                <c:pt idx="1208">
                  <c:v>62.424999999999997</c:v>
                </c:pt>
                <c:pt idx="1209">
                  <c:v>62.475000000000001</c:v>
                </c:pt>
                <c:pt idx="1210">
                  <c:v>62.524999999999999</c:v>
                </c:pt>
                <c:pt idx="1211">
                  <c:v>62.575000000000003</c:v>
                </c:pt>
                <c:pt idx="1212">
                  <c:v>62.625</c:v>
                </c:pt>
                <c:pt idx="1213">
                  <c:v>62.674999999999997</c:v>
                </c:pt>
                <c:pt idx="1214">
                  <c:v>62.725000000000001</c:v>
                </c:pt>
                <c:pt idx="1215">
                  <c:v>62.774999999999999</c:v>
                </c:pt>
                <c:pt idx="1216">
                  <c:v>62.825000000000003</c:v>
                </c:pt>
                <c:pt idx="1217">
                  <c:v>62.875</c:v>
                </c:pt>
                <c:pt idx="1218">
                  <c:v>62.924999999999997</c:v>
                </c:pt>
                <c:pt idx="1219">
                  <c:v>62.975000000000001</c:v>
                </c:pt>
                <c:pt idx="1220">
                  <c:v>63.024999999999999</c:v>
                </c:pt>
                <c:pt idx="1221">
                  <c:v>63.075000000000003</c:v>
                </c:pt>
                <c:pt idx="1222">
                  <c:v>63.125</c:v>
                </c:pt>
                <c:pt idx="1223">
                  <c:v>63.174999999999997</c:v>
                </c:pt>
                <c:pt idx="1224">
                  <c:v>63.225000000000001</c:v>
                </c:pt>
                <c:pt idx="1225">
                  <c:v>63.274999999999999</c:v>
                </c:pt>
                <c:pt idx="1226">
                  <c:v>63.325000000000003</c:v>
                </c:pt>
                <c:pt idx="1227">
                  <c:v>63.375</c:v>
                </c:pt>
                <c:pt idx="1228">
                  <c:v>63.424999999999997</c:v>
                </c:pt>
                <c:pt idx="1229">
                  <c:v>63.475000000000001</c:v>
                </c:pt>
                <c:pt idx="1230">
                  <c:v>63.524999999999999</c:v>
                </c:pt>
                <c:pt idx="1231">
                  <c:v>63.575000000000003</c:v>
                </c:pt>
                <c:pt idx="1232">
                  <c:v>63.625</c:v>
                </c:pt>
                <c:pt idx="1233">
                  <c:v>63.674999999999997</c:v>
                </c:pt>
                <c:pt idx="1234">
                  <c:v>63.725000000000001</c:v>
                </c:pt>
                <c:pt idx="1235">
                  <c:v>63.774999999999999</c:v>
                </c:pt>
                <c:pt idx="1236">
                  <c:v>63.825000000000003</c:v>
                </c:pt>
                <c:pt idx="1237">
                  <c:v>63.875</c:v>
                </c:pt>
                <c:pt idx="1238">
                  <c:v>63.924999999999997</c:v>
                </c:pt>
                <c:pt idx="1239">
                  <c:v>63.975000000000001</c:v>
                </c:pt>
                <c:pt idx="1240">
                  <c:v>64.025000000000006</c:v>
                </c:pt>
                <c:pt idx="1241">
                  <c:v>64.075000000000003</c:v>
                </c:pt>
                <c:pt idx="1242">
                  <c:v>64.125</c:v>
                </c:pt>
                <c:pt idx="1243">
                  <c:v>64.174999999999997</c:v>
                </c:pt>
                <c:pt idx="1244">
                  <c:v>64.224999999999994</c:v>
                </c:pt>
                <c:pt idx="1245">
                  <c:v>64.275000000000006</c:v>
                </c:pt>
                <c:pt idx="1246">
                  <c:v>64.325000000000003</c:v>
                </c:pt>
                <c:pt idx="1247">
                  <c:v>64.375</c:v>
                </c:pt>
                <c:pt idx="1248">
                  <c:v>64.424999999999997</c:v>
                </c:pt>
                <c:pt idx="1249">
                  <c:v>64.474999999999994</c:v>
                </c:pt>
                <c:pt idx="1250">
                  <c:v>64.525000000000006</c:v>
                </c:pt>
                <c:pt idx="1251">
                  <c:v>64.575000000000003</c:v>
                </c:pt>
                <c:pt idx="1252">
                  <c:v>64.625</c:v>
                </c:pt>
                <c:pt idx="1253">
                  <c:v>64.674999999999997</c:v>
                </c:pt>
                <c:pt idx="1254">
                  <c:v>64.724999999999994</c:v>
                </c:pt>
                <c:pt idx="1255">
                  <c:v>64.775000000000006</c:v>
                </c:pt>
                <c:pt idx="1256">
                  <c:v>64.825000000000003</c:v>
                </c:pt>
                <c:pt idx="1257">
                  <c:v>64.875</c:v>
                </c:pt>
                <c:pt idx="1258">
                  <c:v>64.924999999999997</c:v>
                </c:pt>
                <c:pt idx="1259">
                  <c:v>64.974999999999994</c:v>
                </c:pt>
                <c:pt idx="1260">
                  <c:v>65.025000000000006</c:v>
                </c:pt>
                <c:pt idx="1261">
                  <c:v>65.075000000000003</c:v>
                </c:pt>
                <c:pt idx="1262">
                  <c:v>65.125</c:v>
                </c:pt>
                <c:pt idx="1263">
                  <c:v>65.174999999999997</c:v>
                </c:pt>
                <c:pt idx="1264">
                  <c:v>65.224999999999994</c:v>
                </c:pt>
                <c:pt idx="1265">
                  <c:v>65.275000000000006</c:v>
                </c:pt>
                <c:pt idx="1266">
                  <c:v>65.325000000000003</c:v>
                </c:pt>
                <c:pt idx="1267">
                  <c:v>65.375</c:v>
                </c:pt>
                <c:pt idx="1268">
                  <c:v>65.424999999999997</c:v>
                </c:pt>
                <c:pt idx="1269">
                  <c:v>65.474999999999994</c:v>
                </c:pt>
                <c:pt idx="1270">
                  <c:v>65.525000000000006</c:v>
                </c:pt>
                <c:pt idx="1271">
                  <c:v>65.575000000000003</c:v>
                </c:pt>
                <c:pt idx="1272">
                  <c:v>65.625</c:v>
                </c:pt>
                <c:pt idx="1273">
                  <c:v>65.674999999999997</c:v>
                </c:pt>
                <c:pt idx="1274">
                  <c:v>65.724999999999994</c:v>
                </c:pt>
                <c:pt idx="1275">
                  <c:v>65.775000000000006</c:v>
                </c:pt>
                <c:pt idx="1276">
                  <c:v>65.825000000000003</c:v>
                </c:pt>
                <c:pt idx="1277">
                  <c:v>65.875</c:v>
                </c:pt>
                <c:pt idx="1278">
                  <c:v>65.924999999999997</c:v>
                </c:pt>
                <c:pt idx="1279">
                  <c:v>65.974999999999994</c:v>
                </c:pt>
                <c:pt idx="1280">
                  <c:v>66.025000000000006</c:v>
                </c:pt>
                <c:pt idx="1281">
                  <c:v>66.075000000000003</c:v>
                </c:pt>
                <c:pt idx="1282">
                  <c:v>66.125</c:v>
                </c:pt>
                <c:pt idx="1283">
                  <c:v>66.174999999999997</c:v>
                </c:pt>
                <c:pt idx="1284">
                  <c:v>66.224999999999994</c:v>
                </c:pt>
                <c:pt idx="1285">
                  <c:v>66.275000000000006</c:v>
                </c:pt>
                <c:pt idx="1286">
                  <c:v>66.325000000000003</c:v>
                </c:pt>
                <c:pt idx="1287">
                  <c:v>66.375</c:v>
                </c:pt>
                <c:pt idx="1288">
                  <c:v>66.424999999999997</c:v>
                </c:pt>
                <c:pt idx="1289">
                  <c:v>66.474999999999994</c:v>
                </c:pt>
                <c:pt idx="1290">
                  <c:v>66.525000000000006</c:v>
                </c:pt>
                <c:pt idx="1291">
                  <c:v>66.575000000000003</c:v>
                </c:pt>
                <c:pt idx="1292">
                  <c:v>66.625</c:v>
                </c:pt>
                <c:pt idx="1293">
                  <c:v>66.674999999999997</c:v>
                </c:pt>
                <c:pt idx="1294">
                  <c:v>66.724999999999994</c:v>
                </c:pt>
                <c:pt idx="1295">
                  <c:v>66.775000000000006</c:v>
                </c:pt>
                <c:pt idx="1296">
                  <c:v>66.825000000000003</c:v>
                </c:pt>
                <c:pt idx="1297">
                  <c:v>66.875</c:v>
                </c:pt>
                <c:pt idx="1298">
                  <c:v>66.924999999999997</c:v>
                </c:pt>
                <c:pt idx="1299">
                  <c:v>66.974999999999994</c:v>
                </c:pt>
                <c:pt idx="1300">
                  <c:v>67.025000000000006</c:v>
                </c:pt>
                <c:pt idx="1301">
                  <c:v>67.075000000000003</c:v>
                </c:pt>
                <c:pt idx="1302">
                  <c:v>67.125</c:v>
                </c:pt>
                <c:pt idx="1303">
                  <c:v>67.174999999999997</c:v>
                </c:pt>
                <c:pt idx="1304">
                  <c:v>67.224999999999994</c:v>
                </c:pt>
                <c:pt idx="1305">
                  <c:v>67.275000000000006</c:v>
                </c:pt>
                <c:pt idx="1306">
                  <c:v>67.325000000000003</c:v>
                </c:pt>
                <c:pt idx="1307">
                  <c:v>67.375</c:v>
                </c:pt>
                <c:pt idx="1308">
                  <c:v>67.424999999999997</c:v>
                </c:pt>
                <c:pt idx="1309">
                  <c:v>67.474999999999994</c:v>
                </c:pt>
                <c:pt idx="1310">
                  <c:v>67.525000000000006</c:v>
                </c:pt>
                <c:pt idx="1311">
                  <c:v>67.575000000000003</c:v>
                </c:pt>
                <c:pt idx="1312">
                  <c:v>67.625</c:v>
                </c:pt>
                <c:pt idx="1313">
                  <c:v>67.674999999999997</c:v>
                </c:pt>
                <c:pt idx="1314">
                  <c:v>67.724999999999994</c:v>
                </c:pt>
                <c:pt idx="1315">
                  <c:v>67.775000000000006</c:v>
                </c:pt>
                <c:pt idx="1316">
                  <c:v>67.825000000000003</c:v>
                </c:pt>
                <c:pt idx="1317">
                  <c:v>67.875</c:v>
                </c:pt>
                <c:pt idx="1318">
                  <c:v>67.924999999999997</c:v>
                </c:pt>
                <c:pt idx="1319">
                  <c:v>67.974999999999994</c:v>
                </c:pt>
                <c:pt idx="1320">
                  <c:v>68.025000000000006</c:v>
                </c:pt>
                <c:pt idx="1321">
                  <c:v>68.075000000000003</c:v>
                </c:pt>
                <c:pt idx="1322">
                  <c:v>68.125</c:v>
                </c:pt>
                <c:pt idx="1323">
                  <c:v>68.174999999999997</c:v>
                </c:pt>
                <c:pt idx="1324">
                  <c:v>68.224999999999994</c:v>
                </c:pt>
                <c:pt idx="1325">
                  <c:v>68.275000000000006</c:v>
                </c:pt>
                <c:pt idx="1326">
                  <c:v>68.325000000000003</c:v>
                </c:pt>
                <c:pt idx="1327">
                  <c:v>68.375</c:v>
                </c:pt>
                <c:pt idx="1328">
                  <c:v>68.424999999999997</c:v>
                </c:pt>
                <c:pt idx="1329">
                  <c:v>68.474999999999994</c:v>
                </c:pt>
                <c:pt idx="1330">
                  <c:v>68.525000000000006</c:v>
                </c:pt>
                <c:pt idx="1331">
                  <c:v>68.575000000000003</c:v>
                </c:pt>
                <c:pt idx="1332">
                  <c:v>68.625</c:v>
                </c:pt>
                <c:pt idx="1333">
                  <c:v>68.674999999999997</c:v>
                </c:pt>
                <c:pt idx="1334">
                  <c:v>68.724999999999994</c:v>
                </c:pt>
                <c:pt idx="1335">
                  <c:v>68.775000000000006</c:v>
                </c:pt>
                <c:pt idx="1336">
                  <c:v>68.825000000000003</c:v>
                </c:pt>
                <c:pt idx="1337">
                  <c:v>68.875</c:v>
                </c:pt>
                <c:pt idx="1338">
                  <c:v>68.924999999999997</c:v>
                </c:pt>
                <c:pt idx="1339">
                  <c:v>68.974999999999994</c:v>
                </c:pt>
                <c:pt idx="1340">
                  <c:v>69.025000000000006</c:v>
                </c:pt>
                <c:pt idx="1341">
                  <c:v>69.075000000000003</c:v>
                </c:pt>
                <c:pt idx="1342">
                  <c:v>69.125</c:v>
                </c:pt>
                <c:pt idx="1343">
                  <c:v>69.174999999999997</c:v>
                </c:pt>
                <c:pt idx="1344">
                  <c:v>69.224999999999994</c:v>
                </c:pt>
                <c:pt idx="1345">
                  <c:v>69.275000000000006</c:v>
                </c:pt>
                <c:pt idx="1346">
                  <c:v>69.325000000000003</c:v>
                </c:pt>
                <c:pt idx="1347">
                  <c:v>69.375</c:v>
                </c:pt>
                <c:pt idx="1348">
                  <c:v>69.424999999999997</c:v>
                </c:pt>
                <c:pt idx="1349">
                  <c:v>69.474999999999994</c:v>
                </c:pt>
                <c:pt idx="1350">
                  <c:v>69.525000000000006</c:v>
                </c:pt>
                <c:pt idx="1351">
                  <c:v>69.575000000000003</c:v>
                </c:pt>
                <c:pt idx="1352">
                  <c:v>69.625</c:v>
                </c:pt>
                <c:pt idx="1353">
                  <c:v>69.674999999999997</c:v>
                </c:pt>
                <c:pt idx="1354">
                  <c:v>69.724999999999994</c:v>
                </c:pt>
                <c:pt idx="1355">
                  <c:v>69.775000000000006</c:v>
                </c:pt>
                <c:pt idx="1356">
                  <c:v>69.825000000000003</c:v>
                </c:pt>
                <c:pt idx="1357">
                  <c:v>69.875</c:v>
                </c:pt>
                <c:pt idx="1358">
                  <c:v>69.924999999999997</c:v>
                </c:pt>
                <c:pt idx="1359">
                  <c:v>69.974999999999994</c:v>
                </c:pt>
                <c:pt idx="1360">
                  <c:v>70.025000000000006</c:v>
                </c:pt>
                <c:pt idx="1361">
                  <c:v>70.075000000000003</c:v>
                </c:pt>
                <c:pt idx="1362">
                  <c:v>70.125</c:v>
                </c:pt>
                <c:pt idx="1363">
                  <c:v>70.174999999999997</c:v>
                </c:pt>
                <c:pt idx="1364">
                  <c:v>70.224999999999994</c:v>
                </c:pt>
                <c:pt idx="1365">
                  <c:v>70.275000000000006</c:v>
                </c:pt>
                <c:pt idx="1366">
                  <c:v>70.325000000000003</c:v>
                </c:pt>
                <c:pt idx="1367">
                  <c:v>70.375</c:v>
                </c:pt>
                <c:pt idx="1368">
                  <c:v>70.424999999999997</c:v>
                </c:pt>
                <c:pt idx="1369">
                  <c:v>70.474999999999994</c:v>
                </c:pt>
                <c:pt idx="1370">
                  <c:v>70.525000000000006</c:v>
                </c:pt>
                <c:pt idx="1371">
                  <c:v>70.575000000000003</c:v>
                </c:pt>
                <c:pt idx="1372">
                  <c:v>70.625</c:v>
                </c:pt>
                <c:pt idx="1373">
                  <c:v>70.674999999999997</c:v>
                </c:pt>
                <c:pt idx="1374">
                  <c:v>70.724999999999994</c:v>
                </c:pt>
                <c:pt idx="1375">
                  <c:v>70.775000000000006</c:v>
                </c:pt>
                <c:pt idx="1376">
                  <c:v>70.825000000000003</c:v>
                </c:pt>
                <c:pt idx="1377">
                  <c:v>70.875</c:v>
                </c:pt>
                <c:pt idx="1378">
                  <c:v>70.924999999999997</c:v>
                </c:pt>
                <c:pt idx="1379">
                  <c:v>70.974999999999994</c:v>
                </c:pt>
                <c:pt idx="1380">
                  <c:v>71.025000000000006</c:v>
                </c:pt>
                <c:pt idx="1381">
                  <c:v>71.075000000000003</c:v>
                </c:pt>
                <c:pt idx="1382">
                  <c:v>71.125</c:v>
                </c:pt>
                <c:pt idx="1383">
                  <c:v>71.174999999999997</c:v>
                </c:pt>
                <c:pt idx="1384">
                  <c:v>71.224999999999994</c:v>
                </c:pt>
                <c:pt idx="1385">
                  <c:v>71.275000000000006</c:v>
                </c:pt>
                <c:pt idx="1386">
                  <c:v>71.325000000000003</c:v>
                </c:pt>
                <c:pt idx="1387">
                  <c:v>71.375</c:v>
                </c:pt>
                <c:pt idx="1388">
                  <c:v>71.424999999999997</c:v>
                </c:pt>
                <c:pt idx="1389">
                  <c:v>71.474999999999994</c:v>
                </c:pt>
                <c:pt idx="1390">
                  <c:v>71.525000000000006</c:v>
                </c:pt>
                <c:pt idx="1391">
                  <c:v>71.575000000000003</c:v>
                </c:pt>
                <c:pt idx="1392">
                  <c:v>71.625</c:v>
                </c:pt>
                <c:pt idx="1393">
                  <c:v>71.674999999999997</c:v>
                </c:pt>
                <c:pt idx="1394">
                  <c:v>71.724999999999994</c:v>
                </c:pt>
                <c:pt idx="1395">
                  <c:v>71.775000000000006</c:v>
                </c:pt>
                <c:pt idx="1396">
                  <c:v>71.825000000000003</c:v>
                </c:pt>
                <c:pt idx="1397">
                  <c:v>71.875</c:v>
                </c:pt>
                <c:pt idx="1398">
                  <c:v>71.924999999999997</c:v>
                </c:pt>
                <c:pt idx="1399">
                  <c:v>71.974999999999994</c:v>
                </c:pt>
                <c:pt idx="1400">
                  <c:v>72.025000000000006</c:v>
                </c:pt>
                <c:pt idx="1401">
                  <c:v>72.075000000000003</c:v>
                </c:pt>
                <c:pt idx="1402">
                  <c:v>72.125</c:v>
                </c:pt>
                <c:pt idx="1403">
                  <c:v>72.174999999999997</c:v>
                </c:pt>
                <c:pt idx="1404">
                  <c:v>72.224999999999994</c:v>
                </c:pt>
                <c:pt idx="1405">
                  <c:v>72.275000000000006</c:v>
                </c:pt>
                <c:pt idx="1406">
                  <c:v>72.325000000000003</c:v>
                </c:pt>
                <c:pt idx="1407">
                  <c:v>72.375</c:v>
                </c:pt>
                <c:pt idx="1408">
                  <c:v>72.424999999999997</c:v>
                </c:pt>
                <c:pt idx="1409">
                  <c:v>72.474999999999994</c:v>
                </c:pt>
                <c:pt idx="1410">
                  <c:v>72.525000000000006</c:v>
                </c:pt>
                <c:pt idx="1411">
                  <c:v>72.575000000000003</c:v>
                </c:pt>
                <c:pt idx="1412">
                  <c:v>72.625</c:v>
                </c:pt>
                <c:pt idx="1413">
                  <c:v>72.674999999999997</c:v>
                </c:pt>
                <c:pt idx="1414">
                  <c:v>72.724999999999994</c:v>
                </c:pt>
                <c:pt idx="1415">
                  <c:v>72.775000000000006</c:v>
                </c:pt>
                <c:pt idx="1416">
                  <c:v>72.825000000000003</c:v>
                </c:pt>
                <c:pt idx="1417">
                  <c:v>72.875</c:v>
                </c:pt>
                <c:pt idx="1418">
                  <c:v>72.924999999999997</c:v>
                </c:pt>
                <c:pt idx="1419">
                  <c:v>72.974999999999994</c:v>
                </c:pt>
                <c:pt idx="1420">
                  <c:v>73.025000000000006</c:v>
                </c:pt>
                <c:pt idx="1421">
                  <c:v>73.075000000000003</c:v>
                </c:pt>
                <c:pt idx="1422">
                  <c:v>73.125</c:v>
                </c:pt>
                <c:pt idx="1423">
                  <c:v>73.174999999999997</c:v>
                </c:pt>
                <c:pt idx="1424">
                  <c:v>73.224999999999994</c:v>
                </c:pt>
                <c:pt idx="1425">
                  <c:v>73.275000000000006</c:v>
                </c:pt>
                <c:pt idx="1426">
                  <c:v>73.325000000000003</c:v>
                </c:pt>
                <c:pt idx="1427">
                  <c:v>73.375</c:v>
                </c:pt>
                <c:pt idx="1428">
                  <c:v>73.424999999999997</c:v>
                </c:pt>
                <c:pt idx="1429">
                  <c:v>73.474999999999994</c:v>
                </c:pt>
                <c:pt idx="1430">
                  <c:v>73.525000000000006</c:v>
                </c:pt>
                <c:pt idx="1431">
                  <c:v>73.575000000000003</c:v>
                </c:pt>
                <c:pt idx="1432">
                  <c:v>73.625</c:v>
                </c:pt>
                <c:pt idx="1433">
                  <c:v>73.674999999999997</c:v>
                </c:pt>
                <c:pt idx="1434">
                  <c:v>73.724999999999994</c:v>
                </c:pt>
                <c:pt idx="1435">
                  <c:v>73.775000000000006</c:v>
                </c:pt>
                <c:pt idx="1436">
                  <c:v>73.825000000000003</c:v>
                </c:pt>
                <c:pt idx="1437">
                  <c:v>73.875</c:v>
                </c:pt>
                <c:pt idx="1438">
                  <c:v>73.924999999999997</c:v>
                </c:pt>
                <c:pt idx="1439">
                  <c:v>73.974999999999994</c:v>
                </c:pt>
                <c:pt idx="1440">
                  <c:v>74.025000000000006</c:v>
                </c:pt>
                <c:pt idx="1441">
                  <c:v>74.075000000000003</c:v>
                </c:pt>
                <c:pt idx="1442">
                  <c:v>74.125</c:v>
                </c:pt>
                <c:pt idx="1443">
                  <c:v>74.174999999999997</c:v>
                </c:pt>
                <c:pt idx="1444">
                  <c:v>74.224999999999994</c:v>
                </c:pt>
                <c:pt idx="1445">
                  <c:v>74.275000000000006</c:v>
                </c:pt>
                <c:pt idx="1446">
                  <c:v>74.325000000000003</c:v>
                </c:pt>
                <c:pt idx="1447">
                  <c:v>74.375</c:v>
                </c:pt>
                <c:pt idx="1448">
                  <c:v>74.424999999999997</c:v>
                </c:pt>
                <c:pt idx="1449">
                  <c:v>74.474999999999994</c:v>
                </c:pt>
                <c:pt idx="1450">
                  <c:v>74.525000000000006</c:v>
                </c:pt>
                <c:pt idx="1451">
                  <c:v>74.575000000000003</c:v>
                </c:pt>
                <c:pt idx="1452">
                  <c:v>74.625</c:v>
                </c:pt>
                <c:pt idx="1453">
                  <c:v>74.674999999999997</c:v>
                </c:pt>
                <c:pt idx="1454">
                  <c:v>74.724999999999994</c:v>
                </c:pt>
                <c:pt idx="1455">
                  <c:v>74.775000000000006</c:v>
                </c:pt>
                <c:pt idx="1456">
                  <c:v>74.825000000000003</c:v>
                </c:pt>
                <c:pt idx="1457">
                  <c:v>74.875</c:v>
                </c:pt>
                <c:pt idx="1458">
                  <c:v>74.924999999999997</c:v>
                </c:pt>
                <c:pt idx="1459">
                  <c:v>74.974999999999994</c:v>
                </c:pt>
                <c:pt idx="1460">
                  <c:v>75.025000000000006</c:v>
                </c:pt>
                <c:pt idx="1461">
                  <c:v>75.075000000000003</c:v>
                </c:pt>
                <c:pt idx="1462">
                  <c:v>75.125</c:v>
                </c:pt>
                <c:pt idx="1463">
                  <c:v>75.174999999999997</c:v>
                </c:pt>
                <c:pt idx="1464">
                  <c:v>75.224999999999994</c:v>
                </c:pt>
                <c:pt idx="1465">
                  <c:v>75.275000000000006</c:v>
                </c:pt>
                <c:pt idx="1466">
                  <c:v>75.325000000000003</c:v>
                </c:pt>
                <c:pt idx="1467">
                  <c:v>75.375</c:v>
                </c:pt>
                <c:pt idx="1468">
                  <c:v>75.424999999999997</c:v>
                </c:pt>
                <c:pt idx="1469">
                  <c:v>75.474999999999994</c:v>
                </c:pt>
                <c:pt idx="1470">
                  <c:v>75.525000000000006</c:v>
                </c:pt>
                <c:pt idx="1471">
                  <c:v>75.575000000000003</c:v>
                </c:pt>
                <c:pt idx="1472">
                  <c:v>75.625</c:v>
                </c:pt>
                <c:pt idx="1473">
                  <c:v>75.674999999999997</c:v>
                </c:pt>
                <c:pt idx="1474">
                  <c:v>75.724999999999994</c:v>
                </c:pt>
                <c:pt idx="1475">
                  <c:v>75.775000000000006</c:v>
                </c:pt>
                <c:pt idx="1476">
                  <c:v>75.825000000000003</c:v>
                </c:pt>
                <c:pt idx="1477">
                  <c:v>75.875</c:v>
                </c:pt>
                <c:pt idx="1478">
                  <c:v>75.924999999999997</c:v>
                </c:pt>
                <c:pt idx="1479">
                  <c:v>75.974999999999994</c:v>
                </c:pt>
                <c:pt idx="1480">
                  <c:v>76.025000000000006</c:v>
                </c:pt>
                <c:pt idx="1481">
                  <c:v>76.075000000000003</c:v>
                </c:pt>
                <c:pt idx="1482">
                  <c:v>76.125</c:v>
                </c:pt>
                <c:pt idx="1483">
                  <c:v>76.174999999999997</c:v>
                </c:pt>
                <c:pt idx="1484">
                  <c:v>76.224999999999994</c:v>
                </c:pt>
                <c:pt idx="1485">
                  <c:v>76.275000000000006</c:v>
                </c:pt>
                <c:pt idx="1486">
                  <c:v>76.325000000000003</c:v>
                </c:pt>
                <c:pt idx="1487">
                  <c:v>76.375</c:v>
                </c:pt>
                <c:pt idx="1488">
                  <c:v>76.424999999999997</c:v>
                </c:pt>
                <c:pt idx="1489">
                  <c:v>76.474999999999994</c:v>
                </c:pt>
                <c:pt idx="1490">
                  <c:v>76.525000000000006</c:v>
                </c:pt>
                <c:pt idx="1491">
                  <c:v>76.575000000000003</c:v>
                </c:pt>
                <c:pt idx="1492">
                  <c:v>76.625</c:v>
                </c:pt>
                <c:pt idx="1493">
                  <c:v>76.674999999999997</c:v>
                </c:pt>
                <c:pt idx="1494">
                  <c:v>76.724999999999994</c:v>
                </c:pt>
                <c:pt idx="1495">
                  <c:v>76.775000000000006</c:v>
                </c:pt>
                <c:pt idx="1496">
                  <c:v>76.825000000000003</c:v>
                </c:pt>
                <c:pt idx="1497">
                  <c:v>76.875</c:v>
                </c:pt>
                <c:pt idx="1498">
                  <c:v>76.924999999999997</c:v>
                </c:pt>
                <c:pt idx="1499">
                  <c:v>76.974999999999994</c:v>
                </c:pt>
                <c:pt idx="1500">
                  <c:v>77.025000000000006</c:v>
                </c:pt>
                <c:pt idx="1501">
                  <c:v>77.075000000000003</c:v>
                </c:pt>
                <c:pt idx="1502">
                  <c:v>77.125</c:v>
                </c:pt>
                <c:pt idx="1503">
                  <c:v>77.174999999999997</c:v>
                </c:pt>
                <c:pt idx="1504">
                  <c:v>77.224999999999994</c:v>
                </c:pt>
                <c:pt idx="1505">
                  <c:v>77.275000000000006</c:v>
                </c:pt>
                <c:pt idx="1506">
                  <c:v>77.325000000000003</c:v>
                </c:pt>
                <c:pt idx="1507">
                  <c:v>77.375</c:v>
                </c:pt>
                <c:pt idx="1508">
                  <c:v>77.424999999999997</c:v>
                </c:pt>
                <c:pt idx="1509">
                  <c:v>77.474999999999994</c:v>
                </c:pt>
                <c:pt idx="1510">
                  <c:v>77.525000000000006</c:v>
                </c:pt>
                <c:pt idx="1511">
                  <c:v>77.575000000000003</c:v>
                </c:pt>
                <c:pt idx="1512">
                  <c:v>77.625</c:v>
                </c:pt>
                <c:pt idx="1513">
                  <c:v>77.674999999999997</c:v>
                </c:pt>
                <c:pt idx="1514">
                  <c:v>77.724999999999994</c:v>
                </c:pt>
                <c:pt idx="1515">
                  <c:v>77.775000000000006</c:v>
                </c:pt>
                <c:pt idx="1516">
                  <c:v>77.825000000000003</c:v>
                </c:pt>
                <c:pt idx="1517">
                  <c:v>77.875</c:v>
                </c:pt>
                <c:pt idx="1518">
                  <c:v>77.924999999999997</c:v>
                </c:pt>
                <c:pt idx="1519">
                  <c:v>77.974999999999994</c:v>
                </c:pt>
                <c:pt idx="1520">
                  <c:v>78.025000000000006</c:v>
                </c:pt>
                <c:pt idx="1521">
                  <c:v>78.075000000000003</c:v>
                </c:pt>
                <c:pt idx="1522">
                  <c:v>78.125</c:v>
                </c:pt>
                <c:pt idx="1523">
                  <c:v>78.174999999999997</c:v>
                </c:pt>
                <c:pt idx="1524">
                  <c:v>78.224999999999994</c:v>
                </c:pt>
                <c:pt idx="1525">
                  <c:v>78.275000000000006</c:v>
                </c:pt>
                <c:pt idx="1526">
                  <c:v>78.325000000000003</c:v>
                </c:pt>
                <c:pt idx="1527">
                  <c:v>78.375</c:v>
                </c:pt>
                <c:pt idx="1528">
                  <c:v>78.424999999999997</c:v>
                </c:pt>
                <c:pt idx="1529">
                  <c:v>78.474999999999994</c:v>
                </c:pt>
                <c:pt idx="1530">
                  <c:v>78.525000000000006</c:v>
                </c:pt>
                <c:pt idx="1531">
                  <c:v>78.575000000000003</c:v>
                </c:pt>
                <c:pt idx="1532">
                  <c:v>78.625</c:v>
                </c:pt>
                <c:pt idx="1533">
                  <c:v>78.674999999999997</c:v>
                </c:pt>
                <c:pt idx="1534">
                  <c:v>78.724999999999994</c:v>
                </c:pt>
                <c:pt idx="1535">
                  <c:v>78.775000000000006</c:v>
                </c:pt>
                <c:pt idx="1536">
                  <c:v>78.825000000000003</c:v>
                </c:pt>
                <c:pt idx="1537">
                  <c:v>78.875</c:v>
                </c:pt>
                <c:pt idx="1538">
                  <c:v>78.924999999999997</c:v>
                </c:pt>
                <c:pt idx="1539">
                  <c:v>78.974999999999994</c:v>
                </c:pt>
                <c:pt idx="1540">
                  <c:v>79.025000000000006</c:v>
                </c:pt>
                <c:pt idx="1541">
                  <c:v>79.075000000000003</c:v>
                </c:pt>
                <c:pt idx="1542">
                  <c:v>79.125</c:v>
                </c:pt>
                <c:pt idx="1543">
                  <c:v>79.174999999999997</c:v>
                </c:pt>
                <c:pt idx="1544">
                  <c:v>79.224999999999994</c:v>
                </c:pt>
                <c:pt idx="1545">
                  <c:v>79.275000000000006</c:v>
                </c:pt>
                <c:pt idx="1546">
                  <c:v>79.325000000000003</c:v>
                </c:pt>
                <c:pt idx="1547">
                  <c:v>79.375</c:v>
                </c:pt>
                <c:pt idx="1548">
                  <c:v>79.424999999999997</c:v>
                </c:pt>
                <c:pt idx="1549">
                  <c:v>79.474999999999994</c:v>
                </c:pt>
                <c:pt idx="1550">
                  <c:v>79.525000000000006</c:v>
                </c:pt>
                <c:pt idx="1551">
                  <c:v>79.575000000000003</c:v>
                </c:pt>
                <c:pt idx="1552">
                  <c:v>79.625</c:v>
                </c:pt>
                <c:pt idx="1553">
                  <c:v>79.674999999999997</c:v>
                </c:pt>
                <c:pt idx="1554">
                  <c:v>79.724999999999994</c:v>
                </c:pt>
                <c:pt idx="1555">
                  <c:v>79.775000000000006</c:v>
                </c:pt>
                <c:pt idx="1556">
                  <c:v>79.825000000000003</c:v>
                </c:pt>
                <c:pt idx="1557">
                  <c:v>79.875</c:v>
                </c:pt>
                <c:pt idx="1558">
                  <c:v>79.924999999999997</c:v>
                </c:pt>
                <c:pt idx="1559">
                  <c:v>79.974999999999994</c:v>
                </c:pt>
                <c:pt idx="1560">
                  <c:v>80.025000000000006</c:v>
                </c:pt>
                <c:pt idx="1561">
                  <c:v>80.075000000000003</c:v>
                </c:pt>
                <c:pt idx="1562">
                  <c:v>80.125</c:v>
                </c:pt>
                <c:pt idx="1563">
                  <c:v>80.174999999999997</c:v>
                </c:pt>
                <c:pt idx="1564">
                  <c:v>80.224999999999994</c:v>
                </c:pt>
                <c:pt idx="1565">
                  <c:v>80.275000000000006</c:v>
                </c:pt>
                <c:pt idx="1566">
                  <c:v>80.325000000000003</c:v>
                </c:pt>
                <c:pt idx="1567">
                  <c:v>80.375</c:v>
                </c:pt>
                <c:pt idx="1568">
                  <c:v>80.424999999999997</c:v>
                </c:pt>
                <c:pt idx="1569">
                  <c:v>80.474999999999994</c:v>
                </c:pt>
                <c:pt idx="1570">
                  <c:v>80.525000000000006</c:v>
                </c:pt>
                <c:pt idx="1571">
                  <c:v>80.575000000000003</c:v>
                </c:pt>
                <c:pt idx="1572">
                  <c:v>80.625</c:v>
                </c:pt>
                <c:pt idx="1573">
                  <c:v>80.674999999999997</c:v>
                </c:pt>
                <c:pt idx="1574">
                  <c:v>80.724999999999994</c:v>
                </c:pt>
                <c:pt idx="1575">
                  <c:v>80.775000000000006</c:v>
                </c:pt>
                <c:pt idx="1576">
                  <c:v>80.825000000000003</c:v>
                </c:pt>
                <c:pt idx="1577">
                  <c:v>80.875</c:v>
                </c:pt>
                <c:pt idx="1578">
                  <c:v>80.924999999999997</c:v>
                </c:pt>
                <c:pt idx="1579">
                  <c:v>80.974999999999994</c:v>
                </c:pt>
                <c:pt idx="1580">
                  <c:v>81.025000000000006</c:v>
                </c:pt>
                <c:pt idx="1581">
                  <c:v>81.075000000000003</c:v>
                </c:pt>
                <c:pt idx="1582">
                  <c:v>81.125</c:v>
                </c:pt>
                <c:pt idx="1583">
                  <c:v>81.174999999999997</c:v>
                </c:pt>
                <c:pt idx="1584">
                  <c:v>81.224999999999994</c:v>
                </c:pt>
                <c:pt idx="1585">
                  <c:v>81.275000000000006</c:v>
                </c:pt>
                <c:pt idx="1586">
                  <c:v>81.325000000000003</c:v>
                </c:pt>
                <c:pt idx="1587">
                  <c:v>81.375</c:v>
                </c:pt>
                <c:pt idx="1588">
                  <c:v>81.424999999999997</c:v>
                </c:pt>
                <c:pt idx="1589">
                  <c:v>81.474999999999994</c:v>
                </c:pt>
                <c:pt idx="1590">
                  <c:v>81.525000000000006</c:v>
                </c:pt>
                <c:pt idx="1591">
                  <c:v>81.575000000000003</c:v>
                </c:pt>
                <c:pt idx="1592">
                  <c:v>81.625</c:v>
                </c:pt>
                <c:pt idx="1593">
                  <c:v>81.674999999999997</c:v>
                </c:pt>
                <c:pt idx="1594">
                  <c:v>81.724999999999994</c:v>
                </c:pt>
                <c:pt idx="1595">
                  <c:v>81.775000000000006</c:v>
                </c:pt>
                <c:pt idx="1596">
                  <c:v>81.825000000000003</c:v>
                </c:pt>
                <c:pt idx="1597">
                  <c:v>81.875</c:v>
                </c:pt>
                <c:pt idx="1598">
                  <c:v>81.924999999999997</c:v>
                </c:pt>
                <c:pt idx="1599">
                  <c:v>81.974999999999994</c:v>
                </c:pt>
                <c:pt idx="1600">
                  <c:v>82.025000000000006</c:v>
                </c:pt>
                <c:pt idx="1601">
                  <c:v>82.075000000000003</c:v>
                </c:pt>
                <c:pt idx="1602">
                  <c:v>82.125</c:v>
                </c:pt>
                <c:pt idx="1603">
                  <c:v>82.174999999999997</c:v>
                </c:pt>
                <c:pt idx="1604">
                  <c:v>82.224999999999994</c:v>
                </c:pt>
                <c:pt idx="1605">
                  <c:v>82.275000000000006</c:v>
                </c:pt>
                <c:pt idx="1606">
                  <c:v>82.325000000000003</c:v>
                </c:pt>
                <c:pt idx="1607">
                  <c:v>82.375</c:v>
                </c:pt>
                <c:pt idx="1608">
                  <c:v>82.424999999999997</c:v>
                </c:pt>
                <c:pt idx="1609">
                  <c:v>82.474999999999994</c:v>
                </c:pt>
                <c:pt idx="1610">
                  <c:v>82.525000000000006</c:v>
                </c:pt>
                <c:pt idx="1611">
                  <c:v>82.575000000000003</c:v>
                </c:pt>
                <c:pt idx="1612">
                  <c:v>82.625</c:v>
                </c:pt>
                <c:pt idx="1613">
                  <c:v>82.674999999999997</c:v>
                </c:pt>
                <c:pt idx="1614">
                  <c:v>82.724999999999994</c:v>
                </c:pt>
                <c:pt idx="1615">
                  <c:v>82.775000000000006</c:v>
                </c:pt>
                <c:pt idx="1616">
                  <c:v>82.825000000000003</c:v>
                </c:pt>
                <c:pt idx="1617">
                  <c:v>82.875</c:v>
                </c:pt>
                <c:pt idx="1618">
                  <c:v>82.924999999999997</c:v>
                </c:pt>
                <c:pt idx="1619">
                  <c:v>82.974999999999994</c:v>
                </c:pt>
                <c:pt idx="1620">
                  <c:v>83.025000000000006</c:v>
                </c:pt>
                <c:pt idx="1621">
                  <c:v>83.075000000000003</c:v>
                </c:pt>
                <c:pt idx="1622">
                  <c:v>83.125</c:v>
                </c:pt>
                <c:pt idx="1623">
                  <c:v>83.174999999999997</c:v>
                </c:pt>
                <c:pt idx="1624">
                  <c:v>83.224999999999994</c:v>
                </c:pt>
                <c:pt idx="1625">
                  <c:v>83.275000000000006</c:v>
                </c:pt>
                <c:pt idx="1626">
                  <c:v>83.325000000000003</c:v>
                </c:pt>
                <c:pt idx="1627">
                  <c:v>83.375</c:v>
                </c:pt>
                <c:pt idx="1628">
                  <c:v>83.424999999999997</c:v>
                </c:pt>
                <c:pt idx="1629">
                  <c:v>83.474999999999994</c:v>
                </c:pt>
                <c:pt idx="1630">
                  <c:v>83.525000000000006</c:v>
                </c:pt>
                <c:pt idx="1631">
                  <c:v>83.575000000000003</c:v>
                </c:pt>
                <c:pt idx="1632">
                  <c:v>83.625</c:v>
                </c:pt>
                <c:pt idx="1633">
                  <c:v>83.674999999999997</c:v>
                </c:pt>
                <c:pt idx="1634">
                  <c:v>83.724999999999994</c:v>
                </c:pt>
                <c:pt idx="1635">
                  <c:v>83.775000000000006</c:v>
                </c:pt>
                <c:pt idx="1636">
                  <c:v>83.825000000000003</c:v>
                </c:pt>
                <c:pt idx="1637">
                  <c:v>83.875</c:v>
                </c:pt>
                <c:pt idx="1638">
                  <c:v>83.924999999999997</c:v>
                </c:pt>
                <c:pt idx="1639">
                  <c:v>83.974999999999994</c:v>
                </c:pt>
                <c:pt idx="1640">
                  <c:v>84.025000000000006</c:v>
                </c:pt>
                <c:pt idx="1641">
                  <c:v>84.075000000000003</c:v>
                </c:pt>
                <c:pt idx="1642">
                  <c:v>84.125</c:v>
                </c:pt>
                <c:pt idx="1643">
                  <c:v>84.174999999999997</c:v>
                </c:pt>
                <c:pt idx="1644">
                  <c:v>84.224999999999994</c:v>
                </c:pt>
                <c:pt idx="1645">
                  <c:v>84.275000000000006</c:v>
                </c:pt>
                <c:pt idx="1646">
                  <c:v>84.325000000000003</c:v>
                </c:pt>
                <c:pt idx="1647">
                  <c:v>84.375</c:v>
                </c:pt>
                <c:pt idx="1648">
                  <c:v>84.424999999999997</c:v>
                </c:pt>
                <c:pt idx="1649">
                  <c:v>84.474999999999994</c:v>
                </c:pt>
                <c:pt idx="1650">
                  <c:v>84.525000000000006</c:v>
                </c:pt>
                <c:pt idx="1651">
                  <c:v>84.575000000000003</c:v>
                </c:pt>
                <c:pt idx="1652">
                  <c:v>84.625</c:v>
                </c:pt>
                <c:pt idx="1653">
                  <c:v>84.674999999999997</c:v>
                </c:pt>
                <c:pt idx="1654">
                  <c:v>84.724999999999994</c:v>
                </c:pt>
                <c:pt idx="1655">
                  <c:v>84.775000000000006</c:v>
                </c:pt>
                <c:pt idx="1656">
                  <c:v>84.825000000000003</c:v>
                </c:pt>
                <c:pt idx="1657">
                  <c:v>84.875</c:v>
                </c:pt>
                <c:pt idx="1658">
                  <c:v>84.924999999999997</c:v>
                </c:pt>
                <c:pt idx="1659">
                  <c:v>84.974999999999994</c:v>
                </c:pt>
                <c:pt idx="1660">
                  <c:v>85.025000000000006</c:v>
                </c:pt>
                <c:pt idx="1661">
                  <c:v>85.075000000000003</c:v>
                </c:pt>
                <c:pt idx="1662">
                  <c:v>85.125</c:v>
                </c:pt>
                <c:pt idx="1663">
                  <c:v>85.174999999999997</c:v>
                </c:pt>
                <c:pt idx="1664">
                  <c:v>85.224999999999994</c:v>
                </c:pt>
                <c:pt idx="1665">
                  <c:v>85.275000000000006</c:v>
                </c:pt>
                <c:pt idx="1666">
                  <c:v>85.325000000000003</c:v>
                </c:pt>
                <c:pt idx="1667">
                  <c:v>85.375</c:v>
                </c:pt>
                <c:pt idx="1668">
                  <c:v>85.424999999999997</c:v>
                </c:pt>
                <c:pt idx="1669">
                  <c:v>85.474999999999994</c:v>
                </c:pt>
                <c:pt idx="1670">
                  <c:v>85.525000000000006</c:v>
                </c:pt>
                <c:pt idx="1671">
                  <c:v>85.575000000000003</c:v>
                </c:pt>
                <c:pt idx="1672">
                  <c:v>85.625</c:v>
                </c:pt>
                <c:pt idx="1673">
                  <c:v>85.674999999999997</c:v>
                </c:pt>
                <c:pt idx="1674">
                  <c:v>85.724999999999994</c:v>
                </c:pt>
                <c:pt idx="1675">
                  <c:v>85.775000000000006</c:v>
                </c:pt>
                <c:pt idx="1676">
                  <c:v>85.825000000000003</c:v>
                </c:pt>
                <c:pt idx="1677">
                  <c:v>85.875</c:v>
                </c:pt>
                <c:pt idx="1678">
                  <c:v>85.924999999999997</c:v>
                </c:pt>
                <c:pt idx="1679">
                  <c:v>85.974999999999994</c:v>
                </c:pt>
                <c:pt idx="1680">
                  <c:v>86.025000000000006</c:v>
                </c:pt>
                <c:pt idx="1681">
                  <c:v>86.075000000000003</c:v>
                </c:pt>
                <c:pt idx="1682">
                  <c:v>86.125</c:v>
                </c:pt>
                <c:pt idx="1683">
                  <c:v>86.174999999999997</c:v>
                </c:pt>
                <c:pt idx="1684">
                  <c:v>86.224999999999994</c:v>
                </c:pt>
                <c:pt idx="1685">
                  <c:v>86.275000000000006</c:v>
                </c:pt>
                <c:pt idx="1686">
                  <c:v>86.325000000000003</c:v>
                </c:pt>
                <c:pt idx="1687">
                  <c:v>86.375</c:v>
                </c:pt>
                <c:pt idx="1688">
                  <c:v>86.424999999999997</c:v>
                </c:pt>
                <c:pt idx="1689">
                  <c:v>86.474999999999994</c:v>
                </c:pt>
                <c:pt idx="1690">
                  <c:v>86.525000000000006</c:v>
                </c:pt>
                <c:pt idx="1691">
                  <c:v>86.575000000000003</c:v>
                </c:pt>
                <c:pt idx="1692">
                  <c:v>86.625</c:v>
                </c:pt>
                <c:pt idx="1693">
                  <c:v>86.674999999999997</c:v>
                </c:pt>
                <c:pt idx="1694">
                  <c:v>86.724999999999994</c:v>
                </c:pt>
                <c:pt idx="1695">
                  <c:v>86.775000000000006</c:v>
                </c:pt>
                <c:pt idx="1696">
                  <c:v>86.825000000000003</c:v>
                </c:pt>
                <c:pt idx="1697">
                  <c:v>86.875</c:v>
                </c:pt>
                <c:pt idx="1698">
                  <c:v>86.924999999999997</c:v>
                </c:pt>
                <c:pt idx="1699">
                  <c:v>86.974999999999994</c:v>
                </c:pt>
                <c:pt idx="1700">
                  <c:v>87.025000000000006</c:v>
                </c:pt>
                <c:pt idx="1701">
                  <c:v>87.075000000000003</c:v>
                </c:pt>
                <c:pt idx="1702">
                  <c:v>87.125</c:v>
                </c:pt>
                <c:pt idx="1703">
                  <c:v>87.174999999999997</c:v>
                </c:pt>
                <c:pt idx="1704">
                  <c:v>87.224999999999994</c:v>
                </c:pt>
                <c:pt idx="1705">
                  <c:v>87.275000000000006</c:v>
                </c:pt>
                <c:pt idx="1706">
                  <c:v>87.325000000000003</c:v>
                </c:pt>
                <c:pt idx="1707">
                  <c:v>87.375</c:v>
                </c:pt>
                <c:pt idx="1708">
                  <c:v>87.424999999999997</c:v>
                </c:pt>
                <c:pt idx="1709">
                  <c:v>87.474999999999994</c:v>
                </c:pt>
                <c:pt idx="1710">
                  <c:v>87.525000000000006</c:v>
                </c:pt>
                <c:pt idx="1711">
                  <c:v>87.575000000000003</c:v>
                </c:pt>
                <c:pt idx="1712">
                  <c:v>87.625</c:v>
                </c:pt>
                <c:pt idx="1713">
                  <c:v>87.674999999999997</c:v>
                </c:pt>
                <c:pt idx="1714">
                  <c:v>87.724999999999994</c:v>
                </c:pt>
                <c:pt idx="1715">
                  <c:v>87.775000000000006</c:v>
                </c:pt>
                <c:pt idx="1716">
                  <c:v>87.825000000000003</c:v>
                </c:pt>
                <c:pt idx="1717">
                  <c:v>87.875</c:v>
                </c:pt>
                <c:pt idx="1718">
                  <c:v>87.924999999999997</c:v>
                </c:pt>
                <c:pt idx="1719">
                  <c:v>87.974999999999994</c:v>
                </c:pt>
                <c:pt idx="1720">
                  <c:v>88.025000000000006</c:v>
                </c:pt>
                <c:pt idx="1721">
                  <c:v>88.075000000000003</c:v>
                </c:pt>
                <c:pt idx="1722">
                  <c:v>88.125</c:v>
                </c:pt>
                <c:pt idx="1723">
                  <c:v>88.174999999999997</c:v>
                </c:pt>
                <c:pt idx="1724">
                  <c:v>88.224999999999994</c:v>
                </c:pt>
                <c:pt idx="1725">
                  <c:v>88.275000000000006</c:v>
                </c:pt>
                <c:pt idx="1726">
                  <c:v>88.325000000000003</c:v>
                </c:pt>
                <c:pt idx="1727">
                  <c:v>88.375</c:v>
                </c:pt>
                <c:pt idx="1728">
                  <c:v>88.424999999999997</c:v>
                </c:pt>
                <c:pt idx="1729">
                  <c:v>88.474999999999994</c:v>
                </c:pt>
                <c:pt idx="1730">
                  <c:v>88.525000000000006</c:v>
                </c:pt>
                <c:pt idx="1731">
                  <c:v>88.575000000000003</c:v>
                </c:pt>
                <c:pt idx="1732">
                  <c:v>88.625</c:v>
                </c:pt>
                <c:pt idx="1733">
                  <c:v>88.674999999999997</c:v>
                </c:pt>
                <c:pt idx="1734">
                  <c:v>88.724999999999994</c:v>
                </c:pt>
                <c:pt idx="1735">
                  <c:v>88.775000000000006</c:v>
                </c:pt>
                <c:pt idx="1736">
                  <c:v>88.825000000000003</c:v>
                </c:pt>
                <c:pt idx="1737">
                  <c:v>88.875</c:v>
                </c:pt>
                <c:pt idx="1738">
                  <c:v>88.924999999999997</c:v>
                </c:pt>
                <c:pt idx="1739">
                  <c:v>88.974999999999994</c:v>
                </c:pt>
                <c:pt idx="1740">
                  <c:v>89.025000000000006</c:v>
                </c:pt>
                <c:pt idx="1741">
                  <c:v>89.075000000000003</c:v>
                </c:pt>
                <c:pt idx="1742">
                  <c:v>89.125</c:v>
                </c:pt>
                <c:pt idx="1743">
                  <c:v>89.174999999999997</c:v>
                </c:pt>
                <c:pt idx="1744">
                  <c:v>89.224999999999994</c:v>
                </c:pt>
                <c:pt idx="1745">
                  <c:v>89.275000000000006</c:v>
                </c:pt>
                <c:pt idx="1746">
                  <c:v>89.325000000000003</c:v>
                </c:pt>
                <c:pt idx="1747">
                  <c:v>89.375</c:v>
                </c:pt>
                <c:pt idx="1748">
                  <c:v>89.424999999999997</c:v>
                </c:pt>
                <c:pt idx="1749">
                  <c:v>89.474999999999994</c:v>
                </c:pt>
                <c:pt idx="1750">
                  <c:v>89.525000000000006</c:v>
                </c:pt>
                <c:pt idx="1751">
                  <c:v>89.575000000000003</c:v>
                </c:pt>
                <c:pt idx="1752">
                  <c:v>89.625</c:v>
                </c:pt>
                <c:pt idx="1753">
                  <c:v>89.674999999999997</c:v>
                </c:pt>
                <c:pt idx="1754">
                  <c:v>89.724999999999994</c:v>
                </c:pt>
                <c:pt idx="1755">
                  <c:v>89.775000000000006</c:v>
                </c:pt>
                <c:pt idx="1756">
                  <c:v>89.825000000000003</c:v>
                </c:pt>
                <c:pt idx="1757">
                  <c:v>89.875</c:v>
                </c:pt>
                <c:pt idx="1758">
                  <c:v>89.924999999999997</c:v>
                </c:pt>
                <c:pt idx="1759">
                  <c:v>89.974999999999994</c:v>
                </c:pt>
              </c:numCache>
            </c:numRef>
          </c:xVal>
          <c:yVal>
            <c:numRef>
              <c:f>'Rerun 25092019 '!$I$2:$I$1761</c:f>
              <c:numCache>
                <c:formatCode>General</c:formatCode>
                <c:ptCount val="1760"/>
                <c:pt idx="0">
                  <c:v>887</c:v>
                </c:pt>
                <c:pt idx="1">
                  <c:v>814</c:v>
                </c:pt>
                <c:pt idx="2">
                  <c:v>758</c:v>
                </c:pt>
                <c:pt idx="3">
                  <c:v>735</c:v>
                </c:pt>
                <c:pt idx="4">
                  <c:v>729</c:v>
                </c:pt>
                <c:pt idx="5">
                  <c:v>703</c:v>
                </c:pt>
                <c:pt idx="6">
                  <c:v>706</c:v>
                </c:pt>
                <c:pt idx="7">
                  <c:v>723</c:v>
                </c:pt>
                <c:pt idx="8">
                  <c:v>712</c:v>
                </c:pt>
                <c:pt idx="9">
                  <c:v>694</c:v>
                </c:pt>
                <c:pt idx="10">
                  <c:v>711</c:v>
                </c:pt>
                <c:pt idx="11">
                  <c:v>725</c:v>
                </c:pt>
                <c:pt idx="12">
                  <c:v>696</c:v>
                </c:pt>
                <c:pt idx="13">
                  <c:v>701</c:v>
                </c:pt>
                <c:pt idx="14">
                  <c:v>685</c:v>
                </c:pt>
                <c:pt idx="15">
                  <c:v>671</c:v>
                </c:pt>
                <c:pt idx="16">
                  <c:v>678</c:v>
                </c:pt>
                <c:pt idx="17">
                  <c:v>703</c:v>
                </c:pt>
                <c:pt idx="18">
                  <c:v>714</c:v>
                </c:pt>
                <c:pt idx="19">
                  <c:v>701</c:v>
                </c:pt>
                <c:pt idx="20">
                  <c:v>719</c:v>
                </c:pt>
                <c:pt idx="21">
                  <c:v>729</c:v>
                </c:pt>
                <c:pt idx="22">
                  <c:v>736</c:v>
                </c:pt>
                <c:pt idx="23">
                  <c:v>720</c:v>
                </c:pt>
                <c:pt idx="24">
                  <c:v>736</c:v>
                </c:pt>
                <c:pt idx="25">
                  <c:v>742</c:v>
                </c:pt>
                <c:pt idx="26">
                  <c:v>724</c:v>
                </c:pt>
                <c:pt idx="27">
                  <c:v>744</c:v>
                </c:pt>
                <c:pt idx="28">
                  <c:v>759</c:v>
                </c:pt>
                <c:pt idx="29">
                  <c:v>758</c:v>
                </c:pt>
                <c:pt idx="30">
                  <c:v>756</c:v>
                </c:pt>
                <c:pt idx="31">
                  <c:v>759</c:v>
                </c:pt>
                <c:pt idx="32">
                  <c:v>770</c:v>
                </c:pt>
                <c:pt idx="33">
                  <c:v>780</c:v>
                </c:pt>
                <c:pt idx="34">
                  <c:v>780</c:v>
                </c:pt>
                <c:pt idx="35">
                  <c:v>799</c:v>
                </c:pt>
                <c:pt idx="36">
                  <c:v>803</c:v>
                </c:pt>
                <c:pt idx="37">
                  <c:v>793</c:v>
                </c:pt>
                <c:pt idx="38">
                  <c:v>810</c:v>
                </c:pt>
                <c:pt idx="39">
                  <c:v>867</c:v>
                </c:pt>
                <c:pt idx="40">
                  <c:v>874</c:v>
                </c:pt>
                <c:pt idx="41">
                  <c:v>856</c:v>
                </c:pt>
                <c:pt idx="42">
                  <c:v>866</c:v>
                </c:pt>
                <c:pt idx="43">
                  <c:v>877</c:v>
                </c:pt>
                <c:pt idx="44">
                  <c:v>904</c:v>
                </c:pt>
                <c:pt idx="45">
                  <c:v>934</c:v>
                </c:pt>
                <c:pt idx="46">
                  <c:v>933</c:v>
                </c:pt>
                <c:pt idx="47">
                  <c:v>952</c:v>
                </c:pt>
                <c:pt idx="48">
                  <c:v>1003</c:v>
                </c:pt>
                <c:pt idx="49">
                  <c:v>1031</c:v>
                </c:pt>
                <c:pt idx="50">
                  <c:v>1076</c:v>
                </c:pt>
                <c:pt idx="51">
                  <c:v>1074</c:v>
                </c:pt>
                <c:pt idx="52">
                  <c:v>1091</c:v>
                </c:pt>
                <c:pt idx="53">
                  <c:v>1097</c:v>
                </c:pt>
                <c:pt idx="54">
                  <c:v>1128</c:v>
                </c:pt>
                <c:pt idx="55">
                  <c:v>1167</c:v>
                </c:pt>
                <c:pt idx="56">
                  <c:v>1246</c:v>
                </c:pt>
                <c:pt idx="57">
                  <c:v>1312</c:v>
                </c:pt>
                <c:pt idx="58">
                  <c:v>1352</c:v>
                </c:pt>
                <c:pt idx="59">
                  <c:v>1352</c:v>
                </c:pt>
                <c:pt idx="60">
                  <c:v>1403</c:v>
                </c:pt>
                <c:pt idx="61">
                  <c:v>1493</c:v>
                </c:pt>
                <c:pt idx="62">
                  <c:v>1568</c:v>
                </c:pt>
                <c:pt idx="63">
                  <c:v>1661</c:v>
                </c:pt>
                <c:pt idx="64">
                  <c:v>1781</c:v>
                </c:pt>
                <c:pt idx="65">
                  <c:v>1858</c:v>
                </c:pt>
                <c:pt idx="66">
                  <c:v>1972</c:v>
                </c:pt>
                <c:pt idx="67">
                  <c:v>2059</c:v>
                </c:pt>
                <c:pt idx="68">
                  <c:v>2181</c:v>
                </c:pt>
                <c:pt idx="69">
                  <c:v>2385</c:v>
                </c:pt>
                <c:pt idx="70">
                  <c:v>2516</c:v>
                </c:pt>
                <c:pt idx="71">
                  <c:v>2679</c:v>
                </c:pt>
                <c:pt idx="72">
                  <c:v>2870</c:v>
                </c:pt>
                <c:pt idx="73">
                  <c:v>2922</c:v>
                </c:pt>
                <c:pt idx="74">
                  <c:v>3066</c:v>
                </c:pt>
                <c:pt idx="75">
                  <c:v>3230</c:v>
                </c:pt>
                <c:pt idx="76">
                  <c:v>3377</c:v>
                </c:pt>
                <c:pt idx="77">
                  <c:v>3422</c:v>
                </c:pt>
                <c:pt idx="78">
                  <c:v>3514</c:v>
                </c:pt>
                <c:pt idx="79">
                  <c:v>3626</c:v>
                </c:pt>
                <c:pt idx="80">
                  <c:v>3650</c:v>
                </c:pt>
                <c:pt idx="81">
                  <c:v>3730</c:v>
                </c:pt>
                <c:pt idx="82">
                  <c:v>3699</c:v>
                </c:pt>
                <c:pt idx="83">
                  <c:v>3706</c:v>
                </c:pt>
                <c:pt idx="84">
                  <c:v>3682</c:v>
                </c:pt>
                <c:pt idx="85">
                  <c:v>3711</c:v>
                </c:pt>
                <c:pt idx="86">
                  <c:v>3717</c:v>
                </c:pt>
                <c:pt idx="87">
                  <c:v>3647</c:v>
                </c:pt>
                <c:pt idx="88">
                  <c:v>3567</c:v>
                </c:pt>
                <c:pt idx="89">
                  <c:v>3498</c:v>
                </c:pt>
                <c:pt idx="90">
                  <c:v>3510</c:v>
                </c:pt>
                <c:pt idx="91">
                  <c:v>3425</c:v>
                </c:pt>
                <c:pt idx="92">
                  <c:v>3371</c:v>
                </c:pt>
                <c:pt idx="93">
                  <c:v>3348</c:v>
                </c:pt>
                <c:pt idx="94">
                  <c:v>3245</c:v>
                </c:pt>
                <c:pt idx="95">
                  <c:v>3134</c:v>
                </c:pt>
                <c:pt idx="96">
                  <c:v>3039</c:v>
                </c:pt>
                <c:pt idx="97">
                  <c:v>2989</c:v>
                </c:pt>
                <c:pt idx="98">
                  <c:v>2943</c:v>
                </c:pt>
                <c:pt idx="99">
                  <c:v>2853</c:v>
                </c:pt>
                <c:pt idx="100">
                  <c:v>2679</c:v>
                </c:pt>
                <c:pt idx="101">
                  <c:v>2522</c:v>
                </c:pt>
                <c:pt idx="102">
                  <c:v>2379</c:v>
                </c:pt>
                <c:pt idx="103">
                  <c:v>2233</c:v>
                </c:pt>
                <c:pt idx="104">
                  <c:v>2072</c:v>
                </c:pt>
                <c:pt idx="105">
                  <c:v>1859</c:v>
                </c:pt>
                <c:pt idx="106">
                  <c:v>1694</c:v>
                </c:pt>
                <c:pt idx="107">
                  <c:v>1555</c:v>
                </c:pt>
                <c:pt idx="108">
                  <c:v>1448</c:v>
                </c:pt>
                <c:pt idx="109">
                  <c:v>1303</c:v>
                </c:pt>
                <c:pt idx="110">
                  <c:v>1187</c:v>
                </c:pt>
                <c:pt idx="111">
                  <c:v>1153</c:v>
                </c:pt>
                <c:pt idx="112">
                  <c:v>1071</c:v>
                </c:pt>
                <c:pt idx="113">
                  <c:v>989</c:v>
                </c:pt>
                <c:pt idx="114">
                  <c:v>905</c:v>
                </c:pt>
                <c:pt idx="115">
                  <c:v>820</c:v>
                </c:pt>
                <c:pt idx="116">
                  <c:v>770</c:v>
                </c:pt>
                <c:pt idx="117">
                  <c:v>732</c:v>
                </c:pt>
                <c:pt idx="118">
                  <c:v>690</c:v>
                </c:pt>
                <c:pt idx="119">
                  <c:v>643</c:v>
                </c:pt>
                <c:pt idx="120">
                  <c:v>621</c:v>
                </c:pt>
                <c:pt idx="121">
                  <c:v>605</c:v>
                </c:pt>
                <c:pt idx="122">
                  <c:v>557</c:v>
                </c:pt>
                <c:pt idx="123">
                  <c:v>541</c:v>
                </c:pt>
                <c:pt idx="124">
                  <c:v>514</c:v>
                </c:pt>
                <c:pt idx="125">
                  <c:v>483</c:v>
                </c:pt>
                <c:pt idx="126">
                  <c:v>476</c:v>
                </c:pt>
                <c:pt idx="127">
                  <c:v>468</c:v>
                </c:pt>
                <c:pt idx="128">
                  <c:v>479</c:v>
                </c:pt>
                <c:pt idx="129">
                  <c:v>479</c:v>
                </c:pt>
                <c:pt idx="130">
                  <c:v>458</c:v>
                </c:pt>
                <c:pt idx="131">
                  <c:v>461</c:v>
                </c:pt>
                <c:pt idx="132">
                  <c:v>505</c:v>
                </c:pt>
                <c:pt idx="133">
                  <c:v>505</c:v>
                </c:pt>
                <c:pt idx="134">
                  <c:v>512</c:v>
                </c:pt>
                <c:pt idx="135">
                  <c:v>580</c:v>
                </c:pt>
                <c:pt idx="136">
                  <c:v>678</c:v>
                </c:pt>
                <c:pt idx="137">
                  <c:v>710</c:v>
                </c:pt>
                <c:pt idx="138">
                  <c:v>629</c:v>
                </c:pt>
                <c:pt idx="139">
                  <c:v>461</c:v>
                </c:pt>
                <c:pt idx="140">
                  <c:v>351</c:v>
                </c:pt>
                <c:pt idx="141">
                  <c:v>322</c:v>
                </c:pt>
                <c:pt idx="142">
                  <c:v>317</c:v>
                </c:pt>
                <c:pt idx="143">
                  <c:v>323</c:v>
                </c:pt>
                <c:pt idx="144">
                  <c:v>331</c:v>
                </c:pt>
                <c:pt idx="145">
                  <c:v>317</c:v>
                </c:pt>
                <c:pt idx="146">
                  <c:v>307</c:v>
                </c:pt>
                <c:pt idx="147">
                  <c:v>306</c:v>
                </c:pt>
                <c:pt idx="148">
                  <c:v>325</c:v>
                </c:pt>
                <c:pt idx="149">
                  <c:v>324</c:v>
                </c:pt>
                <c:pt idx="150">
                  <c:v>324</c:v>
                </c:pt>
                <c:pt idx="151">
                  <c:v>324</c:v>
                </c:pt>
                <c:pt idx="152">
                  <c:v>339</c:v>
                </c:pt>
                <c:pt idx="153">
                  <c:v>377</c:v>
                </c:pt>
                <c:pt idx="154">
                  <c:v>395</c:v>
                </c:pt>
                <c:pt idx="155">
                  <c:v>423</c:v>
                </c:pt>
                <c:pt idx="156">
                  <c:v>456</c:v>
                </c:pt>
                <c:pt idx="157">
                  <c:v>443</c:v>
                </c:pt>
                <c:pt idx="158">
                  <c:v>403</c:v>
                </c:pt>
                <c:pt idx="159">
                  <c:v>351</c:v>
                </c:pt>
                <c:pt idx="160">
                  <c:v>320</c:v>
                </c:pt>
                <c:pt idx="161">
                  <c:v>289</c:v>
                </c:pt>
                <c:pt idx="162">
                  <c:v>275</c:v>
                </c:pt>
                <c:pt idx="163">
                  <c:v>271</c:v>
                </c:pt>
                <c:pt idx="164">
                  <c:v>281</c:v>
                </c:pt>
                <c:pt idx="165">
                  <c:v>260</c:v>
                </c:pt>
                <c:pt idx="166">
                  <c:v>243</c:v>
                </c:pt>
                <c:pt idx="167">
                  <c:v>253</c:v>
                </c:pt>
                <c:pt idx="168">
                  <c:v>231</c:v>
                </c:pt>
                <c:pt idx="169">
                  <c:v>243</c:v>
                </c:pt>
                <c:pt idx="170">
                  <c:v>268</c:v>
                </c:pt>
                <c:pt idx="171">
                  <c:v>257</c:v>
                </c:pt>
                <c:pt idx="172">
                  <c:v>262</c:v>
                </c:pt>
                <c:pt idx="173">
                  <c:v>252</c:v>
                </c:pt>
                <c:pt idx="174">
                  <c:v>257</c:v>
                </c:pt>
                <c:pt idx="175">
                  <c:v>273</c:v>
                </c:pt>
                <c:pt idx="176">
                  <c:v>279</c:v>
                </c:pt>
                <c:pt idx="177">
                  <c:v>294</c:v>
                </c:pt>
                <c:pt idx="178">
                  <c:v>285</c:v>
                </c:pt>
                <c:pt idx="179">
                  <c:v>283</c:v>
                </c:pt>
                <c:pt idx="180">
                  <c:v>292</c:v>
                </c:pt>
                <c:pt idx="181">
                  <c:v>304</c:v>
                </c:pt>
                <c:pt idx="182">
                  <c:v>310</c:v>
                </c:pt>
                <c:pt idx="183">
                  <c:v>305</c:v>
                </c:pt>
                <c:pt idx="184">
                  <c:v>283</c:v>
                </c:pt>
                <c:pt idx="185">
                  <c:v>258</c:v>
                </c:pt>
                <c:pt idx="186">
                  <c:v>276</c:v>
                </c:pt>
                <c:pt idx="187">
                  <c:v>277</c:v>
                </c:pt>
                <c:pt idx="188">
                  <c:v>270</c:v>
                </c:pt>
                <c:pt idx="189">
                  <c:v>267</c:v>
                </c:pt>
                <c:pt idx="190">
                  <c:v>284</c:v>
                </c:pt>
                <c:pt idx="191">
                  <c:v>336</c:v>
                </c:pt>
                <c:pt idx="192">
                  <c:v>393</c:v>
                </c:pt>
                <c:pt idx="193">
                  <c:v>385</c:v>
                </c:pt>
                <c:pt idx="194">
                  <c:v>334</c:v>
                </c:pt>
                <c:pt idx="195">
                  <c:v>277</c:v>
                </c:pt>
                <c:pt idx="196">
                  <c:v>252</c:v>
                </c:pt>
                <c:pt idx="197">
                  <c:v>243</c:v>
                </c:pt>
                <c:pt idx="198">
                  <c:v>228</c:v>
                </c:pt>
                <c:pt idx="199">
                  <c:v>230</c:v>
                </c:pt>
                <c:pt idx="200">
                  <c:v>230</c:v>
                </c:pt>
                <c:pt idx="201">
                  <c:v>237</c:v>
                </c:pt>
                <c:pt idx="202">
                  <c:v>231</c:v>
                </c:pt>
                <c:pt idx="203">
                  <c:v>222</c:v>
                </c:pt>
                <c:pt idx="204">
                  <c:v>244</c:v>
                </c:pt>
                <c:pt idx="205">
                  <c:v>246</c:v>
                </c:pt>
                <c:pt idx="206">
                  <c:v>244</c:v>
                </c:pt>
                <c:pt idx="207">
                  <c:v>231</c:v>
                </c:pt>
                <c:pt idx="208">
                  <c:v>238</c:v>
                </c:pt>
                <c:pt idx="209">
                  <c:v>241</c:v>
                </c:pt>
                <c:pt idx="210">
                  <c:v>226</c:v>
                </c:pt>
                <c:pt idx="211">
                  <c:v>240</c:v>
                </c:pt>
                <c:pt idx="212">
                  <c:v>264</c:v>
                </c:pt>
                <c:pt idx="213">
                  <c:v>277</c:v>
                </c:pt>
                <c:pt idx="214">
                  <c:v>265</c:v>
                </c:pt>
                <c:pt idx="215">
                  <c:v>264</c:v>
                </c:pt>
                <c:pt idx="216">
                  <c:v>288</c:v>
                </c:pt>
                <c:pt idx="217">
                  <c:v>296</c:v>
                </c:pt>
                <c:pt idx="218">
                  <c:v>299</c:v>
                </c:pt>
                <c:pt idx="219">
                  <c:v>319</c:v>
                </c:pt>
                <c:pt idx="220">
                  <c:v>320</c:v>
                </c:pt>
                <c:pt idx="221">
                  <c:v>336</c:v>
                </c:pt>
                <c:pt idx="222">
                  <c:v>331</c:v>
                </c:pt>
                <c:pt idx="223">
                  <c:v>313</c:v>
                </c:pt>
                <c:pt idx="224">
                  <c:v>321</c:v>
                </c:pt>
                <c:pt idx="225">
                  <c:v>318</c:v>
                </c:pt>
                <c:pt idx="226">
                  <c:v>323</c:v>
                </c:pt>
                <c:pt idx="227">
                  <c:v>334</c:v>
                </c:pt>
                <c:pt idx="228">
                  <c:v>317</c:v>
                </c:pt>
                <c:pt idx="229">
                  <c:v>310</c:v>
                </c:pt>
                <c:pt idx="230">
                  <c:v>336</c:v>
                </c:pt>
                <c:pt idx="231">
                  <c:v>335</c:v>
                </c:pt>
                <c:pt idx="232">
                  <c:v>336</c:v>
                </c:pt>
                <c:pt idx="233">
                  <c:v>353</c:v>
                </c:pt>
                <c:pt idx="234">
                  <c:v>350</c:v>
                </c:pt>
                <c:pt idx="235">
                  <c:v>363</c:v>
                </c:pt>
                <c:pt idx="236">
                  <c:v>361</c:v>
                </c:pt>
                <c:pt idx="237">
                  <c:v>365</c:v>
                </c:pt>
                <c:pt idx="238">
                  <c:v>348</c:v>
                </c:pt>
                <c:pt idx="239">
                  <c:v>342</c:v>
                </c:pt>
                <c:pt idx="240">
                  <c:v>373</c:v>
                </c:pt>
                <c:pt idx="241">
                  <c:v>384</c:v>
                </c:pt>
                <c:pt idx="242">
                  <c:v>389</c:v>
                </c:pt>
                <c:pt idx="243">
                  <c:v>389</c:v>
                </c:pt>
                <c:pt idx="244">
                  <c:v>372</c:v>
                </c:pt>
                <c:pt idx="245">
                  <c:v>352</c:v>
                </c:pt>
                <c:pt idx="246">
                  <c:v>362</c:v>
                </c:pt>
                <c:pt idx="247">
                  <c:v>371</c:v>
                </c:pt>
                <c:pt idx="248">
                  <c:v>384</c:v>
                </c:pt>
                <c:pt idx="249">
                  <c:v>385</c:v>
                </c:pt>
                <c:pt idx="250">
                  <c:v>365</c:v>
                </c:pt>
                <c:pt idx="251">
                  <c:v>365</c:v>
                </c:pt>
                <c:pt idx="252">
                  <c:v>370</c:v>
                </c:pt>
                <c:pt idx="253">
                  <c:v>375</c:v>
                </c:pt>
                <c:pt idx="254">
                  <c:v>385</c:v>
                </c:pt>
                <c:pt idx="255">
                  <c:v>384</c:v>
                </c:pt>
                <c:pt idx="256">
                  <c:v>386</c:v>
                </c:pt>
                <c:pt idx="257">
                  <c:v>397</c:v>
                </c:pt>
                <c:pt idx="258">
                  <c:v>394</c:v>
                </c:pt>
                <c:pt idx="259">
                  <c:v>398</c:v>
                </c:pt>
                <c:pt idx="260">
                  <c:v>400</c:v>
                </c:pt>
                <c:pt idx="261">
                  <c:v>405</c:v>
                </c:pt>
                <c:pt idx="262">
                  <c:v>420</c:v>
                </c:pt>
                <c:pt idx="263">
                  <c:v>416</c:v>
                </c:pt>
                <c:pt idx="264">
                  <c:v>401</c:v>
                </c:pt>
                <c:pt idx="265">
                  <c:v>376</c:v>
                </c:pt>
                <c:pt idx="266">
                  <c:v>372</c:v>
                </c:pt>
                <c:pt idx="267">
                  <c:v>385</c:v>
                </c:pt>
                <c:pt idx="268">
                  <c:v>382</c:v>
                </c:pt>
                <c:pt idx="269">
                  <c:v>376</c:v>
                </c:pt>
                <c:pt idx="270">
                  <c:v>386</c:v>
                </c:pt>
                <c:pt idx="271">
                  <c:v>377</c:v>
                </c:pt>
                <c:pt idx="272">
                  <c:v>385</c:v>
                </c:pt>
                <c:pt idx="273">
                  <c:v>415</c:v>
                </c:pt>
                <c:pt idx="274">
                  <c:v>397</c:v>
                </c:pt>
                <c:pt idx="275">
                  <c:v>395</c:v>
                </c:pt>
                <c:pt idx="276">
                  <c:v>414</c:v>
                </c:pt>
                <c:pt idx="277">
                  <c:v>424</c:v>
                </c:pt>
                <c:pt idx="278">
                  <c:v>403</c:v>
                </c:pt>
                <c:pt idx="279">
                  <c:v>376</c:v>
                </c:pt>
                <c:pt idx="280">
                  <c:v>401</c:v>
                </c:pt>
                <c:pt idx="281">
                  <c:v>428</c:v>
                </c:pt>
                <c:pt idx="282">
                  <c:v>420</c:v>
                </c:pt>
                <c:pt idx="283">
                  <c:v>418</c:v>
                </c:pt>
                <c:pt idx="284">
                  <c:v>429</c:v>
                </c:pt>
                <c:pt idx="285">
                  <c:v>430</c:v>
                </c:pt>
                <c:pt idx="286">
                  <c:v>427</c:v>
                </c:pt>
                <c:pt idx="287">
                  <c:v>447</c:v>
                </c:pt>
                <c:pt idx="288">
                  <c:v>496</c:v>
                </c:pt>
                <c:pt idx="289">
                  <c:v>485</c:v>
                </c:pt>
                <c:pt idx="290">
                  <c:v>454</c:v>
                </c:pt>
                <c:pt idx="291">
                  <c:v>462</c:v>
                </c:pt>
                <c:pt idx="292">
                  <c:v>489</c:v>
                </c:pt>
                <c:pt idx="293">
                  <c:v>515</c:v>
                </c:pt>
                <c:pt idx="294">
                  <c:v>526</c:v>
                </c:pt>
                <c:pt idx="295">
                  <c:v>543</c:v>
                </c:pt>
                <c:pt idx="296">
                  <c:v>546</c:v>
                </c:pt>
                <c:pt idx="297">
                  <c:v>555</c:v>
                </c:pt>
                <c:pt idx="298">
                  <c:v>549</c:v>
                </c:pt>
                <c:pt idx="299">
                  <c:v>550</c:v>
                </c:pt>
                <c:pt idx="300">
                  <c:v>586</c:v>
                </c:pt>
                <c:pt idx="301">
                  <c:v>580</c:v>
                </c:pt>
                <c:pt idx="302">
                  <c:v>573</c:v>
                </c:pt>
                <c:pt idx="303">
                  <c:v>577</c:v>
                </c:pt>
                <c:pt idx="304">
                  <c:v>593</c:v>
                </c:pt>
                <c:pt idx="305">
                  <c:v>604</c:v>
                </c:pt>
                <c:pt idx="306">
                  <c:v>588</c:v>
                </c:pt>
                <c:pt idx="307">
                  <c:v>597</c:v>
                </c:pt>
                <c:pt idx="308">
                  <c:v>603</c:v>
                </c:pt>
                <c:pt idx="309">
                  <c:v>596</c:v>
                </c:pt>
                <c:pt idx="310">
                  <c:v>578</c:v>
                </c:pt>
                <c:pt idx="311">
                  <c:v>552</c:v>
                </c:pt>
                <c:pt idx="312">
                  <c:v>544</c:v>
                </c:pt>
                <c:pt idx="313">
                  <c:v>527</c:v>
                </c:pt>
                <c:pt idx="314">
                  <c:v>499</c:v>
                </c:pt>
                <c:pt idx="315">
                  <c:v>498</c:v>
                </c:pt>
                <c:pt idx="316">
                  <c:v>512</c:v>
                </c:pt>
                <c:pt idx="317">
                  <c:v>515</c:v>
                </c:pt>
                <c:pt idx="318">
                  <c:v>495</c:v>
                </c:pt>
                <c:pt idx="319">
                  <c:v>483</c:v>
                </c:pt>
                <c:pt idx="320">
                  <c:v>465</c:v>
                </c:pt>
                <c:pt idx="321">
                  <c:v>449</c:v>
                </c:pt>
                <c:pt idx="322">
                  <c:v>457</c:v>
                </c:pt>
                <c:pt idx="323">
                  <c:v>459</c:v>
                </c:pt>
                <c:pt idx="324">
                  <c:v>497</c:v>
                </c:pt>
                <c:pt idx="325">
                  <c:v>494</c:v>
                </c:pt>
                <c:pt idx="326">
                  <c:v>470</c:v>
                </c:pt>
                <c:pt idx="327">
                  <c:v>467</c:v>
                </c:pt>
                <c:pt idx="328">
                  <c:v>452</c:v>
                </c:pt>
                <c:pt idx="329">
                  <c:v>437</c:v>
                </c:pt>
                <c:pt idx="330">
                  <c:v>427</c:v>
                </c:pt>
                <c:pt idx="331">
                  <c:v>401</c:v>
                </c:pt>
                <c:pt idx="332">
                  <c:v>431</c:v>
                </c:pt>
                <c:pt idx="333">
                  <c:v>464</c:v>
                </c:pt>
                <c:pt idx="334">
                  <c:v>473</c:v>
                </c:pt>
                <c:pt idx="335">
                  <c:v>495</c:v>
                </c:pt>
                <c:pt idx="336">
                  <c:v>516</c:v>
                </c:pt>
                <c:pt idx="337">
                  <c:v>493</c:v>
                </c:pt>
                <c:pt idx="338">
                  <c:v>518</c:v>
                </c:pt>
                <c:pt idx="339">
                  <c:v>557</c:v>
                </c:pt>
                <c:pt idx="340">
                  <c:v>565</c:v>
                </c:pt>
                <c:pt idx="341">
                  <c:v>530</c:v>
                </c:pt>
                <c:pt idx="342">
                  <c:v>545</c:v>
                </c:pt>
                <c:pt idx="343">
                  <c:v>611</c:v>
                </c:pt>
                <c:pt idx="344">
                  <c:v>655</c:v>
                </c:pt>
                <c:pt idx="345">
                  <c:v>696</c:v>
                </c:pt>
                <c:pt idx="346">
                  <c:v>796</c:v>
                </c:pt>
                <c:pt idx="347">
                  <c:v>958</c:v>
                </c:pt>
                <c:pt idx="348">
                  <c:v>1170</c:v>
                </c:pt>
                <c:pt idx="349">
                  <c:v>1518</c:v>
                </c:pt>
                <c:pt idx="350">
                  <c:v>1959</c:v>
                </c:pt>
                <c:pt idx="351">
                  <c:v>2430</c:v>
                </c:pt>
                <c:pt idx="352">
                  <c:v>3080</c:v>
                </c:pt>
                <c:pt idx="353">
                  <c:v>3856</c:v>
                </c:pt>
                <c:pt idx="354">
                  <c:v>4438</c:v>
                </c:pt>
                <c:pt idx="355">
                  <c:v>4816</c:v>
                </c:pt>
                <c:pt idx="356">
                  <c:v>4971</c:v>
                </c:pt>
                <c:pt idx="357">
                  <c:v>4792</c:v>
                </c:pt>
                <c:pt idx="358">
                  <c:v>4371</c:v>
                </c:pt>
                <c:pt idx="359">
                  <c:v>3919</c:v>
                </c:pt>
                <c:pt idx="360">
                  <c:v>3581</c:v>
                </c:pt>
                <c:pt idx="361">
                  <c:v>3402</c:v>
                </c:pt>
                <c:pt idx="362">
                  <c:v>3268</c:v>
                </c:pt>
                <c:pt idx="363">
                  <c:v>3166</c:v>
                </c:pt>
                <c:pt idx="364">
                  <c:v>3022</c:v>
                </c:pt>
                <c:pt idx="365">
                  <c:v>2967</c:v>
                </c:pt>
                <c:pt idx="366">
                  <c:v>2896</c:v>
                </c:pt>
                <c:pt idx="367">
                  <c:v>2820</c:v>
                </c:pt>
                <c:pt idx="368">
                  <c:v>2717</c:v>
                </c:pt>
                <c:pt idx="369">
                  <c:v>2792</c:v>
                </c:pt>
                <c:pt idx="370">
                  <c:v>2821</c:v>
                </c:pt>
                <c:pt idx="371">
                  <c:v>2749</c:v>
                </c:pt>
                <c:pt idx="372">
                  <c:v>2662</c:v>
                </c:pt>
                <c:pt idx="373">
                  <c:v>2627</c:v>
                </c:pt>
                <c:pt idx="374">
                  <c:v>2710</c:v>
                </c:pt>
                <c:pt idx="375">
                  <c:v>2670</c:v>
                </c:pt>
                <c:pt idx="376">
                  <c:v>2696</c:v>
                </c:pt>
                <c:pt idx="377">
                  <c:v>2641</c:v>
                </c:pt>
                <c:pt idx="378">
                  <c:v>2540</c:v>
                </c:pt>
                <c:pt idx="379">
                  <c:v>2512</c:v>
                </c:pt>
                <c:pt idx="380">
                  <c:v>2490</c:v>
                </c:pt>
                <c:pt idx="381">
                  <c:v>2477</c:v>
                </c:pt>
                <c:pt idx="382">
                  <c:v>2459</c:v>
                </c:pt>
                <c:pt idx="383">
                  <c:v>2487</c:v>
                </c:pt>
                <c:pt idx="384">
                  <c:v>2552</c:v>
                </c:pt>
                <c:pt idx="385">
                  <c:v>2704</c:v>
                </c:pt>
                <c:pt idx="386">
                  <c:v>2810</c:v>
                </c:pt>
                <c:pt idx="387">
                  <c:v>2837</c:v>
                </c:pt>
                <c:pt idx="388">
                  <c:v>2938</c:v>
                </c:pt>
                <c:pt idx="389">
                  <c:v>3148</c:v>
                </c:pt>
                <c:pt idx="390">
                  <c:v>3422</c:v>
                </c:pt>
                <c:pt idx="391">
                  <c:v>3641</c:v>
                </c:pt>
                <c:pt idx="392">
                  <c:v>3906</c:v>
                </c:pt>
                <c:pt idx="393">
                  <c:v>4389</c:v>
                </c:pt>
                <c:pt idx="394">
                  <c:v>4907</c:v>
                </c:pt>
                <c:pt idx="395">
                  <c:v>5476</c:v>
                </c:pt>
                <c:pt idx="396">
                  <c:v>5920</c:v>
                </c:pt>
                <c:pt idx="397">
                  <c:v>6208</c:v>
                </c:pt>
                <c:pt idx="398">
                  <c:v>6562</c:v>
                </c:pt>
                <c:pt idx="399">
                  <c:v>6446</c:v>
                </c:pt>
                <c:pt idx="400">
                  <c:v>6083</c:v>
                </c:pt>
                <c:pt idx="401">
                  <c:v>5463</c:v>
                </c:pt>
                <c:pt idx="402">
                  <c:v>4732</c:v>
                </c:pt>
                <c:pt idx="403">
                  <c:v>4040</c:v>
                </c:pt>
                <c:pt idx="404">
                  <c:v>3433</c:v>
                </c:pt>
                <c:pt idx="405">
                  <c:v>3038</c:v>
                </c:pt>
                <c:pt idx="406">
                  <c:v>2791</c:v>
                </c:pt>
                <c:pt idx="407">
                  <c:v>2621</c:v>
                </c:pt>
                <c:pt idx="408">
                  <c:v>2424</c:v>
                </c:pt>
                <c:pt idx="409">
                  <c:v>2264</c:v>
                </c:pt>
                <c:pt idx="410">
                  <c:v>2199</c:v>
                </c:pt>
                <c:pt idx="411">
                  <c:v>2102</c:v>
                </c:pt>
                <c:pt idx="412">
                  <c:v>1971</c:v>
                </c:pt>
                <c:pt idx="413">
                  <c:v>1884</c:v>
                </c:pt>
                <c:pt idx="414">
                  <c:v>1901</c:v>
                </c:pt>
                <c:pt idx="415">
                  <c:v>1780</c:v>
                </c:pt>
                <c:pt idx="416">
                  <c:v>1693</c:v>
                </c:pt>
                <c:pt idx="417">
                  <c:v>1643</c:v>
                </c:pt>
                <c:pt idx="418">
                  <c:v>1639</c:v>
                </c:pt>
                <c:pt idx="419">
                  <c:v>1635</c:v>
                </c:pt>
                <c:pt idx="420">
                  <c:v>1544</c:v>
                </c:pt>
                <c:pt idx="421">
                  <c:v>1427</c:v>
                </c:pt>
                <c:pt idx="422">
                  <c:v>1379</c:v>
                </c:pt>
                <c:pt idx="423">
                  <c:v>1389</c:v>
                </c:pt>
                <c:pt idx="424">
                  <c:v>1361</c:v>
                </c:pt>
                <c:pt idx="425">
                  <c:v>1246</c:v>
                </c:pt>
                <c:pt idx="426">
                  <c:v>1255</c:v>
                </c:pt>
                <c:pt idx="427">
                  <c:v>1339</c:v>
                </c:pt>
                <c:pt idx="428">
                  <c:v>1326</c:v>
                </c:pt>
                <c:pt idx="429">
                  <c:v>1315</c:v>
                </c:pt>
                <c:pt idx="430">
                  <c:v>1330</c:v>
                </c:pt>
                <c:pt idx="431">
                  <c:v>1354</c:v>
                </c:pt>
                <c:pt idx="432">
                  <c:v>1386</c:v>
                </c:pt>
                <c:pt idx="433">
                  <c:v>1404</c:v>
                </c:pt>
                <c:pt idx="434">
                  <c:v>1441</c:v>
                </c:pt>
                <c:pt idx="435">
                  <c:v>1870</c:v>
                </c:pt>
                <c:pt idx="436">
                  <c:v>3100</c:v>
                </c:pt>
                <c:pt idx="437">
                  <c:v>4249</c:v>
                </c:pt>
                <c:pt idx="438">
                  <c:v>3234</c:v>
                </c:pt>
                <c:pt idx="439">
                  <c:v>1863</c:v>
                </c:pt>
                <c:pt idx="440">
                  <c:v>1256</c:v>
                </c:pt>
                <c:pt idx="441">
                  <c:v>1179</c:v>
                </c:pt>
                <c:pt idx="442">
                  <c:v>1145</c:v>
                </c:pt>
                <c:pt idx="443">
                  <c:v>1186</c:v>
                </c:pt>
                <c:pt idx="444">
                  <c:v>1101</c:v>
                </c:pt>
                <c:pt idx="445">
                  <c:v>1111</c:v>
                </c:pt>
                <c:pt idx="446">
                  <c:v>1082</c:v>
                </c:pt>
                <c:pt idx="447">
                  <c:v>1096</c:v>
                </c:pt>
                <c:pt idx="448">
                  <c:v>1080</c:v>
                </c:pt>
                <c:pt idx="449">
                  <c:v>1095</c:v>
                </c:pt>
                <c:pt idx="450">
                  <c:v>1198</c:v>
                </c:pt>
                <c:pt idx="451">
                  <c:v>1149</c:v>
                </c:pt>
                <c:pt idx="452">
                  <c:v>1024</c:v>
                </c:pt>
                <c:pt idx="453">
                  <c:v>1066</c:v>
                </c:pt>
                <c:pt idx="454">
                  <c:v>1054</c:v>
                </c:pt>
                <c:pt idx="455">
                  <c:v>1042</c:v>
                </c:pt>
                <c:pt idx="456">
                  <c:v>1048</c:v>
                </c:pt>
                <c:pt idx="457">
                  <c:v>1078</c:v>
                </c:pt>
                <c:pt idx="458">
                  <c:v>1014</c:v>
                </c:pt>
                <c:pt idx="459">
                  <c:v>1110</c:v>
                </c:pt>
                <c:pt idx="460">
                  <c:v>1160</c:v>
                </c:pt>
                <c:pt idx="461">
                  <c:v>1107</c:v>
                </c:pt>
                <c:pt idx="462">
                  <c:v>1088</c:v>
                </c:pt>
                <c:pt idx="463">
                  <c:v>1058</c:v>
                </c:pt>
                <c:pt idx="464">
                  <c:v>1057</c:v>
                </c:pt>
                <c:pt idx="465">
                  <c:v>1080</c:v>
                </c:pt>
                <c:pt idx="466">
                  <c:v>1103</c:v>
                </c:pt>
                <c:pt idx="467">
                  <c:v>1089</c:v>
                </c:pt>
                <c:pt idx="468">
                  <c:v>1091</c:v>
                </c:pt>
                <c:pt idx="469">
                  <c:v>1052</c:v>
                </c:pt>
                <c:pt idx="470">
                  <c:v>1059</c:v>
                </c:pt>
                <c:pt idx="471">
                  <c:v>1126</c:v>
                </c:pt>
                <c:pt idx="472">
                  <c:v>1245</c:v>
                </c:pt>
                <c:pt idx="473">
                  <c:v>1573</c:v>
                </c:pt>
                <c:pt idx="474">
                  <c:v>1750</c:v>
                </c:pt>
                <c:pt idx="475">
                  <c:v>1580</c:v>
                </c:pt>
                <c:pt idx="476">
                  <c:v>1358</c:v>
                </c:pt>
                <c:pt idx="477">
                  <c:v>1279</c:v>
                </c:pt>
                <c:pt idx="478">
                  <c:v>1305</c:v>
                </c:pt>
                <c:pt idx="479">
                  <c:v>1270</c:v>
                </c:pt>
                <c:pt idx="480">
                  <c:v>1299</c:v>
                </c:pt>
                <c:pt idx="481">
                  <c:v>1264</c:v>
                </c:pt>
                <c:pt idx="482">
                  <c:v>1193</c:v>
                </c:pt>
                <c:pt idx="483">
                  <c:v>1216</c:v>
                </c:pt>
                <c:pt idx="484">
                  <c:v>1194</c:v>
                </c:pt>
                <c:pt idx="485">
                  <c:v>1246</c:v>
                </c:pt>
                <c:pt idx="486">
                  <c:v>1301</c:v>
                </c:pt>
                <c:pt idx="487">
                  <c:v>1385</c:v>
                </c:pt>
                <c:pt idx="488">
                  <c:v>1428</c:v>
                </c:pt>
                <c:pt idx="489">
                  <c:v>1504</c:v>
                </c:pt>
                <c:pt idx="490">
                  <c:v>1716</c:v>
                </c:pt>
                <c:pt idx="491">
                  <c:v>1882</c:v>
                </c:pt>
                <c:pt idx="492">
                  <c:v>2013</c:v>
                </c:pt>
                <c:pt idx="493">
                  <c:v>2169</c:v>
                </c:pt>
                <c:pt idx="494">
                  <c:v>2258</c:v>
                </c:pt>
                <c:pt idx="495">
                  <c:v>2185</c:v>
                </c:pt>
                <c:pt idx="496">
                  <c:v>1848</c:v>
                </c:pt>
                <c:pt idx="497">
                  <c:v>1508</c:v>
                </c:pt>
                <c:pt idx="498">
                  <c:v>1408</c:v>
                </c:pt>
                <c:pt idx="499">
                  <c:v>1342</c:v>
                </c:pt>
                <c:pt idx="500">
                  <c:v>1321</c:v>
                </c:pt>
                <c:pt idx="501">
                  <c:v>1299</c:v>
                </c:pt>
                <c:pt idx="502">
                  <c:v>1278</c:v>
                </c:pt>
                <c:pt idx="503">
                  <c:v>1276</c:v>
                </c:pt>
                <c:pt idx="504">
                  <c:v>1310</c:v>
                </c:pt>
                <c:pt idx="505">
                  <c:v>1265</c:v>
                </c:pt>
                <c:pt idx="506">
                  <c:v>1295</c:v>
                </c:pt>
                <c:pt idx="507">
                  <c:v>1278</c:v>
                </c:pt>
                <c:pt idx="508">
                  <c:v>1285</c:v>
                </c:pt>
                <c:pt idx="509">
                  <c:v>1369</c:v>
                </c:pt>
                <c:pt idx="510">
                  <c:v>1435</c:v>
                </c:pt>
                <c:pt idx="511">
                  <c:v>1506</c:v>
                </c:pt>
                <c:pt idx="512">
                  <c:v>1833</c:v>
                </c:pt>
                <c:pt idx="513">
                  <c:v>2297</c:v>
                </c:pt>
                <c:pt idx="514">
                  <c:v>2448</c:v>
                </c:pt>
                <c:pt idx="515">
                  <c:v>2279</c:v>
                </c:pt>
                <c:pt idx="516">
                  <c:v>2125</c:v>
                </c:pt>
                <c:pt idx="517">
                  <c:v>1915</c:v>
                </c:pt>
                <c:pt idx="518">
                  <c:v>1816</c:v>
                </c:pt>
                <c:pt idx="519">
                  <c:v>1689</c:v>
                </c:pt>
                <c:pt idx="520">
                  <c:v>1838</c:v>
                </c:pt>
                <c:pt idx="521">
                  <c:v>1979</c:v>
                </c:pt>
                <c:pt idx="522">
                  <c:v>2133</c:v>
                </c:pt>
                <c:pt idx="523">
                  <c:v>2196</c:v>
                </c:pt>
                <c:pt idx="524">
                  <c:v>2132</c:v>
                </c:pt>
                <c:pt idx="525">
                  <c:v>2163</c:v>
                </c:pt>
                <c:pt idx="526">
                  <c:v>2229</c:v>
                </c:pt>
                <c:pt idx="527">
                  <c:v>2427</c:v>
                </c:pt>
                <c:pt idx="528">
                  <c:v>2536</c:v>
                </c:pt>
                <c:pt idx="529">
                  <c:v>2542</c:v>
                </c:pt>
                <c:pt idx="530">
                  <c:v>2687</c:v>
                </c:pt>
                <c:pt idx="531">
                  <c:v>2741</c:v>
                </c:pt>
                <c:pt idx="532">
                  <c:v>2844</c:v>
                </c:pt>
                <c:pt idx="533">
                  <c:v>2821</c:v>
                </c:pt>
                <c:pt idx="534">
                  <c:v>2773</c:v>
                </c:pt>
                <c:pt idx="535">
                  <c:v>2853</c:v>
                </c:pt>
                <c:pt idx="536">
                  <c:v>2685</c:v>
                </c:pt>
                <c:pt idx="537">
                  <c:v>2560</c:v>
                </c:pt>
                <c:pt idx="538">
                  <c:v>2523</c:v>
                </c:pt>
                <c:pt idx="539">
                  <c:v>2388</c:v>
                </c:pt>
                <c:pt idx="540">
                  <c:v>2131</c:v>
                </c:pt>
                <c:pt idx="541">
                  <c:v>2182</c:v>
                </c:pt>
                <c:pt idx="542">
                  <c:v>1882</c:v>
                </c:pt>
                <c:pt idx="543">
                  <c:v>1857</c:v>
                </c:pt>
                <c:pt idx="544">
                  <c:v>1808</c:v>
                </c:pt>
                <c:pt idx="545">
                  <c:v>1612</c:v>
                </c:pt>
                <c:pt idx="546">
                  <c:v>1568</c:v>
                </c:pt>
                <c:pt idx="547">
                  <c:v>1560</c:v>
                </c:pt>
                <c:pt idx="548">
                  <c:v>1550</c:v>
                </c:pt>
                <c:pt idx="549">
                  <c:v>1683</c:v>
                </c:pt>
                <c:pt idx="550">
                  <c:v>1578</c:v>
                </c:pt>
                <c:pt idx="551">
                  <c:v>1521</c:v>
                </c:pt>
                <c:pt idx="552">
                  <c:v>1438</c:v>
                </c:pt>
                <c:pt idx="553">
                  <c:v>1297</c:v>
                </c:pt>
                <c:pt idx="554">
                  <c:v>1169</c:v>
                </c:pt>
                <c:pt idx="555">
                  <c:v>1152</c:v>
                </c:pt>
                <c:pt idx="556">
                  <c:v>1148</c:v>
                </c:pt>
                <c:pt idx="557">
                  <c:v>1141</c:v>
                </c:pt>
                <c:pt idx="558">
                  <c:v>1139</c:v>
                </c:pt>
                <c:pt idx="559">
                  <c:v>1154</c:v>
                </c:pt>
                <c:pt idx="560">
                  <c:v>1125</c:v>
                </c:pt>
                <c:pt idx="561">
                  <c:v>1116</c:v>
                </c:pt>
                <c:pt idx="562">
                  <c:v>1108</c:v>
                </c:pt>
                <c:pt idx="563">
                  <c:v>1053</c:v>
                </c:pt>
                <c:pt idx="564">
                  <c:v>986</c:v>
                </c:pt>
                <c:pt idx="565">
                  <c:v>1007</c:v>
                </c:pt>
                <c:pt idx="566">
                  <c:v>1067</c:v>
                </c:pt>
                <c:pt idx="567">
                  <c:v>1023</c:v>
                </c:pt>
                <c:pt idx="568">
                  <c:v>958</c:v>
                </c:pt>
                <c:pt idx="569">
                  <c:v>926</c:v>
                </c:pt>
                <c:pt idx="570">
                  <c:v>1016</c:v>
                </c:pt>
                <c:pt idx="571">
                  <c:v>949</c:v>
                </c:pt>
                <c:pt idx="572">
                  <c:v>975</c:v>
                </c:pt>
                <c:pt idx="573">
                  <c:v>894</c:v>
                </c:pt>
                <c:pt idx="574">
                  <c:v>902</c:v>
                </c:pt>
                <c:pt idx="575">
                  <c:v>880</c:v>
                </c:pt>
                <c:pt idx="576">
                  <c:v>927</c:v>
                </c:pt>
                <c:pt idx="577">
                  <c:v>810</c:v>
                </c:pt>
                <c:pt idx="578">
                  <c:v>893</c:v>
                </c:pt>
                <c:pt idx="579">
                  <c:v>903</c:v>
                </c:pt>
                <c:pt idx="580">
                  <c:v>884</c:v>
                </c:pt>
                <c:pt idx="581">
                  <c:v>864</c:v>
                </c:pt>
                <c:pt idx="582">
                  <c:v>945</c:v>
                </c:pt>
                <c:pt idx="583">
                  <c:v>923</c:v>
                </c:pt>
                <c:pt idx="584">
                  <c:v>983</c:v>
                </c:pt>
                <c:pt idx="585">
                  <c:v>983</c:v>
                </c:pt>
                <c:pt idx="586">
                  <c:v>944</c:v>
                </c:pt>
                <c:pt idx="587">
                  <c:v>1033</c:v>
                </c:pt>
                <c:pt idx="588">
                  <c:v>1055</c:v>
                </c:pt>
                <c:pt idx="589">
                  <c:v>1069</c:v>
                </c:pt>
                <c:pt idx="590">
                  <c:v>1083</c:v>
                </c:pt>
                <c:pt idx="591">
                  <c:v>1060</c:v>
                </c:pt>
                <c:pt idx="592">
                  <c:v>962</c:v>
                </c:pt>
                <c:pt idx="593">
                  <c:v>910</c:v>
                </c:pt>
                <c:pt idx="594">
                  <c:v>852</c:v>
                </c:pt>
                <c:pt idx="595">
                  <c:v>835</c:v>
                </c:pt>
                <c:pt idx="596">
                  <c:v>811</c:v>
                </c:pt>
                <c:pt idx="597">
                  <c:v>821</c:v>
                </c:pt>
                <c:pt idx="598">
                  <c:v>843</c:v>
                </c:pt>
                <c:pt idx="599">
                  <c:v>864</c:v>
                </c:pt>
                <c:pt idx="600">
                  <c:v>832</c:v>
                </c:pt>
                <c:pt idx="601">
                  <c:v>786</c:v>
                </c:pt>
                <c:pt idx="602">
                  <c:v>757</c:v>
                </c:pt>
                <c:pt idx="603">
                  <c:v>670</c:v>
                </c:pt>
                <c:pt idx="604">
                  <c:v>639</c:v>
                </c:pt>
                <c:pt idx="605">
                  <c:v>621</c:v>
                </c:pt>
                <c:pt idx="606">
                  <c:v>594</c:v>
                </c:pt>
                <c:pt idx="607">
                  <c:v>665</c:v>
                </c:pt>
                <c:pt idx="608">
                  <c:v>599</c:v>
                </c:pt>
                <c:pt idx="609">
                  <c:v>590</c:v>
                </c:pt>
                <c:pt idx="610">
                  <c:v>625</c:v>
                </c:pt>
                <c:pt idx="611">
                  <c:v>609</c:v>
                </c:pt>
                <c:pt idx="612">
                  <c:v>622</c:v>
                </c:pt>
                <c:pt idx="613">
                  <c:v>672</c:v>
                </c:pt>
                <c:pt idx="614">
                  <c:v>631</c:v>
                </c:pt>
                <c:pt idx="615">
                  <c:v>669</c:v>
                </c:pt>
                <c:pt idx="616">
                  <c:v>654</c:v>
                </c:pt>
                <c:pt idx="617">
                  <c:v>642</c:v>
                </c:pt>
                <c:pt idx="618">
                  <c:v>636</c:v>
                </c:pt>
                <c:pt idx="619">
                  <c:v>604</c:v>
                </c:pt>
                <c:pt idx="620">
                  <c:v>618</c:v>
                </c:pt>
                <c:pt idx="621">
                  <c:v>607</c:v>
                </c:pt>
                <c:pt idx="622">
                  <c:v>607</c:v>
                </c:pt>
                <c:pt idx="623">
                  <c:v>563</c:v>
                </c:pt>
                <c:pt idx="624">
                  <c:v>557</c:v>
                </c:pt>
                <c:pt idx="625">
                  <c:v>588</c:v>
                </c:pt>
                <c:pt idx="626">
                  <c:v>535</c:v>
                </c:pt>
                <c:pt idx="627">
                  <c:v>546</c:v>
                </c:pt>
                <c:pt idx="628">
                  <c:v>567</c:v>
                </c:pt>
                <c:pt idx="629">
                  <c:v>574</c:v>
                </c:pt>
                <c:pt idx="630">
                  <c:v>540</c:v>
                </c:pt>
                <c:pt idx="631">
                  <c:v>574</c:v>
                </c:pt>
                <c:pt idx="632">
                  <c:v>594</c:v>
                </c:pt>
                <c:pt idx="633">
                  <c:v>553</c:v>
                </c:pt>
                <c:pt idx="634">
                  <c:v>579</c:v>
                </c:pt>
                <c:pt idx="635">
                  <c:v>587</c:v>
                </c:pt>
                <c:pt idx="636">
                  <c:v>564</c:v>
                </c:pt>
                <c:pt idx="637">
                  <c:v>610</c:v>
                </c:pt>
                <c:pt idx="638">
                  <c:v>596</c:v>
                </c:pt>
                <c:pt idx="639">
                  <c:v>562</c:v>
                </c:pt>
                <c:pt idx="640">
                  <c:v>652</c:v>
                </c:pt>
                <c:pt idx="641">
                  <c:v>705</c:v>
                </c:pt>
                <c:pt idx="642">
                  <c:v>684</c:v>
                </c:pt>
                <c:pt idx="643">
                  <c:v>689</c:v>
                </c:pt>
                <c:pt idx="644">
                  <c:v>644</c:v>
                </c:pt>
                <c:pt idx="645">
                  <c:v>687</c:v>
                </c:pt>
                <c:pt idx="646">
                  <c:v>740</c:v>
                </c:pt>
                <c:pt idx="647">
                  <c:v>786</c:v>
                </c:pt>
                <c:pt idx="648">
                  <c:v>870</c:v>
                </c:pt>
                <c:pt idx="649">
                  <c:v>1006</c:v>
                </c:pt>
                <c:pt idx="650">
                  <c:v>1109</c:v>
                </c:pt>
                <c:pt idx="651">
                  <c:v>1273</c:v>
                </c:pt>
                <c:pt idx="652">
                  <c:v>1386</c:v>
                </c:pt>
                <c:pt idx="653">
                  <c:v>1619</c:v>
                </c:pt>
                <c:pt idx="654">
                  <c:v>1769</c:v>
                </c:pt>
                <c:pt idx="655">
                  <c:v>1934</c:v>
                </c:pt>
                <c:pt idx="656">
                  <c:v>2051</c:v>
                </c:pt>
                <c:pt idx="657">
                  <c:v>2149</c:v>
                </c:pt>
                <c:pt idx="658">
                  <c:v>2117</c:v>
                </c:pt>
                <c:pt idx="659">
                  <c:v>2183</c:v>
                </c:pt>
                <c:pt idx="660">
                  <c:v>2111</c:v>
                </c:pt>
                <c:pt idx="661">
                  <c:v>2112</c:v>
                </c:pt>
                <c:pt idx="662">
                  <c:v>2063</c:v>
                </c:pt>
                <c:pt idx="663">
                  <c:v>2054</c:v>
                </c:pt>
                <c:pt idx="664">
                  <c:v>1999</c:v>
                </c:pt>
                <c:pt idx="665">
                  <c:v>2064</c:v>
                </c:pt>
                <c:pt idx="666">
                  <c:v>1977</c:v>
                </c:pt>
                <c:pt idx="667">
                  <c:v>1958</c:v>
                </c:pt>
                <c:pt idx="668">
                  <c:v>1989</c:v>
                </c:pt>
                <c:pt idx="669">
                  <c:v>1977</c:v>
                </c:pt>
                <c:pt idx="670">
                  <c:v>1973</c:v>
                </c:pt>
                <c:pt idx="671">
                  <c:v>2016</c:v>
                </c:pt>
                <c:pt idx="672">
                  <c:v>1952</c:v>
                </c:pt>
                <c:pt idx="673">
                  <c:v>1967</c:v>
                </c:pt>
                <c:pt idx="674">
                  <c:v>1987</c:v>
                </c:pt>
                <c:pt idx="675">
                  <c:v>2066</c:v>
                </c:pt>
                <c:pt idx="676">
                  <c:v>2130</c:v>
                </c:pt>
                <c:pt idx="677">
                  <c:v>2135</c:v>
                </c:pt>
                <c:pt idx="678">
                  <c:v>2256</c:v>
                </c:pt>
                <c:pt idx="679">
                  <c:v>2374</c:v>
                </c:pt>
                <c:pt idx="680">
                  <c:v>2380</c:v>
                </c:pt>
                <c:pt idx="681">
                  <c:v>2503</c:v>
                </c:pt>
                <c:pt idx="682">
                  <c:v>2606</c:v>
                </c:pt>
                <c:pt idx="683">
                  <c:v>2539</c:v>
                </c:pt>
                <c:pt idx="684">
                  <c:v>2382</c:v>
                </c:pt>
                <c:pt idx="685">
                  <c:v>2304</c:v>
                </c:pt>
                <c:pt idx="686">
                  <c:v>2201</c:v>
                </c:pt>
                <c:pt idx="687">
                  <c:v>2088</c:v>
                </c:pt>
                <c:pt idx="688">
                  <c:v>2040</c:v>
                </c:pt>
                <c:pt idx="689">
                  <c:v>1948</c:v>
                </c:pt>
                <c:pt idx="690">
                  <c:v>1994</c:v>
                </c:pt>
                <c:pt idx="691">
                  <c:v>1893</c:v>
                </c:pt>
                <c:pt idx="692">
                  <c:v>1848</c:v>
                </c:pt>
                <c:pt idx="693">
                  <c:v>1738</c:v>
                </c:pt>
                <c:pt idx="694">
                  <c:v>1727</c:v>
                </c:pt>
                <c:pt idx="695">
                  <c:v>1615</c:v>
                </c:pt>
                <c:pt idx="696">
                  <c:v>1594</c:v>
                </c:pt>
                <c:pt idx="697">
                  <c:v>1580</c:v>
                </c:pt>
                <c:pt idx="698">
                  <c:v>1539</c:v>
                </c:pt>
                <c:pt idx="699">
                  <c:v>1493</c:v>
                </c:pt>
                <c:pt idx="700">
                  <c:v>1449</c:v>
                </c:pt>
                <c:pt idx="701">
                  <c:v>1371</c:v>
                </c:pt>
                <c:pt idx="702">
                  <c:v>1355</c:v>
                </c:pt>
                <c:pt idx="703">
                  <c:v>1567</c:v>
                </c:pt>
                <c:pt idx="704">
                  <c:v>1623</c:v>
                </c:pt>
                <c:pt idx="705">
                  <c:v>1602</c:v>
                </c:pt>
                <c:pt idx="706">
                  <c:v>1406</c:v>
                </c:pt>
                <c:pt idx="707">
                  <c:v>1230</c:v>
                </c:pt>
                <c:pt idx="708">
                  <c:v>1131</c:v>
                </c:pt>
                <c:pt idx="709">
                  <c:v>1098</c:v>
                </c:pt>
                <c:pt idx="710">
                  <c:v>1072</c:v>
                </c:pt>
                <c:pt idx="711">
                  <c:v>1059</c:v>
                </c:pt>
                <c:pt idx="712">
                  <c:v>1012</c:v>
                </c:pt>
                <c:pt idx="713">
                  <c:v>1011</c:v>
                </c:pt>
                <c:pt idx="714">
                  <c:v>998</c:v>
                </c:pt>
                <c:pt idx="715">
                  <c:v>1011</c:v>
                </c:pt>
                <c:pt idx="716">
                  <c:v>930</c:v>
                </c:pt>
                <c:pt idx="717">
                  <c:v>925</c:v>
                </c:pt>
                <c:pt idx="718">
                  <c:v>934</c:v>
                </c:pt>
                <c:pt idx="719">
                  <c:v>959</c:v>
                </c:pt>
                <c:pt idx="720">
                  <c:v>952</c:v>
                </c:pt>
                <c:pt idx="721">
                  <c:v>953</c:v>
                </c:pt>
                <c:pt idx="722">
                  <c:v>945</c:v>
                </c:pt>
                <c:pt idx="723">
                  <c:v>891</c:v>
                </c:pt>
                <c:pt idx="724">
                  <c:v>852</c:v>
                </c:pt>
                <c:pt idx="725">
                  <c:v>867</c:v>
                </c:pt>
                <c:pt idx="726">
                  <c:v>849</c:v>
                </c:pt>
                <c:pt idx="727">
                  <c:v>845</c:v>
                </c:pt>
                <c:pt idx="728">
                  <c:v>800</c:v>
                </c:pt>
                <c:pt idx="729">
                  <c:v>812</c:v>
                </c:pt>
                <c:pt idx="730">
                  <c:v>797</c:v>
                </c:pt>
                <c:pt idx="731">
                  <c:v>812</c:v>
                </c:pt>
                <c:pt idx="732">
                  <c:v>818</c:v>
                </c:pt>
                <c:pt idx="733">
                  <c:v>800</c:v>
                </c:pt>
                <c:pt idx="734">
                  <c:v>795</c:v>
                </c:pt>
                <c:pt idx="735">
                  <c:v>789</c:v>
                </c:pt>
                <c:pt idx="736">
                  <c:v>793</c:v>
                </c:pt>
                <c:pt idx="737">
                  <c:v>809</c:v>
                </c:pt>
                <c:pt idx="738">
                  <c:v>804</c:v>
                </c:pt>
                <c:pt idx="739">
                  <c:v>787</c:v>
                </c:pt>
                <c:pt idx="740">
                  <c:v>786</c:v>
                </c:pt>
                <c:pt idx="741">
                  <c:v>766</c:v>
                </c:pt>
                <c:pt idx="742">
                  <c:v>805</c:v>
                </c:pt>
                <c:pt idx="743">
                  <c:v>833</c:v>
                </c:pt>
                <c:pt idx="744">
                  <c:v>851</c:v>
                </c:pt>
                <c:pt idx="745">
                  <c:v>837</c:v>
                </c:pt>
                <c:pt idx="746">
                  <c:v>888</c:v>
                </c:pt>
                <c:pt idx="747">
                  <c:v>904</c:v>
                </c:pt>
                <c:pt idx="748">
                  <c:v>920</c:v>
                </c:pt>
                <c:pt idx="749">
                  <c:v>941</c:v>
                </c:pt>
                <c:pt idx="750">
                  <c:v>949</c:v>
                </c:pt>
                <c:pt idx="751">
                  <c:v>966</c:v>
                </c:pt>
                <c:pt idx="752">
                  <c:v>949</c:v>
                </c:pt>
                <c:pt idx="753">
                  <c:v>932</c:v>
                </c:pt>
                <c:pt idx="754">
                  <c:v>896</c:v>
                </c:pt>
                <c:pt idx="755">
                  <c:v>834</c:v>
                </c:pt>
                <c:pt idx="756">
                  <c:v>864</c:v>
                </c:pt>
                <c:pt idx="757">
                  <c:v>847</c:v>
                </c:pt>
                <c:pt idx="758">
                  <c:v>859</c:v>
                </c:pt>
                <c:pt idx="759">
                  <c:v>902</c:v>
                </c:pt>
                <c:pt idx="760">
                  <c:v>905</c:v>
                </c:pt>
                <c:pt idx="761">
                  <c:v>960</c:v>
                </c:pt>
                <c:pt idx="762">
                  <c:v>933</c:v>
                </c:pt>
                <c:pt idx="763">
                  <c:v>893</c:v>
                </c:pt>
                <c:pt idx="764">
                  <c:v>909</c:v>
                </c:pt>
                <c:pt idx="765">
                  <c:v>961</c:v>
                </c:pt>
                <c:pt idx="766">
                  <c:v>925</c:v>
                </c:pt>
                <c:pt idx="767">
                  <c:v>936</c:v>
                </c:pt>
                <c:pt idx="768">
                  <c:v>921</c:v>
                </c:pt>
                <c:pt idx="769">
                  <c:v>888</c:v>
                </c:pt>
                <c:pt idx="770">
                  <c:v>888</c:v>
                </c:pt>
                <c:pt idx="771">
                  <c:v>893</c:v>
                </c:pt>
                <c:pt idx="772">
                  <c:v>899</c:v>
                </c:pt>
                <c:pt idx="773">
                  <c:v>903</c:v>
                </c:pt>
                <c:pt idx="774">
                  <c:v>872</c:v>
                </c:pt>
                <c:pt idx="775">
                  <c:v>876</c:v>
                </c:pt>
                <c:pt idx="776">
                  <c:v>882</c:v>
                </c:pt>
                <c:pt idx="777">
                  <c:v>885</c:v>
                </c:pt>
                <c:pt idx="778">
                  <c:v>839</c:v>
                </c:pt>
                <c:pt idx="779">
                  <c:v>806</c:v>
                </c:pt>
                <c:pt idx="780">
                  <c:v>819</c:v>
                </c:pt>
                <c:pt idx="781">
                  <c:v>835</c:v>
                </c:pt>
                <c:pt idx="782">
                  <c:v>803</c:v>
                </c:pt>
                <c:pt idx="783">
                  <c:v>773</c:v>
                </c:pt>
                <c:pt idx="784">
                  <c:v>793</c:v>
                </c:pt>
                <c:pt idx="785">
                  <c:v>784</c:v>
                </c:pt>
                <c:pt idx="786">
                  <c:v>800</c:v>
                </c:pt>
                <c:pt idx="787">
                  <c:v>839</c:v>
                </c:pt>
                <c:pt idx="788">
                  <c:v>809</c:v>
                </c:pt>
                <c:pt idx="789">
                  <c:v>815</c:v>
                </c:pt>
                <c:pt idx="790">
                  <c:v>815</c:v>
                </c:pt>
                <c:pt idx="791">
                  <c:v>819</c:v>
                </c:pt>
                <c:pt idx="792">
                  <c:v>844</c:v>
                </c:pt>
                <c:pt idx="793">
                  <c:v>812</c:v>
                </c:pt>
                <c:pt idx="794">
                  <c:v>815</c:v>
                </c:pt>
                <c:pt idx="795">
                  <c:v>856</c:v>
                </c:pt>
                <c:pt idx="796">
                  <c:v>835</c:v>
                </c:pt>
                <c:pt idx="797">
                  <c:v>797</c:v>
                </c:pt>
                <c:pt idx="798">
                  <c:v>786</c:v>
                </c:pt>
                <c:pt idx="799">
                  <c:v>804</c:v>
                </c:pt>
                <c:pt idx="800">
                  <c:v>784</c:v>
                </c:pt>
                <c:pt idx="801">
                  <c:v>746</c:v>
                </c:pt>
                <c:pt idx="802">
                  <c:v>821</c:v>
                </c:pt>
                <c:pt idx="803">
                  <c:v>843</c:v>
                </c:pt>
                <c:pt idx="804">
                  <c:v>843</c:v>
                </c:pt>
                <c:pt idx="805">
                  <c:v>865</c:v>
                </c:pt>
                <c:pt idx="806">
                  <c:v>910</c:v>
                </c:pt>
                <c:pt idx="807">
                  <c:v>925</c:v>
                </c:pt>
                <c:pt idx="808">
                  <c:v>957</c:v>
                </c:pt>
                <c:pt idx="809">
                  <c:v>1052</c:v>
                </c:pt>
                <c:pt idx="810">
                  <c:v>1177</c:v>
                </c:pt>
                <c:pt idx="811">
                  <c:v>1204</c:v>
                </c:pt>
                <c:pt idx="812">
                  <c:v>1184</c:v>
                </c:pt>
                <c:pt idx="813">
                  <c:v>1131</c:v>
                </c:pt>
                <c:pt idx="814">
                  <c:v>1066</c:v>
                </c:pt>
                <c:pt idx="815">
                  <c:v>1011</c:v>
                </c:pt>
                <c:pt idx="816">
                  <c:v>1015</c:v>
                </c:pt>
                <c:pt idx="817">
                  <c:v>996</c:v>
                </c:pt>
                <c:pt idx="818">
                  <c:v>964</c:v>
                </c:pt>
                <c:pt idx="819">
                  <c:v>1001</c:v>
                </c:pt>
                <c:pt idx="820">
                  <c:v>975</c:v>
                </c:pt>
                <c:pt idx="821">
                  <c:v>911</c:v>
                </c:pt>
                <c:pt idx="822">
                  <c:v>861</c:v>
                </c:pt>
                <c:pt idx="823">
                  <c:v>874</c:v>
                </c:pt>
                <c:pt idx="824">
                  <c:v>928</c:v>
                </c:pt>
                <c:pt idx="825">
                  <c:v>913</c:v>
                </c:pt>
                <c:pt idx="826">
                  <c:v>923</c:v>
                </c:pt>
                <c:pt idx="827">
                  <c:v>919</c:v>
                </c:pt>
                <c:pt idx="828">
                  <c:v>856</c:v>
                </c:pt>
                <c:pt idx="829">
                  <c:v>838</c:v>
                </c:pt>
                <c:pt idx="830">
                  <c:v>832</c:v>
                </c:pt>
                <c:pt idx="831">
                  <c:v>820</c:v>
                </c:pt>
                <c:pt idx="832">
                  <c:v>787</c:v>
                </c:pt>
                <c:pt idx="833">
                  <c:v>755</c:v>
                </c:pt>
                <c:pt idx="834">
                  <c:v>765</c:v>
                </c:pt>
                <c:pt idx="835">
                  <c:v>758</c:v>
                </c:pt>
                <c:pt idx="836">
                  <c:v>750</c:v>
                </c:pt>
                <c:pt idx="837">
                  <c:v>731</c:v>
                </c:pt>
                <c:pt idx="838">
                  <c:v>726</c:v>
                </c:pt>
                <c:pt idx="839">
                  <c:v>723</c:v>
                </c:pt>
                <c:pt idx="840">
                  <c:v>729</c:v>
                </c:pt>
                <c:pt idx="841">
                  <c:v>777</c:v>
                </c:pt>
                <c:pt idx="842">
                  <c:v>753</c:v>
                </c:pt>
                <c:pt idx="843">
                  <c:v>719</c:v>
                </c:pt>
                <c:pt idx="844">
                  <c:v>718</c:v>
                </c:pt>
                <c:pt idx="845">
                  <c:v>703</c:v>
                </c:pt>
                <c:pt idx="846">
                  <c:v>685</c:v>
                </c:pt>
                <c:pt idx="847">
                  <c:v>686</c:v>
                </c:pt>
                <c:pt idx="848">
                  <c:v>720</c:v>
                </c:pt>
                <c:pt idx="849">
                  <c:v>733</c:v>
                </c:pt>
                <c:pt idx="850">
                  <c:v>696</c:v>
                </c:pt>
                <c:pt idx="851">
                  <c:v>691</c:v>
                </c:pt>
                <c:pt idx="852">
                  <c:v>722</c:v>
                </c:pt>
                <c:pt idx="853">
                  <c:v>736</c:v>
                </c:pt>
                <c:pt idx="854">
                  <c:v>733</c:v>
                </c:pt>
                <c:pt idx="855">
                  <c:v>742</c:v>
                </c:pt>
                <c:pt idx="856">
                  <c:v>764</c:v>
                </c:pt>
                <c:pt idx="857">
                  <c:v>749</c:v>
                </c:pt>
                <c:pt idx="858">
                  <c:v>739</c:v>
                </c:pt>
                <c:pt idx="859">
                  <c:v>731</c:v>
                </c:pt>
                <c:pt idx="860">
                  <c:v>738</c:v>
                </c:pt>
                <c:pt idx="861">
                  <c:v>733</c:v>
                </c:pt>
                <c:pt idx="862">
                  <c:v>698</c:v>
                </c:pt>
                <c:pt idx="863">
                  <c:v>699</c:v>
                </c:pt>
                <c:pt idx="864">
                  <c:v>681</c:v>
                </c:pt>
                <c:pt idx="865">
                  <c:v>655</c:v>
                </c:pt>
                <c:pt idx="866">
                  <c:v>658</c:v>
                </c:pt>
                <c:pt idx="867">
                  <c:v>637</c:v>
                </c:pt>
                <c:pt idx="868">
                  <c:v>624</c:v>
                </c:pt>
                <c:pt idx="869">
                  <c:v>626</c:v>
                </c:pt>
                <c:pt idx="870">
                  <c:v>634</c:v>
                </c:pt>
                <c:pt idx="871">
                  <c:v>637</c:v>
                </c:pt>
                <c:pt idx="872">
                  <c:v>624</c:v>
                </c:pt>
                <c:pt idx="873">
                  <c:v>618</c:v>
                </c:pt>
                <c:pt idx="874">
                  <c:v>608</c:v>
                </c:pt>
                <c:pt idx="875">
                  <c:v>598</c:v>
                </c:pt>
                <c:pt idx="876">
                  <c:v>586</c:v>
                </c:pt>
                <c:pt idx="877">
                  <c:v>587</c:v>
                </c:pt>
                <c:pt idx="878">
                  <c:v>591</c:v>
                </c:pt>
                <c:pt idx="879">
                  <c:v>588</c:v>
                </c:pt>
                <c:pt idx="880">
                  <c:v>577</c:v>
                </c:pt>
                <c:pt idx="881">
                  <c:v>559</c:v>
                </c:pt>
                <c:pt idx="882">
                  <c:v>565</c:v>
                </c:pt>
                <c:pt idx="883">
                  <c:v>597</c:v>
                </c:pt>
                <c:pt idx="884">
                  <c:v>595</c:v>
                </c:pt>
                <c:pt idx="885">
                  <c:v>583</c:v>
                </c:pt>
                <c:pt idx="886">
                  <c:v>594</c:v>
                </c:pt>
                <c:pt idx="887">
                  <c:v>588</c:v>
                </c:pt>
                <c:pt idx="888">
                  <c:v>589</c:v>
                </c:pt>
                <c:pt idx="889">
                  <c:v>618</c:v>
                </c:pt>
                <c:pt idx="890">
                  <c:v>607</c:v>
                </c:pt>
                <c:pt idx="891">
                  <c:v>575</c:v>
                </c:pt>
                <c:pt idx="892">
                  <c:v>572</c:v>
                </c:pt>
                <c:pt idx="893">
                  <c:v>589</c:v>
                </c:pt>
                <c:pt idx="894">
                  <c:v>607</c:v>
                </c:pt>
                <c:pt idx="895">
                  <c:v>613</c:v>
                </c:pt>
                <c:pt idx="896">
                  <c:v>617</c:v>
                </c:pt>
                <c:pt idx="897">
                  <c:v>623</c:v>
                </c:pt>
                <c:pt idx="898">
                  <c:v>656</c:v>
                </c:pt>
                <c:pt idx="899">
                  <c:v>683</c:v>
                </c:pt>
                <c:pt idx="900">
                  <c:v>671</c:v>
                </c:pt>
                <c:pt idx="901">
                  <c:v>658</c:v>
                </c:pt>
                <c:pt idx="902">
                  <c:v>655</c:v>
                </c:pt>
                <c:pt idx="903">
                  <c:v>709</c:v>
                </c:pt>
                <c:pt idx="904">
                  <c:v>805</c:v>
                </c:pt>
                <c:pt idx="905">
                  <c:v>797</c:v>
                </c:pt>
                <c:pt idx="906">
                  <c:v>691</c:v>
                </c:pt>
                <c:pt idx="907">
                  <c:v>667</c:v>
                </c:pt>
                <c:pt idx="908">
                  <c:v>669</c:v>
                </c:pt>
                <c:pt idx="909">
                  <c:v>593</c:v>
                </c:pt>
                <c:pt idx="910">
                  <c:v>582</c:v>
                </c:pt>
                <c:pt idx="911">
                  <c:v>615</c:v>
                </c:pt>
                <c:pt idx="912">
                  <c:v>611</c:v>
                </c:pt>
                <c:pt idx="913">
                  <c:v>590</c:v>
                </c:pt>
                <c:pt idx="914">
                  <c:v>583</c:v>
                </c:pt>
                <c:pt idx="915">
                  <c:v>563</c:v>
                </c:pt>
                <c:pt idx="916">
                  <c:v>552</c:v>
                </c:pt>
                <c:pt idx="917">
                  <c:v>567</c:v>
                </c:pt>
                <c:pt idx="918">
                  <c:v>542</c:v>
                </c:pt>
                <c:pt idx="919">
                  <c:v>528</c:v>
                </c:pt>
                <c:pt idx="920">
                  <c:v>516</c:v>
                </c:pt>
                <c:pt idx="921">
                  <c:v>516</c:v>
                </c:pt>
                <c:pt idx="922">
                  <c:v>540</c:v>
                </c:pt>
                <c:pt idx="923">
                  <c:v>543</c:v>
                </c:pt>
                <c:pt idx="924">
                  <c:v>534</c:v>
                </c:pt>
                <c:pt idx="925">
                  <c:v>554</c:v>
                </c:pt>
                <c:pt idx="926">
                  <c:v>575</c:v>
                </c:pt>
                <c:pt idx="927">
                  <c:v>588</c:v>
                </c:pt>
                <c:pt idx="928">
                  <c:v>581</c:v>
                </c:pt>
                <c:pt idx="929">
                  <c:v>611</c:v>
                </c:pt>
                <c:pt idx="930">
                  <c:v>687</c:v>
                </c:pt>
                <c:pt idx="931">
                  <c:v>734</c:v>
                </c:pt>
                <c:pt idx="932">
                  <c:v>766</c:v>
                </c:pt>
                <c:pt idx="933">
                  <c:v>760</c:v>
                </c:pt>
                <c:pt idx="934">
                  <c:v>744</c:v>
                </c:pt>
                <c:pt idx="935">
                  <c:v>699</c:v>
                </c:pt>
                <c:pt idx="936">
                  <c:v>651</c:v>
                </c:pt>
                <c:pt idx="937">
                  <c:v>633</c:v>
                </c:pt>
                <c:pt idx="938">
                  <c:v>607</c:v>
                </c:pt>
                <c:pt idx="939">
                  <c:v>586</c:v>
                </c:pt>
                <c:pt idx="940">
                  <c:v>570</c:v>
                </c:pt>
                <c:pt idx="941">
                  <c:v>552</c:v>
                </c:pt>
                <c:pt idx="942">
                  <c:v>546</c:v>
                </c:pt>
                <c:pt idx="943">
                  <c:v>526</c:v>
                </c:pt>
                <c:pt idx="944">
                  <c:v>512</c:v>
                </c:pt>
                <c:pt idx="945">
                  <c:v>518</c:v>
                </c:pt>
                <c:pt idx="946">
                  <c:v>520</c:v>
                </c:pt>
                <c:pt idx="947">
                  <c:v>550</c:v>
                </c:pt>
                <c:pt idx="948">
                  <c:v>528</c:v>
                </c:pt>
                <c:pt idx="949">
                  <c:v>490</c:v>
                </c:pt>
                <c:pt idx="950">
                  <c:v>481</c:v>
                </c:pt>
                <c:pt idx="951">
                  <c:v>486</c:v>
                </c:pt>
                <c:pt idx="952">
                  <c:v>530</c:v>
                </c:pt>
                <c:pt idx="953">
                  <c:v>609</c:v>
                </c:pt>
                <c:pt idx="954">
                  <c:v>627</c:v>
                </c:pt>
                <c:pt idx="955">
                  <c:v>589</c:v>
                </c:pt>
                <c:pt idx="956">
                  <c:v>593</c:v>
                </c:pt>
                <c:pt idx="957">
                  <c:v>564</c:v>
                </c:pt>
                <c:pt idx="958">
                  <c:v>539</c:v>
                </c:pt>
                <c:pt idx="959">
                  <c:v>550</c:v>
                </c:pt>
                <c:pt idx="960">
                  <c:v>541</c:v>
                </c:pt>
                <c:pt idx="961">
                  <c:v>543</c:v>
                </c:pt>
                <c:pt idx="962">
                  <c:v>547</c:v>
                </c:pt>
                <c:pt idx="963">
                  <c:v>582</c:v>
                </c:pt>
                <c:pt idx="964">
                  <c:v>595</c:v>
                </c:pt>
                <c:pt idx="965">
                  <c:v>577</c:v>
                </c:pt>
                <c:pt idx="966">
                  <c:v>550</c:v>
                </c:pt>
                <c:pt idx="967">
                  <c:v>502</c:v>
                </c:pt>
                <c:pt idx="968">
                  <c:v>476</c:v>
                </c:pt>
                <c:pt idx="969">
                  <c:v>461</c:v>
                </c:pt>
                <c:pt idx="970">
                  <c:v>466</c:v>
                </c:pt>
                <c:pt idx="971">
                  <c:v>466</c:v>
                </c:pt>
                <c:pt idx="972">
                  <c:v>491</c:v>
                </c:pt>
                <c:pt idx="973">
                  <c:v>536</c:v>
                </c:pt>
                <c:pt idx="974">
                  <c:v>554</c:v>
                </c:pt>
                <c:pt idx="975">
                  <c:v>756</c:v>
                </c:pt>
                <c:pt idx="976">
                  <c:v>1082</c:v>
                </c:pt>
                <c:pt idx="977">
                  <c:v>1144</c:v>
                </c:pt>
                <c:pt idx="978">
                  <c:v>976</c:v>
                </c:pt>
                <c:pt idx="979">
                  <c:v>894</c:v>
                </c:pt>
                <c:pt idx="980">
                  <c:v>772</c:v>
                </c:pt>
                <c:pt idx="981">
                  <c:v>607</c:v>
                </c:pt>
                <c:pt idx="982">
                  <c:v>550</c:v>
                </c:pt>
                <c:pt idx="983">
                  <c:v>512</c:v>
                </c:pt>
                <c:pt idx="984">
                  <c:v>492</c:v>
                </c:pt>
                <c:pt idx="985">
                  <c:v>504</c:v>
                </c:pt>
                <c:pt idx="986">
                  <c:v>531</c:v>
                </c:pt>
                <c:pt idx="987">
                  <c:v>567</c:v>
                </c:pt>
                <c:pt idx="988">
                  <c:v>572</c:v>
                </c:pt>
                <c:pt idx="989">
                  <c:v>546</c:v>
                </c:pt>
                <c:pt idx="990">
                  <c:v>532</c:v>
                </c:pt>
                <c:pt idx="991">
                  <c:v>520</c:v>
                </c:pt>
                <c:pt idx="992">
                  <c:v>476</c:v>
                </c:pt>
                <c:pt idx="993">
                  <c:v>469</c:v>
                </c:pt>
                <c:pt idx="994">
                  <c:v>489</c:v>
                </c:pt>
                <c:pt idx="995">
                  <c:v>457</c:v>
                </c:pt>
                <c:pt idx="996">
                  <c:v>444</c:v>
                </c:pt>
                <c:pt idx="997">
                  <c:v>456</c:v>
                </c:pt>
                <c:pt idx="998">
                  <c:v>452</c:v>
                </c:pt>
                <c:pt idx="999">
                  <c:v>468</c:v>
                </c:pt>
                <c:pt idx="1000">
                  <c:v>467</c:v>
                </c:pt>
                <c:pt idx="1001">
                  <c:v>461</c:v>
                </c:pt>
                <c:pt idx="1002">
                  <c:v>483</c:v>
                </c:pt>
                <c:pt idx="1003">
                  <c:v>475</c:v>
                </c:pt>
                <c:pt idx="1004">
                  <c:v>471</c:v>
                </c:pt>
                <c:pt idx="1005">
                  <c:v>475</c:v>
                </c:pt>
                <c:pt idx="1006">
                  <c:v>475</c:v>
                </c:pt>
                <c:pt idx="1007">
                  <c:v>487</c:v>
                </c:pt>
                <c:pt idx="1008">
                  <c:v>494</c:v>
                </c:pt>
                <c:pt idx="1009">
                  <c:v>492</c:v>
                </c:pt>
                <c:pt idx="1010">
                  <c:v>468</c:v>
                </c:pt>
                <c:pt idx="1011">
                  <c:v>489</c:v>
                </c:pt>
                <c:pt idx="1012">
                  <c:v>528</c:v>
                </c:pt>
                <c:pt idx="1013">
                  <c:v>526</c:v>
                </c:pt>
                <c:pt idx="1014">
                  <c:v>497</c:v>
                </c:pt>
                <c:pt idx="1015">
                  <c:v>488</c:v>
                </c:pt>
                <c:pt idx="1016">
                  <c:v>490</c:v>
                </c:pt>
                <c:pt idx="1017">
                  <c:v>485</c:v>
                </c:pt>
                <c:pt idx="1018">
                  <c:v>484</c:v>
                </c:pt>
                <c:pt idx="1019">
                  <c:v>468</c:v>
                </c:pt>
                <c:pt idx="1020">
                  <c:v>481</c:v>
                </c:pt>
                <c:pt idx="1021">
                  <c:v>505</c:v>
                </c:pt>
                <c:pt idx="1022">
                  <c:v>565</c:v>
                </c:pt>
                <c:pt idx="1023">
                  <c:v>607</c:v>
                </c:pt>
                <c:pt idx="1024">
                  <c:v>589</c:v>
                </c:pt>
                <c:pt idx="1025">
                  <c:v>583</c:v>
                </c:pt>
                <c:pt idx="1026">
                  <c:v>576</c:v>
                </c:pt>
                <c:pt idx="1027">
                  <c:v>565</c:v>
                </c:pt>
                <c:pt idx="1028">
                  <c:v>565</c:v>
                </c:pt>
                <c:pt idx="1029">
                  <c:v>543</c:v>
                </c:pt>
                <c:pt idx="1030">
                  <c:v>529</c:v>
                </c:pt>
                <c:pt idx="1031">
                  <c:v>556</c:v>
                </c:pt>
                <c:pt idx="1032">
                  <c:v>592</c:v>
                </c:pt>
                <c:pt idx="1033">
                  <c:v>607</c:v>
                </c:pt>
                <c:pt idx="1034">
                  <c:v>652</c:v>
                </c:pt>
                <c:pt idx="1035">
                  <c:v>733</c:v>
                </c:pt>
                <c:pt idx="1036">
                  <c:v>796</c:v>
                </c:pt>
                <c:pt idx="1037">
                  <c:v>844</c:v>
                </c:pt>
                <c:pt idx="1038">
                  <c:v>891</c:v>
                </c:pt>
                <c:pt idx="1039">
                  <c:v>916</c:v>
                </c:pt>
                <c:pt idx="1040">
                  <c:v>993</c:v>
                </c:pt>
                <c:pt idx="1041">
                  <c:v>1062</c:v>
                </c:pt>
                <c:pt idx="1042">
                  <c:v>1070</c:v>
                </c:pt>
                <c:pt idx="1043">
                  <c:v>1088</c:v>
                </c:pt>
                <c:pt idx="1044">
                  <c:v>1072</c:v>
                </c:pt>
                <c:pt idx="1045">
                  <c:v>1071</c:v>
                </c:pt>
                <c:pt idx="1046">
                  <c:v>1061</c:v>
                </c:pt>
                <c:pt idx="1047">
                  <c:v>1024</c:v>
                </c:pt>
                <c:pt idx="1048">
                  <c:v>1017</c:v>
                </c:pt>
                <c:pt idx="1049">
                  <c:v>994</c:v>
                </c:pt>
                <c:pt idx="1050">
                  <c:v>954</c:v>
                </c:pt>
                <c:pt idx="1051">
                  <c:v>940</c:v>
                </c:pt>
                <c:pt idx="1052">
                  <c:v>950</c:v>
                </c:pt>
                <c:pt idx="1053">
                  <c:v>952</c:v>
                </c:pt>
                <c:pt idx="1054">
                  <c:v>967</c:v>
                </c:pt>
                <c:pt idx="1055">
                  <c:v>986</c:v>
                </c:pt>
                <c:pt idx="1056">
                  <c:v>958</c:v>
                </c:pt>
                <c:pt idx="1057">
                  <c:v>924</c:v>
                </c:pt>
                <c:pt idx="1058">
                  <c:v>890</c:v>
                </c:pt>
                <c:pt idx="1059">
                  <c:v>899</c:v>
                </c:pt>
                <c:pt idx="1060">
                  <c:v>900</c:v>
                </c:pt>
                <c:pt idx="1061">
                  <c:v>857</c:v>
                </c:pt>
                <c:pt idx="1062">
                  <c:v>850</c:v>
                </c:pt>
                <c:pt idx="1063">
                  <c:v>812</c:v>
                </c:pt>
                <c:pt idx="1064">
                  <c:v>773</c:v>
                </c:pt>
                <c:pt idx="1065">
                  <c:v>769</c:v>
                </c:pt>
                <c:pt idx="1066">
                  <c:v>770</c:v>
                </c:pt>
                <c:pt idx="1067">
                  <c:v>770</c:v>
                </c:pt>
                <c:pt idx="1068">
                  <c:v>754</c:v>
                </c:pt>
                <c:pt idx="1069">
                  <c:v>744</c:v>
                </c:pt>
                <c:pt idx="1070">
                  <c:v>744</c:v>
                </c:pt>
                <c:pt idx="1071">
                  <c:v>732</c:v>
                </c:pt>
                <c:pt idx="1072">
                  <c:v>728</c:v>
                </c:pt>
                <c:pt idx="1073">
                  <c:v>729</c:v>
                </c:pt>
                <c:pt idx="1074">
                  <c:v>706</c:v>
                </c:pt>
                <c:pt idx="1075">
                  <c:v>679</c:v>
                </c:pt>
                <c:pt idx="1076">
                  <c:v>702</c:v>
                </c:pt>
                <c:pt idx="1077">
                  <c:v>718</c:v>
                </c:pt>
                <c:pt idx="1078">
                  <c:v>700</c:v>
                </c:pt>
                <c:pt idx="1079">
                  <c:v>682</c:v>
                </c:pt>
                <c:pt idx="1080">
                  <c:v>663</c:v>
                </c:pt>
                <c:pt idx="1081">
                  <c:v>682</c:v>
                </c:pt>
                <c:pt idx="1082">
                  <c:v>688</c:v>
                </c:pt>
                <c:pt idx="1083">
                  <c:v>663</c:v>
                </c:pt>
                <c:pt idx="1084">
                  <c:v>667</c:v>
                </c:pt>
                <c:pt idx="1085">
                  <c:v>665</c:v>
                </c:pt>
                <c:pt idx="1086">
                  <c:v>681</c:v>
                </c:pt>
                <c:pt idx="1087">
                  <c:v>704</c:v>
                </c:pt>
                <c:pt idx="1088">
                  <c:v>693</c:v>
                </c:pt>
                <c:pt idx="1089">
                  <c:v>667</c:v>
                </c:pt>
                <c:pt idx="1090">
                  <c:v>624</c:v>
                </c:pt>
                <c:pt idx="1091">
                  <c:v>630</c:v>
                </c:pt>
                <c:pt idx="1092">
                  <c:v>657</c:v>
                </c:pt>
                <c:pt idx="1093">
                  <c:v>679</c:v>
                </c:pt>
                <c:pt idx="1094">
                  <c:v>695</c:v>
                </c:pt>
                <c:pt idx="1095">
                  <c:v>728</c:v>
                </c:pt>
                <c:pt idx="1096">
                  <c:v>744</c:v>
                </c:pt>
                <c:pt idx="1097">
                  <c:v>716</c:v>
                </c:pt>
                <c:pt idx="1098">
                  <c:v>726</c:v>
                </c:pt>
                <c:pt idx="1099">
                  <c:v>744</c:v>
                </c:pt>
                <c:pt idx="1100">
                  <c:v>745</c:v>
                </c:pt>
                <c:pt idx="1101">
                  <c:v>770</c:v>
                </c:pt>
                <c:pt idx="1102">
                  <c:v>800</c:v>
                </c:pt>
                <c:pt idx="1103">
                  <c:v>790</c:v>
                </c:pt>
                <c:pt idx="1104">
                  <c:v>746</c:v>
                </c:pt>
                <c:pt idx="1105">
                  <c:v>748</c:v>
                </c:pt>
                <c:pt idx="1106">
                  <c:v>721</c:v>
                </c:pt>
                <c:pt idx="1107">
                  <c:v>682</c:v>
                </c:pt>
                <c:pt idx="1108">
                  <c:v>662</c:v>
                </c:pt>
                <c:pt idx="1109">
                  <c:v>648</c:v>
                </c:pt>
                <c:pt idx="1110">
                  <c:v>688</c:v>
                </c:pt>
                <c:pt idx="1111">
                  <c:v>692</c:v>
                </c:pt>
                <c:pt idx="1112">
                  <c:v>656</c:v>
                </c:pt>
                <c:pt idx="1113">
                  <c:v>638</c:v>
                </c:pt>
                <c:pt idx="1114">
                  <c:v>640</c:v>
                </c:pt>
                <c:pt idx="1115">
                  <c:v>622</c:v>
                </c:pt>
                <c:pt idx="1116">
                  <c:v>591</c:v>
                </c:pt>
                <c:pt idx="1117">
                  <c:v>579</c:v>
                </c:pt>
                <c:pt idx="1118">
                  <c:v>561</c:v>
                </c:pt>
                <c:pt idx="1119">
                  <c:v>561</c:v>
                </c:pt>
                <c:pt idx="1120">
                  <c:v>569</c:v>
                </c:pt>
                <c:pt idx="1121">
                  <c:v>567</c:v>
                </c:pt>
                <c:pt idx="1122">
                  <c:v>559</c:v>
                </c:pt>
                <c:pt idx="1123">
                  <c:v>568</c:v>
                </c:pt>
                <c:pt idx="1124">
                  <c:v>600</c:v>
                </c:pt>
                <c:pt idx="1125">
                  <c:v>587</c:v>
                </c:pt>
                <c:pt idx="1126">
                  <c:v>557</c:v>
                </c:pt>
                <c:pt idx="1127">
                  <c:v>557</c:v>
                </c:pt>
                <c:pt idx="1128">
                  <c:v>545</c:v>
                </c:pt>
                <c:pt idx="1129">
                  <c:v>526</c:v>
                </c:pt>
                <c:pt idx="1130">
                  <c:v>526</c:v>
                </c:pt>
                <c:pt idx="1131">
                  <c:v>540</c:v>
                </c:pt>
                <c:pt idx="1132">
                  <c:v>515</c:v>
                </c:pt>
                <c:pt idx="1133">
                  <c:v>540</c:v>
                </c:pt>
                <c:pt idx="1134">
                  <c:v>559</c:v>
                </c:pt>
                <c:pt idx="1135">
                  <c:v>562</c:v>
                </c:pt>
                <c:pt idx="1136">
                  <c:v>594</c:v>
                </c:pt>
                <c:pt idx="1137">
                  <c:v>562</c:v>
                </c:pt>
                <c:pt idx="1138">
                  <c:v>539</c:v>
                </c:pt>
                <c:pt idx="1139">
                  <c:v>531</c:v>
                </c:pt>
                <c:pt idx="1140">
                  <c:v>526</c:v>
                </c:pt>
                <c:pt idx="1141">
                  <c:v>542</c:v>
                </c:pt>
                <c:pt idx="1142">
                  <c:v>558</c:v>
                </c:pt>
                <c:pt idx="1143">
                  <c:v>571</c:v>
                </c:pt>
                <c:pt idx="1144">
                  <c:v>572</c:v>
                </c:pt>
                <c:pt idx="1145">
                  <c:v>557</c:v>
                </c:pt>
                <c:pt idx="1146">
                  <c:v>554</c:v>
                </c:pt>
                <c:pt idx="1147">
                  <c:v>546</c:v>
                </c:pt>
                <c:pt idx="1148">
                  <c:v>558</c:v>
                </c:pt>
                <c:pt idx="1149">
                  <c:v>573</c:v>
                </c:pt>
                <c:pt idx="1150">
                  <c:v>564</c:v>
                </c:pt>
                <c:pt idx="1151">
                  <c:v>552</c:v>
                </c:pt>
                <c:pt idx="1152">
                  <c:v>540</c:v>
                </c:pt>
                <c:pt idx="1153">
                  <c:v>556</c:v>
                </c:pt>
                <c:pt idx="1154">
                  <c:v>591</c:v>
                </c:pt>
                <c:pt idx="1155">
                  <c:v>600</c:v>
                </c:pt>
                <c:pt idx="1156">
                  <c:v>603</c:v>
                </c:pt>
                <c:pt idx="1157">
                  <c:v>622</c:v>
                </c:pt>
                <c:pt idx="1158">
                  <c:v>621</c:v>
                </c:pt>
                <c:pt idx="1159">
                  <c:v>629</c:v>
                </c:pt>
                <c:pt idx="1160">
                  <c:v>622</c:v>
                </c:pt>
                <c:pt idx="1161">
                  <c:v>633</c:v>
                </c:pt>
                <c:pt idx="1162">
                  <c:v>652</c:v>
                </c:pt>
                <c:pt idx="1163">
                  <c:v>626</c:v>
                </c:pt>
                <c:pt idx="1164">
                  <c:v>616</c:v>
                </c:pt>
                <c:pt idx="1165">
                  <c:v>617</c:v>
                </c:pt>
                <c:pt idx="1166">
                  <c:v>615</c:v>
                </c:pt>
                <c:pt idx="1167">
                  <c:v>607</c:v>
                </c:pt>
                <c:pt idx="1168">
                  <c:v>659</c:v>
                </c:pt>
                <c:pt idx="1169">
                  <c:v>645</c:v>
                </c:pt>
                <c:pt idx="1170">
                  <c:v>609</c:v>
                </c:pt>
                <c:pt idx="1171">
                  <c:v>617</c:v>
                </c:pt>
                <c:pt idx="1172">
                  <c:v>607</c:v>
                </c:pt>
                <c:pt idx="1173">
                  <c:v>610</c:v>
                </c:pt>
                <c:pt idx="1174">
                  <c:v>600</c:v>
                </c:pt>
                <c:pt idx="1175">
                  <c:v>599</c:v>
                </c:pt>
                <c:pt idx="1176">
                  <c:v>595</c:v>
                </c:pt>
                <c:pt idx="1177">
                  <c:v>587</c:v>
                </c:pt>
                <c:pt idx="1178">
                  <c:v>583</c:v>
                </c:pt>
                <c:pt idx="1179">
                  <c:v>597</c:v>
                </c:pt>
                <c:pt idx="1180">
                  <c:v>621</c:v>
                </c:pt>
                <c:pt idx="1181">
                  <c:v>638</c:v>
                </c:pt>
                <c:pt idx="1182">
                  <c:v>637</c:v>
                </c:pt>
                <c:pt idx="1183">
                  <c:v>631</c:v>
                </c:pt>
                <c:pt idx="1184">
                  <c:v>653</c:v>
                </c:pt>
                <c:pt idx="1185">
                  <c:v>639</c:v>
                </c:pt>
                <c:pt idx="1186">
                  <c:v>620</c:v>
                </c:pt>
                <c:pt idx="1187">
                  <c:v>630</c:v>
                </c:pt>
                <c:pt idx="1188">
                  <c:v>690</c:v>
                </c:pt>
                <c:pt idx="1189">
                  <c:v>691</c:v>
                </c:pt>
                <c:pt idx="1190">
                  <c:v>793</c:v>
                </c:pt>
                <c:pt idx="1191">
                  <c:v>974</c:v>
                </c:pt>
                <c:pt idx="1192">
                  <c:v>1057</c:v>
                </c:pt>
                <c:pt idx="1193">
                  <c:v>1172</c:v>
                </c:pt>
                <c:pt idx="1194">
                  <c:v>1352</c:v>
                </c:pt>
                <c:pt idx="1195">
                  <c:v>1563</c:v>
                </c:pt>
                <c:pt idx="1196">
                  <c:v>1715</c:v>
                </c:pt>
                <c:pt idx="1197">
                  <c:v>1854</c:v>
                </c:pt>
                <c:pt idx="1198">
                  <c:v>1986</c:v>
                </c:pt>
                <c:pt idx="1199">
                  <c:v>2032</c:v>
                </c:pt>
                <c:pt idx="1200">
                  <c:v>1998</c:v>
                </c:pt>
                <c:pt idx="1201">
                  <c:v>1928</c:v>
                </c:pt>
                <c:pt idx="1202">
                  <c:v>1793</c:v>
                </c:pt>
                <c:pt idx="1203">
                  <c:v>1666</c:v>
                </c:pt>
                <c:pt idx="1204">
                  <c:v>1539</c:v>
                </c:pt>
                <c:pt idx="1205">
                  <c:v>1438</c:v>
                </c:pt>
                <c:pt idx="1206">
                  <c:v>1327</c:v>
                </c:pt>
                <c:pt idx="1207">
                  <c:v>1206</c:v>
                </c:pt>
                <c:pt idx="1208">
                  <c:v>1168</c:v>
                </c:pt>
                <c:pt idx="1209">
                  <c:v>1077</c:v>
                </c:pt>
                <c:pt idx="1210">
                  <c:v>980</c:v>
                </c:pt>
                <c:pt idx="1211">
                  <c:v>908</c:v>
                </c:pt>
                <c:pt idx="1212">
                  <c:v>857</c:v>
                </c:pt>
                <c:pt idx="1213">
                  <c:v>796</c:v>
                </c:pt>
                <c:pt idx="1214">
                  <c:v>752</c:v>
                </c:pt>
                <c:pt idx="1215">
                  <c:v>705</c:v>
                </c:pt>
                <c:pt idx="1216">
                  <c:v>667</c:v>
                </c:pt>
                <c:pt idx="1217">
                  <c:v>676</c:v>
                </c:pt>
                <c:pt idx="1218">
                  <c:v>643</c:v>
                </c:pt>
                <c:pt idx="1219">
                  <c:v>620</c:v>
                </c:pt>
                <c:pt idx="1220">
                  <c:v>609</c:v>
                </c:pt>
                <c:pt idx="1221">
                  <c:v>595</c:v>
                </c:pt>
                <c:pt idx="1222">
                  <c:v>577</c:v>
                </c:pt>
                <c:pt idx="1223">
                  <c:v>585</c:v>
                </c:pt>
                <c:pt idx="1224">
                  <c:v>576</c:v>
                </c:pt>
                <c:pt idx="1225">
                  <c:v>584</c:v>
                </c:pt>
                <c:pt idx="1226">
                  <c:v>577</c:v>
                </c:pt>
                <c:pt idx="1227">
                  <c:v>543</c:v>
                </c:pt>
                <c:pt idx="1228">
                  <c:v>535</c:v>
                </c:pt>
                <c:pt idx="1229">
                  <c:v>540</c:v>
                </c:pt>
                <c:pt idx="1230">
                  <c:v>524</c:v>
                </c:pt>
                <c:pt idx="1231">
                  <c:v>512</c:v>
                </c:pt>
                <c:pt idx="1232">
                  <c:v>537</c:v>
                </c:pt>
                <c:pt idx="1233">
                  <c:v>541</c:v>
                </c:pt>
                <c:pt idx="1234">
                  <c:v>511</c:v>
                </c:pt>
                <c:pt idx="1235">
                  <c:v>509</c:v>
                </c:pt>
                <c:pt idx="1236">
                  <c:v>514</c:v>
                </c:pt>
                <c:pt idx="1237">
                  <c:v>538</c:v>
                </c:pt>
                <c:pt idx="1238">
                  <c:v>564</c:v>
                </c:pt>
                <c:pt idx="1239">
                  <c:v>560</c:v>
                </c:pt>
                <c:pt idx="1240">
                  <c:v>544</c:v>
                </c:pt>
                <c:pt idx="1241">
                  <c:v>558</c:v>
                </c:pt>
                <c:pt idx="1242">
                  <c:v>562</c:v>
                </c:pt>
                <c:pt idx="1243">
                  <c:v>568</c:v>
                </c:pt>
                <c:pt idx="1244">
                  <c:v>526</c:v>
                </c:pt>
                <c:pt idx="1245">
                  <c:v>530</c:v>
                </c:pt>
                <c:pt idx="1246">
                  <c:v>512</c:v>
                </c:pt>
                <c:pt idx="1247">
                  <c:v>526</c:v>
                </c:pt>
                <c:pt idx="1248">
                  <c:v>536</c:v>
                </c:pt>
                <c:pt idx="1249">
                  <c:v>524</c:v>
                </c:pt>
                <c:pt idx="1250">
                  <c:v>528</c:v>
                </c:pt>
                <c:pt idx="1251">
                  <c:v>566</c:v>
                </c:pt>
                <c:pt idx="1252">
                  <c:v>586</c:v>
                </c:pt>
                <c:pt idx="1253">
                  <c:v>593</c:v>
                </c:pt>
                <c:pt idx="1254">
                  <c:v>595</c:v>
                </c:pt>
                <c:pt idx="1255">
                  <c:v>608</c:v>
                </c:pt>
                <c:pt idx="1256">
                  <c:v>663</c:v>
                </c:pt>
                <c:pt idx="1257">
                  <c:v>644</c:v>
                </c:pt>
                <c:pt idx="1258">
                  <c:v>680</c:v>
                </c:pt>
                <c:pt idx="1259">
                  <c:v>737</c:v>
                </c:pt>
                <c:pt idx="1260">
                  <c:v>774</c:v>
                </c:pt>
                <c:pt idx="1261">
                  <c:v>732</c:v>
                </c:pt>
                <c:pt idx="1262">
                  <c:v>689</c:v>
                </c:pt>
                <c:pt idx="1263">
                  <c:v>702</c:v>
                </c:pt>
                <c:pt idx="1264">
                  <c:v>668</c:v>
                </c:pt>
                <c:pt idx="1265">
                  <c:v>663</c:v>
                </c:pt>
                <c:pt idx="1266">
                  <c:v>656</c:v>
                </c:pt>
                <c:pt idx="1267">
                  <c:v>655</c:v>
                </c:pt>
                <c:pt idx="1268">
                  <c:v>633</c:v>
                </c:pt>
                <c:pt idx="1269">
                  <c:v>614</c:v>
                </c:pt>
                <c:pt idx="1270">
                  <c:v>634</c:v>
                </c:pt>
                <c:pt idx="1271">
                  <c:v>598</c:v>
                </c:pt>
                <c:pt idx="1272">
                  <c:v>619</c:v>
                </c:pt>
                <c:pt idx="1273">
                  <c:v>650</c:v>
                </c:pt>
                <c:pt idx="1274">
                  <c:v>606</c:v>
                </c:pt>
                <c:pt idx="1275">
                  <c:v>647</c:v>
                </c:pt>
                <c:pt idx="1276">
                  <c:v>600</c:v>
                </c:pt>
                <c:pt idx="1277">
                  <c:v>584</c:v>
                </c:pt>
                <c:pt idx="1278">
                  <c:v>566</c:v>
                </c:pt>
                <c:pt idx="1279">
                  <c:v>555</c:v>
                </c:pt>
                <c:pt idx="1280">
                  <c:v>573</c:v>
                </c:pt>
                <c:pt idx="1281">
                  <c:v>586</c:v>
                </c:pt>
                <c:pt idx="1282">
                  <c:v>585</c:v>
                </c:pt>
                <c:pt idx="1283">
                  <c:v>557</c:v>
                </c:pt>
                <c:pt idx="1284">
                  <c:v>602</c:v>
                </c:pt>
                <c:pt idx="1285">
                  <c:v>569</c:v>
                </c:pt>
                <c:pt idx="1286">
                  <c:v>585</c:v>
                </c:pt>
                <c:pt idx="1287">
                  <c:v>581</c:v>
                </c:pt>
                <c:pt idx="1288">
                  <c:v>571</c:v>
                </c:pt>
                <c:pt idx="1289">
                  <c:v>511</c:v>
                </c:pt>
                <c:pt idx="1290">
                  <c:v>556</c:v>
                </c:pt>
                <c:pt idx="1291">
                  <c:v>552</c:v>
                </c:pt>
                <c:pt idx="1292">
                  <c:v>586</c:v>
                </c:pt>
                <c:pt idx="1293">
                  <c:v>593</c:v>
                </c:pt>
                <c:pt idx="1294">
                  <c:v>571</c:v>
                </c:pt>
                <c:pt idx="1295">
                  <c:v>566</c:v>
                </c:pt>
                <c:pt idx="1296">
                  <c:v>558</c:v>
                </c:pt>
                <c:pt idx="1297">
                  <c:v>592</c:v>
                </c:pt>
                <c:pt idx="1298">
                  <c:v>557</c:v>
                </c:pt>
                <c:pt idx="1299">
                  <c:v>553</c:v>
                </c:pt>
                <c:pt idx="1300">
                  <c:v>544</c:v>
                </c:pt>
                <c:pt idx="1301">
                  <c:v>537</c:v>
                </c:pt>
                <c:pt idx="1302">
                  <c:v>547</c:v>
                </c:pt>
                <c:pt idx="1303">
                  <c:v>539</c:v>
                </c:pt>
                <c:pt idx="1304">
                  <c:v>534</c:v>
                </c:pt>
                <c:pt idx="1305">
                  <c:v>577</c:v>
                </c:pt>
                <c:pt idx="1306">
                  <c:v>524</c:v>
                </c:pt>
                <c:pt idx="1307">
                  <c:v>523</c:v>
                </c:pt>
                <c:pt idx="1308">
                  <c:v>525</c:v>
                </c:pt>
                <c:pt idx="1309">
                  <c:v>519</c:v>
                </c:pt>
                <c:pt idx="1310">
                  <c:v>532</c:v>
                </c:pt>
                <c:pt idx="1311">
                  <c:v>549</c:v>
                </c:pt>
                <c:pt idx="1312">
                  <c:v>548</c:v>
                </c:pt>
                <c:pt idx="1313">
                  <c:v>548</c:v>
                </c:pt>
                <c:pt idx="1314">
                  <c:v>606</c:v>
                </c:pt>
                <c:pt idx="1315">
                  <c:v>641</c:v>
                </c:pt>
                <c:pt idx="1316">
                  <c:v>751</c:v>
                </c:pt>
                <c:pt idx="1317">
                  <c:v>668</c:v>
                </c:pt>
                <c:pt idx="1318">
                  <c:v>594</c:v>
                </c:pt>
                <c:pt idx="1319">
                  <c:v>601</c:v>
                </c:pt>
                <c:pt idx="1320">
                  <c:v>673</c:v>
                </c:pt>
                <c:pt idx="1321">
                  <c:v>626</c:v>
                </c:pt>
                <c:pt idx="1322">
                  <c:v>589</c:v>
                </c:pt>
                <c:pt idx="1323">
                  <c:v>586</c:v>
                </c:pt>
                <c:pt idx="1324">
                  <c:v>579</c:v>
                </c:pt>
                <c:pt idx="1325">
                  <c:v>566</c:v>
                </c:pt>
                <c:pt idx="1326">
                  <c:v>560</c:v>
                </c:pt>
                <c:pt idx="1327">
                  <c:v>575</c:v>
                </c:pt>
                <c:pt idx="1328">
                  <c:v>574</c:v>
                </c:pt>
                <c:pt idx="1329">
                  <c:v>611</c:v>
                </c:pt>
                <c:pt idx="1330">
                  <c:v>611</c:v>
                </c:pt>
                <c:pt idx="1331">
                  <c:v>603</c:v>
                </c:pt>
                <c:pt idx="1332">
                  <c:v>584</c:v>
                </c:pt>
                <c:pt idx="1333">
                  <c:v>616</c:v>
                </c:pt>
                <c:pt idx="1334">
                  <c:v>648</c:v>
                </c:pt>
                <c:pt idx="1335">
                  <c:v>593</c:v>
                </c:pt>
                <c:pt idx="1336">
                  <c:v>581</c:v>
                </c:pt>
                <c:pt idx="1337">
                  <c:v>548</c:v>
                </c:pt>
                <c:pt idx="1338">
                  <c:v>527</c:v>
                </c:pt>
                <c:pt idx="1339">
                  <c:v>541</c:v>
                </c:pt>
                <c:pt idx="1340">
                  <c:v>514</c:v>
                </c:pt>
                <c:pt idx="1341">
                  <c:v>505</c:v>
                </c:pt>
                <c:pt idx="1342">
                  <c:v>513</c:v>
                </c:pt>
                <c:pt idx="1343">
                  <c:v>531</c:v>
                </c:pt>
                <c:pt idx="1344">
                  <c:v>567</c:v>
                </c:pt>
                <c:pt idx="1345">
                  <c:v>570</c:v>
                </c:pt>
                <c:pt idx="1346">
                  <c:v>541</c:v>
                </c:pt>
                <c:pt idx="1347">
                  <c:v>559</c:v>
                </c:pt>
                <c:pt idx="1348">
                  <c:v>577</c:v>
                </c:pt>
                <c:pt idx="1349">
                  <c:v>601</c:v>
                </c:pt>
                <c:pt idx="1350">
                  <c:v>595</c:v>
                </c:pt>
                <c:pt idx="1351">
                  <c:v>587</c:v>
                </c:pt>
                <c:pt idx="1352">
                  <c:v>603</c:v>
                </c:pt>
                <c:pt idx="1353">
                  <c:v>606</c:v>
                </c:pt>
                <c:pt idx="1354">
                  <c:v>566</c:v>
                </c:pt>
                <c:pt idx="1355">
                  <c:v>544</c:v>
                </c:pt>
                <c:pt idx="1356">
                  <c:v>538</c:v>
                </c:pt>
                <c:pt idx="1357">
                  <c:v>558</c:v>
                </c:pt>
                <c:pt idx="1358">
                  <c:v>577</c:v>
                </c:pt>
                <c:pt idx="1359">
                  <c:v>535</c:v>
                </c:pt>
                <c:pt idx="1360">
                  <c:v>526</c:v>
                </c:pt>
                <c:pt idx="1361">
                  <c:v>521</c:v>
                </c:pt>
                <c:pt idx="1362">
                  <c:v>543</c:v>
                </c:pt>
                <c:pt idx="1363">
                  <c:v>518</c:v>
                </c:pt>
                <c:pt idx="1364">
                  <c:v>518</c:v>
                </c:pt>
                <c:pt idx="1365">
                  <c:v>516</c:v>
                </c:pt>
                <c:pt idx="1366">
                  <c:v>517</c:v>
                </c:pt>
                <c:pt idx="1367">
                  <c:v>547</c:v>
                </c:pt>
                <c:pt idx="1368">
                  <c:v>534</c:v>
                </c:pt>
                <c:pt idx="1369">
                  <c:v>550</c:v>
                </c:pt>
                <c:pt idx="1370">
                  <c:v>548</c:v>
                </c:pt>
                <c:pt idx="1371">
                  <c:v>525</c:v>
                </c:pt>
                <c:pt idx="1372">
                  <c:v>505</c:v>
                </c:pt>
                <c:pt idx="1373">
                  <c:v>503</c:v>
                </c:pt>
                <c:pt idx="1374">
                  <c:v>500</c:v>
                </c:pt>
                <c:pt idx="1375">
                  <c:v>518</c:v>
                </c:pt>
                <c:pt idx="1376">
                  <c:v>491</c:v>
                </c:pt>
                <c:pt idx="1377">
                  <c:v>462</c:v>
                </c:pt>
                <c:pt idx="1378">
                  <c:v>486</c:v>
                </c:pt>
                <c:pt idx="1379">
                  <c:v>462</c:v>
                </c:pt>
                <c:pt idx="1380">
                  <c:v>471</c:v>
                </c:pt>
                <c:pt idx="1381">
                  <c:v>466</c:v>
                </c:pt>
                <c:pt idx="1382">
                  <c:v>472</c:v>
                </c:pt>
                <c:pt idx="1383">
                  <c:v>484</c:v>
                </c:pt>
                <c:pt idx="1384">
                  <c:v>491</c:v>
                </c:pt>
                <c:pt idx="1385">
                  <c:v>469</c:v>
                </c:pt>
                <c:pt idx="1386">
                  <c:v>466</c:v>
                </c:pt>
                <c:pt idx="1387">
                  <c:v>445</c:v>
                </c:pt>
                <c:pt idx="1388">
                  <c:v>472</c:v>
                </c:pt>
                <c:pt idx="1389">
                  <c:v>483</c:v>
                </c:pt>
                <c:pt idx="1390">
                  <c:v>473</c:v>
                </c:pt>
                <c:pt idx="1391">
                  <c:v>462</c:v>
                </c:pt>
                <c:pt idx="1392">
                  <c:v>454</c:v>
                </c:pt>
                <c:pt idx="1393">
                  <c:v>447</c:v>
                </c:pt>
                <c:pt idx="1394">
                  <c:v>465</c:v>
                </c:pt>
                <c:pt idx="1395">
                  <c:v>461</c:v>
                </c:pt>
                <c:pt idx="1396">
                  <c:v>469</c:v>
                </c:pt>
                <c:pt idx="1397">
                  <c:v>481</c:v>
                </c:pt>
                <c:pt idx="1398">
                  <c:v>473</c:v>
                </c:pt>
                <c:pt idx="1399">
                  <c:v>480</c:v>
                </c:pt>
                <c:pt idx="1400">
                  <c:v>494</c:v>
                </c:pt>
                <c:pt idx="1401">
                  <c:v>479</c:v>
                </c:pt>
                <c:pt idx="1402">
                  <c:v>488</c:v>
                </c:pt>
                <c:pt idx="1403">
                  <c:v>461</c:v>
                </c:pt>
                <c:pt idx="1404">
                  <c:v>491</c:v>
                </c:pt>
                <c:pt idx="1405">
                  <c:v>484</c:v>
                </c:pt>
                <c:pt idx="1406">
                  <c:v>513</c:v>
                </c:pt>
                <c:pt idx="1407">
                  <c:v>500</c:v>
                </c:pt>
                <c:pt idx="1408">
                  <c:v>541</c:v>
                </c:pt>
                <c:pt idx="1409">
                  <c:v>542</c:v>
                </c:pt>
                <c:pt idx="1410">
                  <c:v>539</c:v>
                </c:pt>
                <c:pt idx="1411">
                  <c:v>549</c:v>
                </c:pt>
                <c:pt idx="1412">
                  <c:v>601</c:v>
                </c:pt>
                <c:pt idx="1413">
                  <c:v>656</c:v>
                </c:pt>
                <c:pt idx="1414">
                  <c:v>706</c:v>
                </c:pt>
                <c:pt idx="1415">
                  <c:v>707</c:v>
                </c:pt>
                <c:pt idx="1416">
                  <c:v>737</c:v>
                </c:pt>
                <c:pt idx="1417">
                  <c:v>778</c:v>
                </c:pt>
                <c:pt idx="1418">
                  <c:v>796</c:v>
                </c:pt>
                <c:pt idx="1419">
                  <c:v>817</c:v>
                </c:pt>
                <c:pt idx="1420">
                  <c:v>874</c:v>
                </c:pt>
                <c:pt idx="1421">
                  <c:v>870</c:v>
                </c:pt>
                <c:pt idx="1422">
                  <c:v>817</c:v>
                </c:pt>
                <c:pt idx="1423">
                  <c:v>843</c:v>
                </c:pt>
                <c:pt idx="1424">
                  <c:v>861</c:v>
                </c:pt>
                <c:pt idx="1425">
                  <c:v>899</c:v>
                </c:pt>
                <c:pt idx="1426">
                  <c:v>869</c:v>
                </c:pt>
                <c:pt idx="1427">
                  <c:v>886</c:v>
                </c:pt>
                <c:pt idx="1428">
                  <c:v>921</c:v>
                </c:pt>
                <c:pt idx="1429">
                  <c:v>899</c:v>
                </c:pt>
                <c:pt idx="1430">
                  <c:v>906</c:v>
                </c:pt>
                <c:pt idx="1431">
                  <c:v>916</c:v>
                </c:pt>
                <c:pt idx="1432">
                  <c:v>892</c:v>
                </c:pt>
                <c:pt idx="1433">
                  <c:v>892</c:v>
                </c:pt>
                <c:pt idx="1434">
                  <c:v>918</c:v>
                </c:pt>
                <c:pt idx="1435">
                  <c:v>943</c:v>
                </c:pt>
                <c:pt idx="1436">
                  <c:v>857</c:v>
                </c:pt>
                <c:pt idx="1437">
                  <c:v>849</c:v>
                </c:pt>
                <c:pt idx="1438">
                  <c:v>868</c:v>
                </c:pt>
                <c:pt idx="1439">
                  <c:v>846</c:v>
                </c:pt>
                <c:pt idx="1440">
                  <c:v>836</c:v>
                </c:pt>
                <c:pt idx="1441">
                  <c:v>822</c:v>
                </c:pt>
                <c:pt idx="1442">
                  <c:v>784</c:v>
                </c:pt>
                <c:pt idx="1443">
                  <c:v>730</c:v>
                </c:pt>
                <c:pt idx="1444">
                  <c:v>745</c:v>
                </c:pt>
                <c:pt idx="1445">
                  <c:v>714</c:v>
                </c:pt>
                <c:pt idx="1446">
                  <c:v>702</c:v>
                </c:pt>
                <c:pt idx="1447">
                  <c:v>690</c:v>
                </c:pt>
                <c:pt idx="1448">
                  <c:v>677</c:v>
                </c:pt>
                <c:pt idx="1449">
                  <c:v>699</c:v>
                </c:pt>
                <c:pt idx="1450">
                  <c:v>662</c:v>
                </c:pt>
                <c:pt idx="1451">
                  <c:v>601</c:v>
                </c:pt>
                <c:pt idx="1452">
                  <c:v>622</c:v>
                </c:pt>
                <c:pt idx="1453">
                  <c:v>606</c:v>
                </c:pt>
                <c:pt idx="1454">
                  <c:v>570</c:v>
                </c:pt>
                <c:pt idx="1455">
                  <c:v>581</c:v>
                </c:pt>
                <c:pt idx="1456">
                  <c:v>564</c:v>
                </c:pt>
                <c:pt idx="1457">
                  <c:v>571</c:v>
                </c:pt>
                <c:pt idx="1458">
                  <c:v>546</c:v>
                </c:pt>
                <c:pt idx="1459">
                  <c:v>552</c:v>
                </c:pt>
                <c:pt idx="1460">
                  <c:v>589</c:v>
                </c:pt>
                <c:pt idx="1461">
                  <c:v>567</c:v>
                </c:pt>
                <c:pt idx="1462">
                  <c:v>541</c:v>
                </c:pt>
                <c:pt idx="1463">
                  <c:v>537</c:v>
                </c:pt>
                <c:pt idx="1464">
                  <c:v>520</c:v>
                </c:pt>
                <c:pt idx="1465">
                  <c:v>521</c:v>
                </c:pt>
                <c:pt idx="1466">
                  <c:v>503</c:v>
                </c:pt>
                <c:pt idx="1467">
                  <c:v>495</c:v>
                </c:pt>
                <c:pt idx="1468">
                  <c:v>512</c:v>
                </c:pt>
                <c:pt idx="1469">
                  <c:v>511</c:v>
                </c:pt>
                <c:pt idx="1470">
                  <c:v>514</c:v>
                </c:pt>
                <c:pt idx="1471">
                  <c:v>522</c:v>
                </c:pt>
                <c:pt idx="1472">
                  <c:v>497</c:v>
                </c:pt>
                <c:pt idx="1473">
                  <c:v>518</c:v>
                </c:pt>
                <c:pt idx="1474">
                  <c:v>527</c:v>
                </c:pt>
                <c:pt idx="1475">
                  <c:v>538</c:v>
                </c:pt>
                <c:pt idx="1476">
                  <c:v>564</c:v>
                </c:pt>
                <c:pt idx="1477">
                  <c:v>543</c:v>
                </c:pt>
                <c:pt idx="1478">
                  <c:v>559</c:v>
                </c:pt>
                <c:pt idx="1479">
                  <c:v>575</c:v>
                </c:pt>
                <c:pt idx="1480">
                  <c:v>552</c:v>
                </c:pt>
                <c:pt idx="1481">
                  <c:v>591</c:v>
                </c:pt>
                <c:pt idx="1482">
                  <c:v>626</c:v>
                </c:pt>
                <c:pt idx="1483">
                  <c:v>650</c:v>
                </c:pt>
                <c:pt idx="1484">
                  <c:v>691</c:v>
                </c:pt>
                <c:pt idx="1485">
                  <c:v>701</c:v>
                </c:pt>
                <c:pt idx="1486">
                  <c:v>722</c:v>
                </c:pt>
                <c:pt idx="1487">
                  <c:v>764</c:v>
                </c:pt>
                <c:pt idx="1488">
                  <c:v>772</c:v>
                </c:pt>
                <c:pt idx="1489">
                  <c:v>760</c:v>
                </c:pt>
                <c:pt idx="1490">
                  <c:v>749</c:v>
                </c:pt>
                <c:pt idx="1491">
                  <c:v>773</c:v>
                </c:pt>
                <c:pt idx="1492">
                  <c:v>745</c:v>
                </c:pt>
                <c:pt idx="1493">
                  <c:v>699</c:v>
                </c:pt>
                <c:pt idx="1494">
                  <c:v>673</c:v>
                </c:pt>
                <c:pt idx="1495">
                  <c:v>680</c:v>
                </c:pt>
                <c:pt idx="1496">
                  <c:v>672</c:v>
                </c:pt>
                <c:pt idx="1497">
                  <c:v>685</c:v>
                </c:pt>
                <c:pt idx="1498">
                  <c:v>653</c:v>
                </c:pt>
                <c:pt idx="1499">
                  <c:v>599</c:v>
                </c:pt>
                <c:pt idx="1500">
                  <c:v>594</c:v>
                </c:pt>
                <c:pt idx="1501">
                  <c:v>578</c:v>
                </c:pt>
                <c:pt idx="1502">
                  <c:v>562</c:v>
                </c:pt>
                <c:pt idx="1503">
                  <c:v>552</c:v>
                </c:pt>
                <c:pt idx="1504">
                  <c:v>571</c:v>
                </c:pt>
                <c:pt idx="1505">
                  <c:v>565</c:v>
                </c:pt>
                <c:pt idx="1506">
                  <c:v>557</c:v>
                </c:pt>
                <c:pt idx="1507">
                  <c:v>533</c:v>
                </c:pt>
                <c:pt idx="1508">
                  <c:v>535</c:v>
                </c:pt>
                <c:pt idx="1509">
                  <c:v>563</c:v>
                </c:pt>
                <c:pt idx="1510">
                  <c:v>544</c:v>
                </c:pt>
                <c:pt idx="1511">
                  <c:v>517</c:v>
                </c:pt>
                <c:pt idx="1512">
                  <c:v>517</c:v>
                </c:pt>
                <c:pt idx="1513">
                  <c:v>524</c:v>
                </c:pt>
                <c:pt idx="1514">
                  <c:v>537</c:v>
                </c:pt>
                <c:pt idx="1515">
                  <c:v>528</c:v>
                </c:pt>
                <c:pt idx="1516">
                  <c:v>511</c:v>
                </c:pt>
                <c:pt idx="1517">
                  <c:v>490</c:v>
                </c:pt>
                <c:pt idx="1518">
                  <c:v>489</c:v>
                </c:pt>
                <c:pt idx="1519">
                  <c:v>527</c:v>
                </c:pt>
                <c:pt idx="1520">
                  <c:v>537</c:v>
                </c:pt>
                <c:pt idx="1521">
                  <c:v>574</c:v>
                </c:pt>
                <c:pt idx="1522">
                  <c:v>587</c:v>
                </c:pt>
                <c:pt idx="1523">
                  <c:v>524</c:v>
                </c:pt>
                <c:pt idx="1524">
                  <c:v>476</c:v>
                </c:pt>
                <c:pt idx="1525">
                  <c:v>477</c:v>
                </c:pt>
                <c:pt idx="1526">
                  <c:v>499</c:v>
                </c:pt>
                <c:pt idx="1527">
                  <c:v>476</c:v>
                </c:pt>
                <c:pt idx="1528">
                  <c:v>431</c:v>
                </c:pt>
                <c:pt idx="1529">
                  <c:v>418</c:v>
                </c:pt>
                <c:pt idx="1530">
                  <c:v>409</c:v>
                </c:pt>
                <c:pt idx="1531">
                  <c:v>405</c:v>
                </c:pt>
                <c:pt idx="1532">
                  <c:v>402</c:v>
                </c:pt>
                <c:pt idx="1533">
                  <c:v>419</c:v>
                </c:pt>
                <c:pt idx="1534">
                  <c:v>436</c:v>
                </c:pt>
                <c:pt idx="1535">
                  <c:v>418</c:v>
                </c:pt>
                <c:pt idx="1536">
                  <c:v>418</c:v>
                </c:pt>
                <c:pt idx="1537">
                  <c:v>422</c:v>
                </c:pt>
                <c:pt idx="1538">
                  <c:v>403</c:v>
                </c:pt>
                <c:pt idx="1539">
                  <c:v>412</c:v>
                </c:pt>
                <c:pt idx="1540">
                  <c:v>424</c:v>
                </c:pt>
                <c:pt idx="1541">
                  <c:v>469</c:v>
                </c:pt>
                <c:pt idx="1542">
                  <c:v>617</c:v>
                </c:pt>
                <c:pt idx="1543">
                  <c:v>783</c:v>
                </c:pt>
                <c:pt idx="1544">
                  <c:v>776</c:v>
                </c:pt>
                <c:pt idx="1545">
                  <c:v>577</c:v>
                </c:pt>
                <c:pt idx="1546">
                  <c:v>489</c:v>
                </c:pt>
                <c:pt idx="1547">
                  <c:v>551</c:v>
                </c:pt>
                <c:pt idx="1548">
                  <c:v>606</c:v>
                </c:pt>
                <c:pt idx="1549">
                  <c:v>540</c:v>
                </c:pt>
                <c:pt idx="1550">
                  <c:v>415</c:v>
                </c:pt>
                <c:pt idx="1551">
                  <c:v>396</c:v>
                </c:pt>
                <c:pt idx="1552">
                  <c:v>388</c:v>
                </c:pt>
                <c:pt idx="1553">
                  <c:v>404</c:v>
                </c:pt>
                <c:pt idx="1554">
                  <c:v>392</c:v>
                </c:pt>
                <c:pt idx="1555">
                  <c:v>385</c:v>
                </c:pt>
                <c:pt idx="1556">
                  <c:v>371</c:v>
                </c:pt>
                <c:pt idx="1557">
                  <c:v>373</c:v>
                </c:pt>
                <c:pt idx="1558">
                  <c:v>382</c:v>
                </c:pt>
                <c:pt idx="1559">
                  <c:v>367</c:v>
                </c:pt>
                <c:pt idx="1560">
                  <c:v>330</c:v>
                </c:pt>
                <c:pt idx="1561">
                  <c:v>346</c:v>
                </c:pt>
                <c:pt idx="1562">
                  <c:v>380</c:v>
                </c:pt>
                <c:pt idx="1563">
                  <c:v>378</c:v>
                </c:pt>
                <c:pt idx="1564">
                  <c:v>362</c:v>
                </c:pt>
                <c:pt idx="1565">
                  <c:v>356</c:v>
                </c:pt>
                <c:pt idx="1566">
                  <c:v>342</c:v>
                </c:pt>
                <c:pt idx="1567">
                  <c:v>351</c:v>
                </c:pt>
                <c:pt idx="1568">
                  <c:v>382</c:v>
                </c:pt>
                <c:pt idx="1569">
                  <c:v>364</c:v>
                </c:pt>
                <c:pt idx="1570">
                  <c:v>349</c:v>
                </c:pt>
                <c:pt idx="1571">
                  <c:v>346</c:v>
                </c:pt>
                <c:pt idx="1572">
                  <c:v>378</c:v>
                </c:pt>
                <c:pt idx="1573">
                  <c:v>362</c:v>
                </c:pt>
                <c:pt idx="1574">
                  <c:v>363</c:v>
                </c:pt>
                <c:pt idx="1575">
                  <c:v>392</c:v>
                </c:pt>
                <c:pt idx="1576">
                  <c:v>394</c:v>
                </c:pt>
                <c:pt idx="1577">
                  <c:v>365</c:v>
                </c:pt>
                <c:pt idx="1578">
                  <c:v>365</c:v>
                </c:pt>
                <c:pt idx="1579">
                  <c:v>374</c:v>
                </c:pt>
                <c:pt idx="1580">
                  <c:v>375</c:v>
                </c:pt>
                <c:pt idx="1581">
                  <c:v>388</c:v>
                </c:pt>
                <c:pt idx="1582">
                  <c:v>376</c:v>
                </c:pt>
                <c:pt idx="1583">
                  <c:v>412</c:v>
                </c:pt>
                <c:pt idx="1584">
                  <c:v>446</c:v>
                </c:pt>
                <c:pt idx="1585">
                  <c:v>536</c:v>
                </c:pt>
                <c:pt idx="1586">
                  <c:v>848</c:v>
                </c:pt>
                <c:pt idx="1587">
                  <c:v>1074</c:v>
                </c:pt>
                <c:pt idx="1588">
                  <c:v>819</c:v>
                </c:pt>
                <c:pt idx="1589">
                  <c:v>527</c:v>
                </c:pt>
                <c:pt idx="1590">
                  <c:v>493</c:v>
                </c:pt>
                <c:pt idx="1591">
                  <c:v>570</c:v>
                </c:pt>
                <c:pt idx="1592">
                  <c:v>627</c:v>
                </c:pt>
                <c:pt idx="1593">
                  <c:v>558</c:v>
                </c:pt>
                <c:pt idx="1594">
                  <c:v>432</c:v>
                </c:pt>
                <c:pt idx="1595">
                  <c:v>377</c:v>
                </c:pt>
                <c:pt idx="1596">
                  <c:v>386</c:v>
                </c:pt>
                <c:pt idx="1597">
                  <c:v>389</c:v>
                </c:pt>
                <c:pt idx="1598">
                  <c:v>357</c:v>
                </c:pt>
                <c:pt idx="1599">
                  <c:v>365</c:v>
                </c:pt>
                <c:pt idx="1600">
                  <c:v>373</c:v>
                </c:pt>
                <c:pt idx="1601">
                  <c:v>354</c:v>
                </c:pt>
                <c:pt idx="1602">
                  <c:v>359</c:v>
                </c:pt>
                <c:pt idx="1603">
                  <c:v>358</c:v>
                </c:pt>
                <c:pt idx="1604">
                  <c:v>330</c:v>
                </c:pt>
                <c:pt idx="1605">
                  <c:v>326</c:v>
                </c:pt>
                <c:pt idx="1606">
                  <c:v>343</c:v>
                </c:pt>
                <c:pt idx="1607">
                  <c:v>339</c:v>
                </c:pt>
                <c:pt idx="1608">
                  <c:v>345</c:v>
                </c:pt>
                <c:pt idx="1609">
                  <c:v>336</c:v>
                </c:pt>
                <c:pt idx="1610">
                  <c:v>332</c:v>
                </c:pt>
                <c:pt idx="1611">
                  <c:v>352</c:v>
                </c:pt>
                <c:pt idx="1612">
                  <c:v>342</c:v>
                </c:pt>
                <c:pt idx="1613">
                  <c:v>342</c:v>
                </c:pt>
                <c:pt idx="1614">
                  <c:v>342</c:v>
                </c:pt>
                <c:pt idx="1615">
                  <c:v>339</c:v>
                </c:pt>
                <c:pt idx="1616">
                  <c:v>338</c:v>
                </c:pt>
                <c:pt idx="1617">
                  <c:v>317</c:v>
                </c:pt>
                <c:pt idx="1618">
                  <c:v>313</c:v>
                </c:pt>
                <c:pt idx="1619">
                  <c:v>316</c:v>
                </c:pt>
                <c:pt idx="1620">
                  <c:v>331</c:v>
                </c:pt>
                <c:pt idx="1621">
                  <c:v>354</c:v>
                </c:pt>
                <c:pt idx="1622">
                  <c:v>350</c:v>
                </c:pt>
                <c:pt idx="1623">
                  <c:v>355</c:v>
                </c:pt>
                <c:pt idx="1624">
                  <c:v>340</c:v>
                </c:pt>
                <c:pt idx="1625">
                  <c:v>338</c:v>
                </c:pt>
                <c:pt idx="1626">
                  <c:v>356</c:v>
                </c:pt>
                <c:pt idx="1627">
                  <c:v>354</c:v>
                </c:pt>
                <c:pt idx="1628">
                  <c:v>348</c:v>
                </c:pt>
                <c:pt idx="1629">
                  <c:v>328</c:v>
                </c:pt>
                <c:pt idx="1630">
                  <c:v>306</c:v>
                </c:pt>
                <c:pt idx="1631">
                  <c:v>301</c:v>
                </c:pt>
                <c:pt idx="1632">
                  <c:v>324</c:v>
                </c:pt>
                <c:pt idx="1633">
                  <c:v>337</c:v>
                </c:pt>
                <c:pt idx="1634">
                  <c:v>331</c:v>
                </c:pt>
                <c:pt idx="1635">
                  <c:v>361</c:v>
                </c:pt>
                <c:pt idx="1636">
                  <c:v>400</c:v>
                </c:pt>
                <c:pt idx="1637">
                  <c:v>400</c:v>
                </c:pt>
                <c:pt idx="1638">
                  <c:v>362</c:v>
                </c:pt>
                <c:pt idx="1639">
                  <c:v>342</c:v>
                </c:pt>
                <c:pt idx="1640">
                  <c:v>342</c:v>
                </c:pt>
                <c:pt idx="1641">
                  <c:v>381</c:v>
                </c:pt>
                <c:pt idx="1642">
                  <c:v>356</c:v>
                </c:pt>
                <c:pt idx="1643">
                  <c:v>347</c:v>
                </c:pt>
                <c:pt idx="1644">
                  <c:v>333</c:v>
                </c:pt>
                <c:pt idx="1645">
                  <c:v>325</c:v>
                </c:pt>
                <c:pt idx="1646">
                  <c:v>326</c:v>
                </c:pt>
                <c:pt idx="1647">
                  <c:v>307</c:v>
                </c:pt>
                <c:pt idx="1648">
                  <c:v>310</c:v>
                </c:pt>
                <c:pt idx="1649">
                  <c:v>320</c:v>
                </c:pt>
                <c:pt idx="1650">
                  <c:v>322</c:v>
                </c:pt>
                <c:pt idx="1651">
                  <c:v>308</c:v>
                </c:pt>
                <c:pt idx="1652">
                  <c:v>280</c:v>
                </c:pt>
                <c:pt idx="1653">
                  <c:v>288</c:v>
                </c:pt>
                <c:pt idx="1654">
                  <c:v>300</c:v>
                </c:pt>
                <c:pt idx="1655">
                  <c:v>313</c:v>
                </c:pt>
                <c:pt idx="1656">
                  <c:v>303</c:v>
                </c:pt>
                <c:pt idx="1657">
                  <c:v>321</c:v>
                </c:pt>
                <c:pt idx="1658">
                  <c:v>324</c:v>
                </c:pt>
                <c:pt idx="1659">
                  <c:v>295</c:v>
                </c:pt>
                <c:pt idx="1660">
                  <c:v>298</c:v>
                </c:pt>
                <c:pt idx="1661">
                  <c:v>319</c:v>
                </c:pt>
                <c:pt idx="1662">
                  <c:v>316</c:v>
                </c:pt>
                <c:pt idx="1663">
                  <c:v>310</c:v>
                </c:pt>
                <c:pt idx="1664">
                  <c:v>324</c:v>
                </c:pt>
                <c:pt idx="1665">
                  <c:v>312</c:v>
                </c:pt>
                <c:pt idx="1666">
                  <c:v>321</c:v>
                </c:pt>
                <c:pt idx="1667">
                  <c:v>300</c:v>
                </c:pt>
                <c:pt idx="1668">
                  <c:v>303</c:v>
                </c:pt>
                <c:pt idx="1669">
                  <c:v>322</c:v>
                </c:pt>
                <c:pt idx="1670">
                  <c:v>326</c:v>
                </c:pt>
                <c:pt idx="1671">
                  <c:v>312</c:v>
                </c:pt>
                <c:pt idx="1672">
                  <c:v>315</c:v>
                </c:pt>
                <c:pt idx="1673">
                  <c:v>305</c:v>
                </c:pt>
                <c:pt idx="1674">
                  <c:v>282</c:v>
                </c:pt>
                <c:pt idx="1675">
                  <c:v>295</c:v>
                </c:pt>
                <c:pt idx="1676">
                  <c:v>293</c:v>
                </c:pt>
                <c:pt idx="1677">
                  <c:v>291</c:v>
                </c:pt>
                <c:pt idx="1678">
                  <c:v>317</c:v>
                </c:pt>
                <c:pt idx="1679">
                  <c:v>319</c:v>
                </c:pt>
                <c:pt idx="1680">
                  <c:v>322</c:v>
                </c:pt>
                <c:pt idx="1681">
                  <c:v>311</c:v>
                </c:pt>
                <c:pt idx="1682">
                  <c:v>322</c:v>
                </c:pt>
                <c:pt idx="1683">
                  <c:v>320</c:v>
                </c:pt>
                <c:pt idx="1684">
                  <c:v>323</c:v>
                </c:pt>
                <c:pt idx="1685">
                  <c:v>306</c:v>
                </c:pt>
                <c:pt idx="1686">
                  <c:v>291</c:v>
                </c:pt>
                <c:pt idx="1687">
                  <c:v>312</c:v>
                </c:pt>
                <c:pt idx="1688">
                  <c:v>337</c:v>
                </c:pt>
                <c:pt idx="1689">
                  <c:v>331</c:v>
                </c:pt>
                <c:pt idx="1690">
                  <c:v>324</c:v>
                </c:pt>
                <c:pt idx="1691">
                  <c:v>327</c:v>
                </c:pt>
                <c:pt idx="1692">
                  <c:v>341</c:v>
                </c:pt>
                <c:pt idx="1693">
                  <c:v>328</c:v>
                </c:pt>
                <c:pt idx="1694">
                  <c:v>309</c:v>
                </c:pt>
                <c:pt idx="1695">
                  <c:v>302</c:v>
                </c:pt>
                <c:pt idx="1696">
                  <c:v>295</c:v>
                </c:pt>
                <c:pt idx="1697">
                  <c:v>339</c:v>
                </c:pt>
                <c:pt idx="1698">
                  <c:v>349</c:v>
                </c:pt>
                <c:pt idx="1699">
                  <c:v>333</c:v>
                </c:pt>
                <c:pt idx="1700">
                  <c:v>333</c:v>
                </c:pt>
                <c:pt idx="1701">
                  <c:v>342</c:v>
                </c:pt>
                <c:pt idx="1702">
                  <c:v>333</c:v>
                </c:pt>
                <c:pt idx="1703">
                  <c:v>332</c:v>
                </c:pt>
                <c:pt idx="1704">
                  <c:v>331</c:v>
                </c:pt>
                <c:pt idx="1705">
                  <c:v>315</c:v>
                </c:pt>
                <c:pt idx="1706">
                  <c:v>330</c:v>
                </c:pt>
                <c:pt idx="1707">
                  <c:v>323</c:v>
                </c:pt>
                <c:pt idx="1708">
                  <c:v>329</c:v>
                </c:pt>
                <c:pt idx="1709">
                  <c:v>322</c:v>
                </c:pt>
                <c:pt idx="1710">
                  <c:v>339</c:v>
                </c:pt>
                <c:pt idx="1711">
                  <c:v>312</c:v>
                </c:pt>
                <c:pt idx="1712">
                  <c:v>314</c:v>
                </c:pt>
                <c:pt idx="1713">
                  <c:v>392</c:v>
                </c:pt>
                <c:pt idx="1714">
                  <c:v>489</c:v>
                </c:pt>
                <c:pt idx="1715">
                  <c:v>477</c:v>
                </c:pt>
                <c:pt idx="1716">
                  <c:v>442</c:v>
                </c:pt>
                <c:pt idx="1717">
                  <c:v>379</c:v>
                </c:pt>
                <c:pt idx="1718">
                  <c:v>352</c:v>
                </c:pt>
                <c:pt idx="1719">
                  <c:v>358</c:v>
                </c:pt>
                <c:pt idx="1720">
                  <c:v>389</c:v>
                </c:pt>
                <c:pt idx="1721">
                  <c:v>423</c:v>
                </c:pt>
                <c:pt idx="1722">
                  <c:v>356</c:v>
                </c:pt>
                <c:pt idx="1723">
                  <c:v>291</c:v>
                </c:pt>
                <c:pt idx="1724">
                  <c:v>291</c:v>
                </c:pt>
                <c:pt idx="1725">
                  <c:v>299</c:v>
                </c:pt>
                <c:pt idx="1726">
                  <c:v>306</c:v>
                </c:pt>
                <c:pt idx="1727">
                  <c:v>305</c:v>
                </c:pt>
                <c:pt idx="1728">
                  <c:v>294</c:v>
                </c:pt>
                <c:pt idx="1729">
                  <c:v>295</c:v>
                </c:pt>
                <c:pt idx="1730">
                  <c:v>287</c:v>
                </c:pt>
                <c:pt idx="1731">
                  <c:v>282</c:v>
                </c:pt>
                <c:pt idx="1732">
                  <c:v>301</c:v>
                </c:pt>
                <c:pt idx="1733">
                  <c:v>289</c:v>
                </c:pt>
                <c:pt idx="1734">
                  <c:v>293</c:v>
                </c:pt>
                <c:pt idx="1735">
                  <c:v>292</c:v>
                </c:pt>
                <c:pt idx="1736">
                  <c:v>309</c:v>
                </c:pt>
                <c:pt idx="1737">
                  <c:v>314</c:v>
                </c:pt>
                <c:pt idx="1738">
                  <c:v>315</c:v>
                </c:pt>
                <c:pt idx="1739">
                  <c:v>324</c:v>
                </c:pt>
                <c:pt idx="1740">
                  <c:v>296</c:v>
                </c:pt>
                <c:pt idx="1741">
                  <c:v>317</c:v>
                </c:pt>
                <c:pt idx="1742">
                  <c:v>322</c:v>
                </c:pt>
                <c:pt idx="1743">
                  <c:v>329</c:v>
                </c:pt>
                <c:pt idx="1744">
                  <c:v>317</c:v>
                </c:pt>
                <c:pt idx="1745">
                  <c:v>317</c:v>
                </c:pt>
                <c:pt idx="1746">
                  <c:v>322</c:v>
                </c:pt>
                <c:pt idx="1747">
                  <c:v>311</c:v>
                </c:pt>
                <c:pt idx="1748">
                  <c:v>303</c:v>
                </c:pt>
                <c:pt idx="1749">
                  <c:v>316</c:v>
                </c:pt>
                <c:pt idx="1750">
                  <c:v>292</c:v>
                </c:pt>
                <c:pt idx="1751">
                  <c:v>318</c:v>
                </c:pt>
                <c:pt idx="1752">
                  <c:v>303</c:v>
                </c:pt>
                <c:pt idx="1753">
                  <c:v>294</c:v>
                </c:pt>
                <c:pt idx="1754">
                  <c:v>275</c:v>
                </c:pt>
                <c:pt idx="1755">
                  <c:v>264</c:v>
                </c:pt>
                <c:pt idx="1756">
                  <c:v>260</c:v>
                </c:pt>
                <c:pt idx="1757">
                  <c:v>280</c:v>
                </c:pt>
                <c:pt idx="1758">
                  <c:v>270</c:v>
                </c:pt>
                <c:pt idx="1759">
                  <c:v>262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D49-4F78-8DB3-A04F62607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961488"/>
        <c:axId val="863970192"/>
      </c:scatterChart>
      <c:valAx>
        <c:axId val="863961488"/>
        <c:scaling>
          <c:orientation val="minMax"/>
          <c:max val="14"/>
          <c:min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smtClean="0"/>
                  <a:t>2-Theta </a:t>
                </a:r>
                <a:r>
                  <a:rPr lang="el-GR" sz="1800" i="1" dirty="0" smtClean="0"/>
                  <a:t>θ</a:t>
                </a:r>
                <a:r>
                  <a:rPr lang="en-US" sz="1800" dirty="0" smtClean="0"/>
                  <a:t> [°]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8613094196595186"/>
              <c:y val="0.93428110106337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3970192"/>
        <c:crosses val="autoZero"/>
        <c:crossBetween val="midCat"/>
        <c:majorUnit val="2"/>
        <c:minorUnit val="0.5"/>
      </c:valAx>
      <c:valAx>
        <c:axId val="863970192"/>
        <c:scaling>
          <c:orientation val="minMax"/>
          <c:max val="1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smtClean="0"/>
                  <a:t>Intensity [</a:t>
                </a:r>
                <a:r>
                  <a:rPr lang="en-US" sz="1800" b="0" i="0" u="none" strike="noStrike" baseline="0" dirty="0" smtClean="0">
                    <a:effectLst/>
                  </a:rPr>
                  <a:t>Counts</a:t>
                </a:r>
                <a:r>
                  <a:rPr lang="en-US" sz="1800" dirty="0" smtClean="0"/>
                  <a:t>]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5.6363468524284264E-4"/>
              <c:y val="0.23485072687323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3961488"/>
        <c:crosses val="autoZero"/>
        <c:crossBetween val="midCat"/>
        <c:minorUnit val="500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262802304368"/>
          <c:y val="1.7763826286041354E-2"/>
          <c:w val="0.85817926936952349"/>
          <c:h val="0.85239993808593373"/>
        </c:manualLayout>
      </c:layout>
      <c:scatterChart>
        <c:scatterStyle val="lineMarker"/>
        <c:varyColors val="0"/>
        <c:ser>
          <c:idx val="1"/>
          <c:order val="0"/>
          <c:tx>
            <c:v>1x10-4</c:v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rgbClr val="0099FF"/>
                </a:solidFill>
              </a:ln>
            </c:spPr>
          </c:marker>
          <c:xVal>
            <c:numRef>
              <c:f>'OB1-Decane 1x10-4'!$A$2:$A$835</c:f>
              <c:numCache>
                <c:formatCode>General</c:formatCode>
                <c:ptCount val="834"/>
                <c:pt idx="0">
                  <c:v>0</c:v>
                </c:pt>
                <c:pt idx="1">
                  <c:v>0.35993269999999999</c:v>
                </c:pt>
                <c:pt idx="2">
                  <c:v>0.71986513333333335</c:v>
                </c:pt>
                <c:pt idx="3">
                  <c:v>1.07979775</c:v>
                </c:pt>
                <c:pt idx="4">
                  <c:v>1.4397311333333331</c:v>
                </c:pt>
                <c:pt idx="5">
                  <c:v>1.7996629999999998</c:v>
                </c:pt>
                <c:pt idx="6">
                  <c:v>2.1595956666666667</c:v>
                </c:pt>
                <c:pt idx="7">
                  <c:v>2.5195290666666663</c:v>
                </c:pt>
                <c:pt idx="8">
                  <c:v>2.8794610166666668</c:v>
                </c:pt>
                <c:pt idx="9">
                  <c:v>3.2393935333333332</c:v>
                </c:pt>
                <c:pt idx="10">
                  <c:v>3.5993268166666668</c:v>
                </c:pt>
                <c:pt idx="11">
                  <c:v>3.9592588333333327</c:v>
                </c:pt>
                <c:pt idx="12">
                  <c:v>4.3191912500000003</c:v>
                </c:pt>
                <c:pt idx="13">
                  <c:v>4.6791235833333333</c:v>
                </c:pt>
                <c:pt idx="14">
                  <c:v>5.0390589166666659</c:v>
                </c:pt>
                <c:pt idx="15">
                  <c:v>5.3989888499999994</c:v>
                </c:pt>
                <c:pt idx="16">
                  <c:v>5.7589214499999999</c:v>
                </c:pt>
                <c:pt idx="17">
                  <c:v>6.1188540999999992</c:v>
                </c:pt>
                <c:pt idx="18">
                  <c:v>6.4787864833333337</c:v>
                </c:pt>
                <c:pt idx="19">
                  <c:v>6.8387189999999993</c:v>
                </c:pt>
                <c:pt idx="20">
                  <c:v>7.1986514333333336</c:v>
                </c:pt>
                <c:pt idx="21">
                  <c:v>7.5585839500000001</c:v>
                </c:pt>
                <c:pt idx="22">
                  <c:v>7.9185164833333328</c:v>
                </c:pt>
                <c:pt idx="23">
                  <c:v>8.2784491499999984</c:v>
                </c:pt>
                <c:pt idx="24">
                  <c:v>8.6383819666666657</c:v>
                </c:pt>
                <c:pt idx="25">
                  <c:v>8.9983143333333331</c:v>
                </c:pt>
                <c:pt idx="26">
                  <c:v>9.3582465999999993</c:v>
                </c:pt>
                <c:pt idx="27">
                  <c:v>9.7181791833333317</c:v>
                </c:pt>
                <c:pt idx="28">
                  <c:v>10.078111866666665</c:v>
                </c:pt>
                <c:pt idx="29">
                  <c:v>10.438044383333333</c:v>
                </c:pt>
                <c:pt idx="30">
                  <c:v>10.797976983333333</c:v>
                </c:pt>
                <c:pt idx="31">
                  <c:v>11.1579093</c:v>
                </c:pt>
                <c:pt idx="32">
                  <c:v>11.517841966666667</c:v>
                </c:pt>
                <c:pt idx="33">
                  <c:v>11.877774466666667</c:v>
                </c:pt>
                <c:pt idx="34">
                  <c:v>12.237707233333333</c:v>
                </c:pt>
                <c:pt idx="35">
                  <c:v>12.597639566666665</c:v>
                </c:pt>
                <c:pt idx="36">
                  <c:v>12.957572083333332</c:v>
                </c:pt>
                <c:pt idx="37">
                  <c:v>13.317504816666666</c:v>
                </c:pt>
                <c:pt idx="38">
                  <c:v>13.677437133333333</c:v>
                </c:pt>
                <c:pt idx="39">
                  <c:v>14.037369816666665</c:v>
                </c:pt>
                <c:pt idx="40">
                  <c:v>14.3973023</c:v>
                </c:pt>
                <c:pt idx="41">
                  <c:v>14.757235999999999</c:v>
                </c:pt>
                <c:pt idx="42">
                  <c:v>15.117168816666666</c:v>
                </c:pt>
                <c:pt idx="43">
                  <c:v>15.477099866666666</c:v>
                </c:pt>
                <c:pt idx="44">
                  <c:v>15.837032533333334</c:v>
                </c:pt>
                <c:pt idx="45">
                  <c:v>16.196964983333334</c:v>
                </c:pt>
                <c:pt idx="46">
                  <c:v>16.556897483333334</c:v>
                </c:pt>
                <c:pt idx="47">
                  <c:v>16.916830116666667</c:v>
                </c:pt>
                <c:pt idx="48">
                  <c:v>17.276763733333333</c:v>
                </c:pt>
                <c:pt idx="49">
                  <c:v>17.636695066666668</c:v>
                </c:pt>
                <c:pt idx="50">
                  <c:v>17.996627733333334</c:v>
                </c:pt>
                <c:pt idx="51">
                  <c:v>18.356574850000001</c:v>
                </c:pt>
                <c:pt idx="52">
                  <c:v>18.716492749999997</c:v>
                </c:pt>
                <c:pt idx="53">
                  <c:v>19.076425283333332</c:v>
                </c:pt>
                <c:pt idx="54">
                  <c:v>19.436357999999998</c:v>
                </c:pt>
                <c:pt idx="55">
                  <c:v>19.796290266666666</c:v>
                </c:pt>
                <c:pt idx="56">
                  <c:v>20.156222749999998</c:v>
                </c:pt>
                <c:pt idx="57">
                  <c:v>20.516155449999999</c:v>
                </c:pt>
                <c:pt idx="58">
                  <c:v>20.876087849999998</c:v>
                </c:pt>
                <c:pt idx="59">
                  <c:v>21.236020399999997</c:v>
                </c:pt>
                <c:pt idx="60">
                  <c:v>21.595952983333333</c:v>
                </c:pt>
                <c:pt idx="61">
                  <c:v>21.955888399999999</c:v>
                </c:pt>
                <c:pt idx="62">
                  <c:v>22.315817899999999</c:v>
                </c:pt>
                <c:pt idx="63">
                  <c:v>22.675750400000002</c:v>
                </c:pt>
                <c:pt idx="64">
                  <c:v>23.035682966666666</c:v>
                </c:pt>
                <c:pt idx="65">
                  <c:v>23.395615683333332</c:v>
                </c:pt>
                <c:pt idx="66">
                  <c:v>23.755548149999999</c:v>
                </c:pt>
                <c:pt idx="67">
                  <c:v>24.115480616666666</c:v>
                </c:pt>
                <c:pt idx="68">
                  <c:v>24.475414616666665</c:v>
                </c:pt>
                <c:pt idx="69">
                  <c:v>24.835345633333329</c:v>
                </c:pt>
                <c:pt idx="70">
                  <c:v>25.195278200000001</c:v>
                </c:pt>
                <c:pt idx="71">
                  <c:v>25.555210666666664</c:v>
                </c:pt>
                <c:pt idx="72">
                  <c:v>25.915143233333332</c:v>
                </c:pt>
                <c:pt idx="73">
                  <c:v>26.275075883333333</c:v>
                </c:pt>
                <c:pt idx="74">
                  <c:v>26.635008183333333</c:v>
                </c:pt>
                <c:pt idx="75">
                  <c:v>26.994940883333335</c:v>
                </c:pt>
                <c:pt idx="76">
                  <c:v>27.354873216666665</c:v>
                </c:pt>
                <c:pt idx="77">
                  <c:v>27.714805999999999</c:v>
                </c:pt>
                <c:pt idx="78">
                  <c:v>28.074738266666664</c:v>
                </c:pt>
                <c:pt idx="79">
                  <c:v>28.434670783333331</c:v>
                </c:pt>
                <c:pt idx="80">
                  <c:v>28.794603599999999</c:v>
                </c:pt>
                <c:pt idx="81">
                  <c:v>29.154536183333331</c:v>
                </c:pt>
                <c:pt idx="82">
                  <c:v>29.514468516666668</c:v>
                </c:pt>
                <c:pt idx="83">
                  <c:v>29.874401033333335</c:v>
                </c:pt>
                <c:pt idx="84">
                  <c:v>30.23433365</c:v>
                </c:pt>
                <c:pt idx="85">
                  <c:v>30.594266899999997</c:v>
                </c:pt>
                <c:pt idx="86">
                  <c:v>30.954198666666667</c:v>
                </c:pt>
                <c:pt idx="87">
                  <c:v>31.314131149999998</c:v>
                </c:pt>
                <c:pt idx="88">
                  <c:v>31.674063799999999</c:v>
                </c:pt>
                <c:pt idx="89">
                  <c:v>32.033996466666665</c:v>
                </c:pt>
                <c:pt idx="90">
                  <c:v>32.39392878333333</c:v>
                </c:pt>
                <c:pt idx="91">
                  <c:v>32.753863500000001</c:v>
                </c:pt>
                <c:pt idx="92">
                  <c:v>33.113793916666665</c:v>
                </c:pt>
                <c:pt idx="93">
                  <c:v>33.473727850000003</c:v>
                </c:pt>
                <c:pt idx="94">
                  <c:v>33.833658933333332</c:v>
                </c:pt>
                <c:pt idx="95">
                  <c:v>34.193592500000001</c:v>
                </c:pt>
                <c:pt idx="96">
                  <c:v>34.553524349999996</c:v>
                </c:pt>
                <c:pt idx="97">
                  <c:v>34.913456583333328</c:v>
                </c:pt>
                <c:pt idx="98">
                  <c:v>35.273389166666668</c:v>
                </c:pt>
                <c:pt idx="99">
                  <c:v>35.63332175</c:v>
                </c:pt>
                <c:pt idx="100">
                  <c:v>35.993254416666666</c:v>
                </c:pt>
                <c:pt idx="101">
                  <c:v>36.353186766666667</c:v>
                </c:pt>
                <c:pt idx="102">
                  <c:v>36.713119249999998</c:v>
                </c:pt>
                <c:pt idx="103">
                  <c:v>37.073052116666666</c:v>
                </c:pt>
                <c:pt idx="104">
                  <c:v>37.432984483333335</c:v>
                </c:pt>
                <c:pt idx="105">
                  <c:v>37.792917083333336</c:v>
                </c:pt>
                <c:pt idx="106">
                  <c:v>38.152849633333332</c:v>
                </c:pt>
                <c:pt idx="107">
                  <c:v>38.51278215</c:v>
                </c:pt>
                <c:pt idx="108">
                  <c:v>38.87271466666666</c:v>
                </c:pt>
                <c:pt idx="109">
                  <c:v>39.232647233333331</c:v>
                </c:pt>
                <c:pt idx="110">
                  <c:v>39.592579683333334</c:v>
                </c:pt>
                <c:pt idx="111">
                  <c:v>39.952512333333331</c:v>
                </c:pt>
                <c:pt idx="112">
                  <c:v>40.312444983333329</c:v>
                </c:pt>
                <c:pt idx="113">
                  <c:v>40.672377549999993</c:v>
                </c:pt>
                <c:pt idx="114">
                  <c:v>41.032428983333332</c:v>
                </c:pt>
                <c:pt idx="115">
                  <c:v>41.392242416666669</c:v>
                </c:pt>
                <c:pt idx="116">
                  <c:v>41.752174916666668</c:v>
                </c:pt>
                <c:pt idx="117">
                  <c:v>42.112107583333334</c:v>
                </c:pt>
                <c:pt idx="118">
                  <c:v>42.472041666666662</c:v>
                </c:pt>
                <c:pt idx="119">
                  <c:v>42.831972533333328</c:v>
                </c:pt>
                <c:pt idx="120">
                  <c:v>43.191905199999994</c:v>
                </c:pt>
                <c:pt idx="121">
                  <c:v>43.55183783333333</c:v>
                </c:pt>
                <c:pt idx="122">
                  <c:v>43.911770299999993</c:v>
                </c:pt>
                <c:pt idx="123">
                  <c:v>44.271702900000001</c:v>
                </c:pt>
                <c:pt idx="124">
                  <c:v>44.631635316666667</c:v>
                </c:pt>
                <c:pt idx="125">
                  <c:v>44.991567833333328</c:v>
                </c:pt>
                <c:pt idx="126">
                  <c:v>45.351500449999996</c:v>
                </c:pt>
                <c:pt idx="127">
                  <c:v>45.711432966666663</c:v>
                </c:pt>
                <c:pt idx="128">
                  <c:v>46.071365649999997</c:v>
                </c:pt>
                <c:pt idx="129">
                  <c:v>46.431297950000001</c:v>
                </c:pt>
                <c:pt idx="130">
                  <c:v>46.791230533333326</c:v>
                </c:pt>
                <c:pt idx="131">
                  <c:v>47.15116308333333</c:v>
                </c:pt>
                <c:pt idx="132">
                  <c:v>47.511095533333332</c:v>
                </c:pt>
                <c:pt idx="133">
                  <c:v>47.871028333333335</c:v>
                </c:pt>
                <c:pt idx="134">
                  <c:v>48.23096078333333</c:v>
                </c:pt>
                <c:pt idx="135">
                  <c:v>48.590893199999996</c:v>
                </c:pt>
                <c:pt idx="136">
                  <c:v>48.95082575</c:v>
                </c:pt>
                <c:pt idx="137">
                  <c:v>49.31075826666666</c:v>
                </c:pt>
                <c:pt idx="138">
                  <c:v>49.670690883333336</c:v>
                </c:pt>
                <c:pt idx="139">
                  <c:v>50.030623299999995</c:v>
                </c:pt>
                <c:pt idx="140">
                  <c:v>50.390555816666662</c:v>
                </c:pt>
                <c:pt idx="141">
                  <c:v>50.75048855</c:v>
                </c:pt>
                <c:pt idx="142">
                  <c:v>51.110420783333332</c:v>
                </c:pt>
                <c:pt idx="143">
                  <c:v>51.470353850000002</c:v>
                </c:pt>
                <c:pt idx="144">
                  <c:v>51.83028603333333</c:v>
                </c:pt>
                <c:pt idx="145">
                  <c:v>52.190220099999998</c:v>
                </c:pt>
                <c:pt idx="146">
                  <c:v>52.550152233333328</c:v>
                </c:pt>
                <c:pt idx="147">
                  <c:v>52.910084516666664</c:v>
                </c:pt>
                <c:pt idx="148">
                  <c:v>53.270016216666669</c:v>
                </c:pt>
                <c:pt idx="149">
                  <c:v>53.629951949999999</c:v>
                </c:pt>
                <c:pt idx="150">
                  <c:v>53.989881299999993</c:v>
                </c:pt>
                <c:pt idx="151">
                  <c:v>54.349813866666665</c:v>
                </c:pt>
                <c:pt idx="152">
                  <c:v>54.709747449999995</c:v>
                </c:pt>
                <c:pt idx="153">
                  <c:v>55.069679233333332</c:v>
                </c:pt>
                <c:pt idx="154">
                  <c:v>55.429611783333335</c:v>
                </c:pt>
                <c:pt idx="155">
                  <c:v>55.789546299999998</c:v>
                </c:pt>
                <c:pt idx="156">
                  <c:v>56.149477233333329</c:v>
                </c:pt>
                <c:pt idx="157">
                  <c:v>56.509409366666667</c:v>
                </c:pt>
                <c:pt idx="158">
                  <c:v>56.869341766666665</c:v>
                </c:pt>
                <c:pt idx="159">
                  <c:v>57.2292743</c:v>
                </c:pt>
                <c:pt idx="160">
                  <c:v>57.589206749999995</c:v>
                </c:pt>
                <c:pt idx="161">
                  <c:v>57.949142399999999</c:v>
                </c:pt>
                <c:pt idx="162">
                  <c:v>58.309072099999995</c:v>
                </c:pt>
                <c:pt idx="163">
                  <c:v>58.669004466666664</c:v>
                </c:pt>
                <c:pt idx="164">
                  <c:v>59.02893688333333</c:v>
                </c:pt>
                <c:pt idx="165">
                  <c:v>59.388869433333326</c:v>
                </c:pt>
                <c:pt idx="166">
                  <c:v>59.748802033333327</c:v>
                </c:pt>
                <c:pt idx="167">
                  <c:v>60.108734483333336</c:v>
                </c:pt>
                <c:pt idx="168">
                  <c:v>60.468666983333335</c:v>
                </c:pt>
                <c:pt idx="169">
                  <c:v>60.828599349999998</c:v>
                </c:pt>
                <c:pt idx="170">
                  <c:v>61.188535033333331</c:v>
                </c:pt>
                <c:pt idx="171">
                  <c:v>61.548487483333332</c:v>
                </c:pt>
                <c:pt idx="172">
                  <c:v>61.908398349999999</c:v>
                </c:pt>
                <c:pt idx="173">
                  <c:v>62.268329383333331</c:v>
                </c:pt>
                <c:pt idx="174">
                  <c:v>62.628262100000001</c:v>
                </c:pt>
                <c:pt idx="175">
                  <c:v>62.988194483333331</c:v>
                </c:pt>
                <c:pt idx="176">
                  <c:v>63.34812676666666</c:v>
                </c:pt>
                <c:pt idx="177">
                  <c:v>63.708059066666664</c:v>
                </c:pt>
                <c:pt idx="178">
                  <c:v>64.06799161666666</c:v>
                </c:pt>
                <c:pt idx="179">
                  <c:v>64.427924349999998</c:v>
                </c:pt>
                <c:pt idx="180">
                  <c:v>64.787856516666665</c:v>
                </c:pt>
                <c:pt idx="181">
                  <c:v>65.147788783333326</c:v>
                </c:pt>
                <c:pt idx="182">
                  <c:v>65.507721116666659</c:v>
                </c:pt>
                <c:pt idx="183">
                  <c:v>65.867653649999994</c:v>
                </c:pt>
                <c:pt idx="184">
                  <c:v>66.227585916666669</c:v>
                </c:pt>
                <c:pt idx="185">
                  <c:v>66.587518599999996</c:v>
                </c:pt>
                <c:pt idx="186">
                  <c:v>66.947450633333332</c:v>
                </c:pt>
                <c:pt idx="187">
                  <c:v>67.307383066666659</c:v>
                </c:pt>
                <c:pt idx="188">
                  <c:v>67.667315349999996</c:v>
                </c:pt>
                <c:pt idx="189">
                  <c:v>68.02724851666666</c:v>
                </c:pt>
                <c:pt idx="190">
                  <c:v>68.387180099999995</c:v>
                </c:pt>
                <c:pt idx="191">
                  <c:v>68.74711233333332</c:v>
                </c:pt>
                <c:pt idx="192">
                  <c:v>69.10704488333333</c:v>
                </c:pt>
                <c:pt idx="193">
                  <c:v>69.466977083333333</c:v>
                </c:pt>
                <c:pt idx="194">
                  <c:v>69.826909933333326</c:v>
                </c:pt>
                <c:pt idx="195">
                  <c:v>70.18684163333333</c:v>
                </c:pt>
                <c:pt idx="196">
                  <c:v>70.546774033333335</c:v>
                </c:pt>
                <c:pt idx="197">
                  <c:v>70.906707999999995</c:v>
                </c:pt>
                <c:pt idx="198">
                  <c:v>71.266638549999996</c:v>
                </c:pt>
                <c:pt idx="199">
                  <c:v>71.626573183333321</c:v>
                </c:pt>
                <c:pt idx="200">
                  <c:v>71.986503683333325</c:v>
                </c:pt>
                <c:pt idx="201">
                  <c:v>72.346435666666665</c:v>
                </c:pt>
                <c:pt idx="202">
                  <c:v>72.706367433333327</c:v>
                </c:pt>
                <c:pt idx="203">
                  <c:v>73.066299683333327</c:v>
                </c:pt>
                <c:pt idx="204">
                  <c:v>73.426231983333324</c:v>
                </c:pt>
                <c:pt idx="205">
                  <c:v>73.786164499999998</c:v>
                </c:pt>
                <c:pt idx="206">
                  <c:v>74.146096666666665</c:v>
                </c:pt>
                <c:pt idx="207">
                  <c:v>74.506028749999999</c:v>
                </c:pt>
                <c:pt idx="208">
                  <c:v>74.865960933333326</c:v>
                </c:pt>
                <c:pt idx="209">
                  <c:v>75.225893150000005</c:v>
                </c:pt>
                <c:pt idx="210">
                  <c:v>75.585825316666657</c:v>
                </c:pt>
                <c:pt idx="211">
                  <c:v>75.94575764999999</c:v>
                </c:pt>
                <c:pt idx="212">
                  <c:v>76.305690316666656</c:v>
                </c:pt>
                <c:pt idx="213">
                  <c:v>76.665621916666666</c:v>
                </c:pt>
                <c:pt idx="214">
                  <c:v>77.02555413333333</c:v>
                </c:pt>
                <c:pt idx="215">
                  <c:v>77.385486533333321</c:v>
                </c:pt>
                <c:pt idx="216">
                  <c:v>77.74541876666666</c:v>
                </c:pt>
                <c:pt idx="217">
                  <c:v>78.105350716666663</c:v>
                </c:pt>
                <c:pt idx="218">
                  <c:v>78.465283066666657</c:v>
                </c:pt>
                <c:pt idx="219">
                  <c:v>78.825216133333328</c:v>
                </c:pt>
                <c:pt idx="220">
                  <c:v>79.185147799999996</c:v>
                </c:pt>
                <c:pt idx="221">
                  <c:v>79.545079433333328</c:v>
                </c:pt>
                <c:pt idx="222">
                  <c:v>79.905012666666664</c:v>
                </c:pt>
                <c:pt idx="223">
                  <c:v>80.264944049999997</c:v>
                </c:pt>
                <c:pt idx="224">
                  <c:v>80.624877433333324</c:v>
                </c:pt>
                <c:pt idx="225">
                  <c:v>80.984808383333331</c:v>
                </c:pt>
                <c:pt idx="226">
                  <c:v>81.344740383333331</c:v>
                </c:pt>
                <c:pt idx="227">
                  <c:v>81.704672533333323</c:v>
                </c:pt>
                <c:pt idx="228">
                  <c:v>82.064604766666662</c:v>
                </c:pt>
                <c:pt idx="229">
                  <c:v>82.424536883333332</c:v>
                </c:pt>
                <c:pt idx="230">
                  <c:v>82.784468916666654</c:v>
                </c:pt>
                <c:pt idx="231">
                  <c:v>83.144401949999988</c:v>
                </c:pt>
                <c:pt idx="232">
                  <c:v>83.504333433333329</c:v>
                </c:pt>
                <c:pt idx="233">
                  <c:v>83.864265683333329</c:v>
                </c:pt>
                <c:pt idx="234">
                  <c:v>84.224198683333327</c:v>
                </c:pt>
                <c:pt idx="235">
                  <c:v>84.584130116666671</c:v>
                </c:pt>
                <c:pt idx="236">
                  <c:v>84.944063216666663</c:v>
                </c:pt>
                <c:pt idx="237">
                  <c:v>85.303994366666672</c:v>
                </c:pt>
                <c:pt idx="238">
                  <c:v>85.663926599999996</c:v>
                </c:pt>
                <c:pt idx="239">
                  <c:v>86.023859916666666</c:v>
                </c:pt>
                <c:pt idx="240">
                  <c:v>86.383790733333328</c:v>
                </c:pt>
                <c:pt idx="241">
                  <c:v>86.743723033333325</c:v>
                </c:pt>
                <c:pt idx="242">
                  <c:v>87.103655149999994</c:v>
                </c:pt>
                <c:pt idx="243">
                  <c:v>87.463587383333333</c:v>
                </c:pt>
                <c:pt idx="244">
                  <c:v>87.823519533333339</c:v>
                </c:pt>
                <c:pt idx="245">
                  <c:v>88.183451733333328</c:v>
                </c:pt>
                <c:pt idx="246">
                  <c:v>88.543383683333332</c:v>
                </c:pt>
                <c:pt idx="247">
                  <c:v>88.903317116666656</c:v>
                </c:pt>
                <c:pt idx="248">
                  <c:v>89.263248166666671</c:v>
                </c:pt>
                <c:pt idx="249">
                  <c:v>89.623182283333335</c:v>
                </c:pt>
                <c:pt idx="250">
                  <c:v>89.983112333333324</c:v>
                </c:pt>
                <c:pt idx="251">
                  <c:v>90.343044599999999</c:v>
                </c:pt>
                <c:pt idx="252">
                  <c:v>90.702976750000005</c:v>
                </c:pt>
                <c:pt idx="253">
                  <c:v>91.062908633333336</c:v>
                </c:pt>
                <c:pt idx="254">
                  <c:v>91.422840966666655</c:v>
                </c:pt>
                <c:pt idx="255">
                  <c:v>91.782773016666667</c:v>
                </c:pt>
                <c:pt idx="256">
                  <c:v>92.142704999999992</c:v>
                </c:pt>
                <c:pt idx="257">
                  <c:v>92.502637199999995</c:v>
                </c:pt>
                <c:pt idx="258">
                  <c:v>92.862570199999993</c:v>
                </c:pt>
                <c:pt idx="259">
                  <c:v>93.222501583333326</c:v>
                </c:pt>
                <c:pt idx="260">
                  <c:v>93.582433499999993</c:v>
                </c:pt>
                <c:pt idx="261">
                  <c:v>93.942365649999999</c:v>
                </c:pt>
                <c:pt idx="262">
                  <c:v>94.302297733333319</c:v>
                </c:pt>
                <c:pt idx="263">
                  <c:v>94.662229783333331</c:v>
                </c:pt>
                <c:pt idx="264">
                  <c:v>95.022161899999986</c:v>
                </c:pt>
                <c:pt idx="265">
                  <c:v>95.382094066666667</c:v>
                </c:pt>
                <c:pt idx="266">
                  <c:v>95.742026199999998</c:v>
                </c:pt>
                <c:pt idx="267">
                  <c:v>96.101958333333329</c:v>
                </c:pt>
                <c:pt idx="268">
                  <c:v>96.461890616666651</c:v>
                </c:pt>
                <c:pt idx="269">
                  <c:v>96.821822866666665</c:v>
                </c:pt>
                <c:pt idx="270">
                  <c:v>97.181754816666654</c:v>
                </c:pt>
                <c:pt idx="271">
                  <c:v>97.541687016666657</c:v>
                </c:pt>
                <c:pt idx="272">
                  <c:v>97.901620949999995</c:v>
                </c:pt>
                <c:pt idx="273">
                  <c:v>98.261551716666659</c:v>
                </c:pt>
                <c:pt idx="274">
                  <c:v>98.621484833333326</c:v>
                </c:pt>
                <c:pt idx="275">
                  <c:v>98.98141596666666</c:v>
                </c:pt>
                <c:pt idx="276">
                  <c:v>99.341348316666668</c:v>
                </c:pt>
                <c:pt idx="277">
                  <c:v>99.701280199999985</c:v>
                </c:pt>
                <c:pt idx="278">
                  <c:v>100.06121334999999</c:v>
                </c:pt>
                <c:pt idx="279">
                  <c:v>100.42114476666666</c:v>
                </c:pt>
                <c:pt idx="280">
                  <c:v>100.7810769</c:v>
                </c:pt>
                <c:pt idx="281">
                  <c:v>101.14100923333332</c:v>
                </c:pt>
                <c:pt idx="282">
                  <c:v>101.5009414</c:v>
                </c:pt>
                <c:pt idx="283">
                  <c:v>101.86087361666665</c:v>
                </c:pt>
                <c:pt idx="284">
                  <c:v>102.22080586666667</c:v>
                </c:pt>
                <c:pt idx="285">
                  <c:v>102.58073816666666</c:v>
                </c:pt>
                <c:pt idx="286">
                  <c:v>102.94067026666667</c:v>
                </c:pt>
                <c:pt idx="287">
                  <c:v>103.30060248333332</c:v>
                </c:pt>
                <c:pt idx="288">
                  <c:v>103.66053486666667</c:v>
                </c:pt>
                <c:pt idx="289">
                  <c:v>104.02046778333333</c:v>
                </c:pt>
                <c:pt idx="290">
                  <c:v>104.38039943333334</c:v>
                </c:pt>
                <c:pt idx="291">
                  <c:v>104.74034658333333</c:v>
                </c:pt>
                <c:pt idx="292">
                  <c:v>105.10026395</c:v>
                </c:pt>
                <c:pt idx="293">
                  <c:v>105.46019623333333</c:v>
                </c:pt>
                <c:pt idx="294">
                  <c:v>105.82012854999999</c:v>
                </c:pt>
                <c:pt idx="295">
                  <c:v>106.18006099999999</c:v>
                </c:pt>
                <c:pt idx="296">
                  <c:v>106.53999326666666</c:v>
                </c:pt>
                <c:pt idx="297">
                  <c:v>106.89992558333333</c:v>
                </c:pt>
                <c:pt idx="298">
                  <c:v>107.25985803333333</c:v>
                </c:pt>
                <c:pt idx="299">
                  <c:v>107.61979213333332</c:v>
                </c:pt>
                <c:pt idx="300">
                  <c:v>107.97972256666667</c:v>
                </c:pt>
                <c:pt idx="301">
                  <c:v>108.33965503333333</c:v>
                </c:pt>
                <c:pt idx="302">
                  <c:v>108.69958731666665</c:v>
                </c:pt>
                <c:pt idx="303">
                  <c:v>109.05951956666667</c:v>
                </c:pt>
                <c:pt idx="304">
                  <c:v>109.41950083333333</c:v>
                </c:pt>
                <c:pt idx="305">
                  <c:v>109.77938426666667</c:v>
                </c:pt>
                <c:pt idx="306">
                  <c:v>110.13931683333334</c:v>
                </c:pt>
                <c:pt idx="307">
                  <c:v>110.49924916666666</c:v>
                </c:pt>
                <c:pt idx="308">
                  <c:v>110.85918138333334</c:v>
                </c:pt>
                <c:pt idx="309">
                  <c:v>111.21911374999999</c:v>
                </c:pt>
                <c:pt idx="310">
                  <c:v>111.57904623333333</c:v>
                </c:pt>
                <c:pt idx="311">
                  <c:v>111.93897843333333</c:v>
                </c:pt>
                <c:pt idx="312">
                  <c:v>112.29891096666667</c:v>
                </c:pt>
                <c:pt idx="313">
                  <c:v>112.65884315</c:v>
                </c:pt>
                <c:pt idx="314">
                  <c:v>113.01877656666666</c:v>
                </c:pt>
                <c:pt idx="315">
                  <c:v>113.37870821666665</c:v>
                </c:pt>
                <c:pt idx="316">
                  <c:v>113.73864051666666</c:v>
                </c:pt>
                <c:pt idx="317">
                  <c:v>114.09857276666666</c:v>
                </c:pt>
                <c:pt idx="318">
                  <c:v>114.45853531666667</c:v>
                </c:pt>
                <c:pt idx="319">
                  <c:v>114.81843768333333</c:v>
                </c:pt>
                <c:pt idx="320">
                  <c:v>115.17837041666667</c:v>
                </c:pt>
                <c:pt idx="321">
                  <c:v>115.53830326666666</c:v>
                </c:pt>
                <c:pt idx="322">
                  <c:v>115.89823698333333</c:v>
                </c:pt>
                <c:pt idx="323">
                  <c:v>116.25816794999999</c:v>
                </c:pt>
                <c:pt idx="324">
                  <c:v>116.61809981666666</c:v>
                </c:pt>
                <c:pt idx="325">
                  <c:v>116.97803286666665</c:v>
                </c:pt>
                <c:pt idx="326">
                  <c:v>117.33796441666667</c:v>
                </c:pt>
                <c:pt idx="327">
                  <c:v>117.69789683333333</c:v>
                </c:pt>
                <c:pt idx="328">
                  <c:v>118.05782918333333</c:v>
                </c:pt>
                <c:pt idx="329">
                  <c:v>118.41776175</c:v>
                </c:pt>
                <c:pt idx="330">
                  <c:v>118.77769404999999</c:v>
                </c:pt>
                <c:pt idx="331">
                  <c:v>119.13762703333333</c:v>
                </c:pt>
                <c:pt idx="332">
                  <c:v>119.49756188333332</c:v>
                </c:pt>
                <c:pt idx="333">
                  <c:v>119.85749121666666</c:v>
                </c:pt>
                <c:pt idx="334">
                  <c:v>120.21742354999999</c:v>
                </c:pt>
                <c:pt idx="335">
                  <c:v>120.57735658333333</c:v>
                </c:pt>
                <c:pt idx="336">
                  <c:v>120.93728839999999</c:v>
                </c:pt>
                <c:pt idx="337">
                  <c:v>121.29722094999998</c:v>
                </c:pt>
                <c:pt idx="338">
                  <c:v>121.65715343333333</c:v>
                </c:pt>
                <c:pt idx="339">
                  <c:v>122.01708568333333</c:v>
                </c:pt>
                <c:pt idx="340">
                  <c:v>122.37701829999999</c:v>
                </c:pt>
                <c:pt idx="341">
                  <c:v>122.73695063333334</c:v>
                </c:pt>
                <c:pt idx="342">
                  <c:v>123.09688326666667</c:v>
                </c:pt>
                <c:pt idx="343">
                  <c:v>123.45681544999999</c:v>
                </c:pt>
                <c:pt idx="344">
                  <c:v>123.81674789999998</c:v>
                </c:pt>
                <c:pt idx="345">
                  <c:v>124.17668024999999</c:v>
                </c:pt>
                <c:pt idx="346">
                  <c:v>124.53661271666667</c:v>
                </c:pt>
                <c:pt idx="347">
                  <c:v>124.8965774</c:v>
                </c:pt>
                <c:pt idx="348">
                  <c:v>125.25647746666667</c:v>
                </c:pt>
                <c:pt idx="349">
                  <c:v>125.61641206666667</c:v>
                </c:pt>
                <c:pt idx="350">
                  <c:v>125.97634231666666</c:v>
                </c:pt>
                <c:pt idx="351">
                  <c:v>126.33627513333333</c:v>
                </c:pt>
                <c:pt idx="352">
                  <c:v>126.69620746666666</c:v>
                </c:pt>
                <c:pt idx="353">
                  <c:v>127.05613988333333</c:v>
                </c:pt>
                <c:pt idx="354">
                  <c:v>127.41607248333334</c:v>
                </c:pt>
                <c:pt idx="355">
                  <c:v>127.77600473333332</c:v>
                </c:pt>
                <c:pt idx="356">
                  <c:v>128.13593708333332</c:v>
                </c:pt>
                <c:pt idx="357">
                  <c:v>128.49586963333334</c:v>
                </c:pt>
                <c:pt idx="358">
                  <c:v>128.85580201666667</c:v>
                </c:pt>
                <c:pt idx="359">
                  <c:v>129.21573443333332</c:v>
                </c:pt>
                <c:pt idx="360">
                  <c:v>129.57566685</c:v>
                </c:pt>
                <c:pt idx="361">
                  <c:v>129.93559928333332</c:v>
                </c:pt>
                <c:pt idx="362">
                  <c:v>130.29553185</c:v>
                </c:pt>
                <c:pt idx="363">
                  <c:v>130.65546416666666</c:v>
                </c:pt>
                <c:pt idx="364">
                  <c:v>131.01539654999999</c:v>
                </c:pt>
                <c:pt idx="365">
                  <c:v>131.37532896666667</c:v>
                </c:pt>
                <c:pt idx="366">
                  <c:v>131.73526179999999</c:v>
                </c:pt>
                <c:pt idx="367">
                  <c:v>132.09519399999999</c:v>
                </c:pt>
                <c:pt idx="368">
                  <c:v>132.45512639999998</c:v>
                </c:pt>
                <c:pt idx="369">
                  <c:v>132.81505878333331</c:v>
                </c:pt>
                <c:pt idx="370">
                  <c:v>133.17499138333332</c:v>
                </c:pt>
                <c:pt idx="371">
                  <c:v>133.53492363333334</c:v>
                </c:pt>
                <c:pt idx="372">
                  <c:v>133.89485613333332</c:v>
                </c:pt>
                <c:pt idx="373">
                  <c:v>134.25478861666664</c:v>
                </c:pt>
                <c:pt idx="374">
                  <c:v>134.61472156666665</c:v>
                </c:pt>
                <c:pt idx="375">
                  <c:v>134.97465356666666</c:v>
                </c:pt>
                <c:pt idx="376">
                  <c:v>135.33458744999999</c:v>
                </c:pt>
                <c:pt idx="377">
                  <c:v>135.69454684999999</c:v>
                </c:pt>
                <c:pt idx="378">
                  <c:v>136.05445098333334</c:v>
                </c:pt>
                <c:pt idx="379">
                  <c:v>136.41438346666666</c:v>
                </c:pt>
                <c:pt idx="380">
                  <c:v>136.77431586666665</c:v>
                </c:pt>
                <c:pt idx="381">
                  <c:v>137.13424828333333</c:v>
                </c:pt>
                <c:pt idx="382">
                  <c:v>137.49418076666669</c:v>
                </c:pt>
                <c:pt idx="383">
                  <c:v>137.8541137</c:v>
                </c:pt>
                <c:pt idx="384">
                  <c:v>138.21404573333334</c:v>
                </c:pt>
                <c:pt idx="385">
                  <c:v>138.57397823333335</c:v>
                </c:pt>
                <c:pt idx="386">
                  <c:v>138.93391083333333</c:v>
                </c:pt>
                <c:pt idx="387">
                  <c:v>139.29384338333332</c:v>
                </c:pt>
                <c:pt idx="388">
                  <c:v>139.65377796666664</c:v>
                </c:pt>
                <c:pt idx="389">
                  <c:v>140.01370816666667</c:v>
                </c:pt>
                <c:pt idx="390">
                  <c:v>140.37364128333331</c:v>
                </c:pt>
                <c:pt idx="391">
                  <c:v>140.73357350000001</c:v>
                </c:pt>
                <c:pt idx="392">
                  <c:v>141.09350546666664</c:v>
                </c:pt>
                <c:pt idx="393">
                  <c:v>141.45343800000001</c:v>
                </c:pt>
                <c:pt idx="394">
                  <c:v>141.81337033333332</c:v>
                </c:pt>
                <c:pt idx="395">
                  <c:v>142.17330275</c:v>
                </c:pt>
                <c:pt idx="396">
                  <c:v>142.53323533333332</c:v>
                </c:pt>
                <c:pt idx="397">
                  <c:v>142.89316766666667</c:v>
                </c:pt>
                <c:pt idx="398">
                  <c:v>143.25310028333334</c:v>
                </c:pt>
                <c:pt idx="399">
                  <c:v>143.61303359999999</c:v>
                </c:pt>
                <c:pt idx="400">
                  <c:v>143.97296566666668</c:v>
                </c:pt>
                <c:pt idx="401">
                  <c:v>144.33289913333331</c:v>
                </c:pt>
                <c:pt idx="402">
                  <c:v>144.69283163333333</c:v>
                </c:pt>
                <c:pt idx="403">
                  <c:v>145.05276436666665</c:v>
                </c:pt>
                <c:pt idx="404">
                  <c:v>145.41273408333333</c:v>
                </c:pt>
                <c:pt idx="405">
                  <c:v>145.77262771666665</c:v>
                </c:pt>
                <c:pt idx="406">
                  <c:v>146.13256086666667</c:v>
                </c:pt>
                <c:pt idx="407">
                  <c:v>146.49249283333333</c:v>
                </c:pt>
                <c:pt idx="408">
                  <c:v>146.8524252</c:v>
                </c:pt>
                <c:pt idx="409">
                  <c:v>147.21235781666667</c:v>
                </c:pt>
                <c:pt idx="410">
                  <c:v>147.57229038333332</c:v>
                </c:pt>
                <c:pt idx="411">
                  <c:v>147.93222268333332</c:v>
                </c:pt>
                <c:pt idx="412">
                  <c:v>148.29215523333332</c:v>
                </c:pt>
                <c:pt idx="413">
                  <c:v>148.65208831666666</c:v>
                </c:pt>
                <c:pt idx="414">
                  <c:v>149.01202036666666</c:v>
                </c:pt>
                <c:pt idx="415">
                  <c:v>149.37195266666666</c:v>
                </c:pt>
                <c:pt idx="416">
                  <c:v>149.73188745000002</c:v>
                </c:pt>
                <c:pt idx="417">
                  <c:v>150.09181808333332</c:v>
                </c:pt>
                <c:pt idx="418">
                  <c:v>150.45175021666668</c:v>
                </c:pt>
                <c:pt idx="419">
                  <c:v>150.81168359999998</c:v>
                </c:pt>
                <c:pt idx="420">
                  <c:v>151.17161530000001</c:v>
                </c:pt>
                <c:pt idx="421">
                  <c:v>151.53154763333333</c:v>
                </c:pt>
                <c:pt idx="422">
                  <c:v>151.89148036666666</c:v>
                </c:pt>
                <c:pt idx="423">
                  <c:v>152.25141263333333</c:v>
                </c:pt>
                <c:pt idx="424">
                  <c:v>152.61134576666666</c:v>
                </c:pt>
                <c:pt idx="425">
                  <c:v>152.97127768333334</c:v>
                </c:pt>
                <c:pt idx="426">
                  <c:v>153.33121059999999</c:v>
                </c:pt>
                <c:pt idx="427">
                  <c:v>153.69114263333333</c:v>
                </c:pt>
                <c:pt idx="428">
                  <c:v>154.05107744999998</c:v>
                </c:pt>
                <c:pt idx="429">
                  <c:v>154.41100826666667</c:v>
                </c:pt>
                <c:pt idx="430">
                  <c:v>154.77094006666667</c:v>
                </c:pt>
                <c:pt idx="431">
                  <c:v>155.13087251666667</c:v>
                </c:pt>
                <c:pt idx="432">
                  <c:v>155.49080529999998</c:v>
                </c:pt>
                <c:pt idx="433">
                  <c:v>155.85073753333333</c:v>
                </c:pt>
                <c:pt idx="434">
                  <c:v>156.21066994999998</c:v>
                </c:pt>
                <c:pt idx="435">
                  <c:v>156.57060238333332</c:v>
                </c:pt>
                <c:pt idx="436">
                  <c:v>156.93053513333331</c:v>
                </c:pt>
                <c:pt idx="437">
                  <c:v>157.29046748333334</c:v>
                </c:pt>
                <c:pt idx="438">
                  <c:v>157.65040005</c:v>
                </c:pt>
                <c:pt idx="439">
                  <c:v>158.01033251666664</c:v>
                </c:pt>
                <c:pt idx="440">
                  <c:v>158.37026506666663</c:v>
                </c:pt>
                <c:pt idx="441">
                  <c:v>158.73019744999999</c:v>
                </c:pt>
                <c:pt idx="442">
                  <c:v>159.09013001666665</c:v>
                </c:pt>
                <c:pt idx="443">
                  <c:v>159.45006251666666</c:v>
                </c:pt>
                <c:pt idx="444">
                  <c:v>159.80999488333333</c:v>
                </c:pt>
                <c:pt idx="445">
                  <c:v>160.16992766666667</c:v>
                </c:pt>
                <c:pt idx="446">
                  <c:v>160.52985989999999</c:v>
                </c:pt>
                <c:pt idx="447">
                  <c:v>160.88979266666666</c:v>
                </c:pt>
                <c:pt idx="448">
                  <c:v>161.24972531666666</c:v>
                </c:pt>
                <c:pt idx="449">
                  <c:v>161.6096575</c:v>
                </c:pt>
                <c:pt idx="450">
                  <c:v>161.96958998333332</c:v>
                </c:pt>
                <c:pt idx="451">
                  <c:v>162.32952429999997</c:v>
                </c:pt>
                <c:pt idx="452">
                  <c:v>162.68945528333333</c:v>
                </c:pt>
                <c:pt idx="453">
                  <c:v>163.04938866666666</c:v>
                </c:pt>
                <c:pt idx="454">
                  <c:v>163.40932006666665</c:v>
                </c:pt>
                <c:pt idx="455">
                  <c:v>163.7692759</c:v>
                </c:pt>
                <c:pt idx="456">
                  <c:v>164.12918631666665</c:v>
                </c:pt>
                <c:pt idx="457">
                  <c:v>164.48911733333333</c:v>
                </c:pt>
                <c:pt idx="458">
                  <c:v>164.84905446666664</c:v>
                </c:pt>
                <c:pt idx="459">
                  <c:v>165.20898233333335</c:v>
                </c:pt>
                <c:pt idx="460">
                  <c:v>165.56891498333331</c:v>
                </c:pt>
                <c:pt idx="461">
                  <c:v>165.92884741666666</c:v>
                </c:pt>
                <c:pt idx="462">
                  <c:v>166.28877980000001</c:v>
                </c:pt>
                <c:pt idx="463">
                  <c:v>166.64873288333331</c:v>
                </c:pt>
                <c:pt idx="464">
                  <c:v>167.00864490000001</c:v>
                </c:pt>
                <c:pt idx="465">
                  <c:v>167.36857799999999</c:v>
                </c:pt>
                <c:pt idx="466">
                  <c:v>167.72850983333331</c:v>
                </c:pt>
                <c:pt idx="467">
                  <c:v>168.08844233333332</c:v>
                </c:pt>
                <c:pt idx="468">
                  <c:v>168.44837479999998</c:v>
                </c:pt>
                <c:pt idx="469">
                  <c:v>168.80830739999999</c:v>
                </c:pt>
                <c:pt idx="470">
                  <c:v>169.1682606</c:v>
                </c:pt>
                <c:pt idx="471">
                  <c:v>169.52817245</c:v>
                </c:pt>
                <c:pt idx="472">
                  <c:v>169.88810498333333</c:v>
                </c:pt>
                <c:pt idx="473">
                  <c:v>170.24803743333331</c:v>
                </c:pt>
                <c:pt idx="474">
                  <c:v>170.60797008333333</c:v>
                </c:pt>
                <c:pt idx="475">
                  <c:v>170.96790335</c:v>
                </c:pt>
                <c:pt idx="476">
                  <c:v>171.3278349833333</c:v>
                </c:pt>
                <c:pt idx="477">
                  <c:v>171.68776754999999</c:v>
                </c:pt>
                <c:pt idx="478">
                  <c:v>172.04770006666664</c:v>
                </c:pt>
                <c:pt idx="479">
                  <c:v>172.40763241666667</c:v>
                </c:pt>
                <c:pt idx="480">
                  <c:v>172.76756543333332</c:v>
                </c:pt>
                <c:pt idx="481">
                  <c:v>173.12749758333334</c:v>
                </c:pt>
                <c:pt idx="482">
                  <c:v>173.48743048333333</c:v>
                </c:pt>
                <c:pt idx="483">
                  <c:v>173.84736348333334</c:v>
                </c:pt>
                <c:pt idx="484">
                  <c:v>174.20729638333333</c:v>
                </c:pt>
                <c:pt idx="485">
                  <c:v>174.56722771666668</c:v>
                </c:pt>
                <c:pt idx="486">
                  <c:v>174.92716005</c:v>
                </c:pt>
                <c:pt idx="487">
                  <c:v>175.2870925</c:v>
                </c:pt>
                <c:pt idx="488">
                  <c:v>175.64702508333332</c:v>
                </c:pt>
                <c:pt idx="489">
                  <c:v>176.00695753333332</c:v>
                </c:pt>
                <c:pt idx="490">
                  <c:v>176.36689011666667</c:v>
                </c:pt>
                <c:pt idx="491">
                  <c:v>176.72682266666666</c:v>
                </c:pt>
                <c:pt idx="492">
                  <c:v>177.08675504999999</c:v>
                </c:pt>
                <c:pt idx="493">
                  <c:v>177.44668758333333</c:v>
                </c:pt>
                <c:pt idx="494">
                  <c:v>177.80662034999997</c:v>
                </c:pt>
                <c:pt idx="495">
                  <c:v>178.16655274999999</c:v>
                </c:pt>
                <c:pt idx="496">
                  <c:v>178.52648526666664</c:v>
                </c:pt>
                <c:pt idx="497">
                  <c:v>178.88641776666665</c:v>
                </c:pt>
                <c:pt idx="498">
                  <c:v>179.24635021666666</c:v>
                </c:pt>
                <c:pt idx="499">
                  <c:v>179.60628279999997</c:v>
                </c:pt>
                <c:pt idx="500">
                  <c:v>179.96621536666666</c:v>
                </c:pt>
                <c:pt idx="501">
                  <c:v>180.32614789999997</c:v>
                </c:pt>
                <c:pt idx="502">
                  <c:v>180.6860805</c:v>
                </c:pt>
                <c:pt idx="503">
                  <c:v>181.04601291666665</c:v>
                </c:pt>
                <c:pt idx="504">
                  <c:v>181.40594551666666</c:v>
                </c:pt>
                <c:pt idx="505">
                  <c:v>181.76587891666665</c:v>
                </c:pt>
                <c:pt idx="506">
                  <c:v>182.12581044999999</c:v>
                </c:pt>
                <c:pt idx="507">
                  <c:v>182.48574453333333</c:v>
                </c:pt>
                <c:pt idx="508">
                  <c:v>182.8456755</c:v>
                </c:pt>
                <c:pt idx="509">
                  <c:v>183.20560793333334</c:v>
                </c:pt>
                <c:pt idx="510">
                  <c:v>183.56554046666668</c:v>
                </c:pt>
                <c:pt idx="511">
                  <c:v>183.92547304999999</c:v>
                </c:pt>
                <c:pt idx="512">
                  <c:v>184.28540568333332</c:v>
                </c:pt>
                <c:pt idx="513">
                  <c:v>184.64533791666665</c:v>
                </c:pt>
                <c:pt idx="514">
                  <c:v>185.00527058333333</c:v>
                </c:pt>
                <c:pt idx="515">
                  <c:v>185.36520293333334</c:v>
                </c:pt>
                <c:pt idx="516">
                  <c:v>185.72513579999998</c:v>
                </c:pt>
                <c:pt idx="517">
                  <c:v>186.08506811666666</c:v>
                </c:pt>
                <c:pt idx="518">
                  <c:v>186.44500121666667</c:v>
                </c:pt>
                <c:pt idx="519">
                  <c:v>186.80493316666664</c:v>
                </c:pt>
                <c:pt idx="520">
                  <c:v>187.16486566666666</c:v>
                </c:pt>
                <c:pt idx="521">
                  <c:v>187.52479821666665</c:v>
                </c:pt>
                <c:pt idx="522">
                  <c:v>187.88473071666667</c:v>
                </c:pt>
                <c:pt idx="523">
                  <c:v>188.24466313333332</c:v>
                </c:pt>
                <c:pt idx="524">
                  <c:v>188.60459653333334</c:v>
                </c:pt>
                <c:pt idx="525">
                  <c:v>188.96452823333331</c:v>
                </c:pt>
                <c:pt idx="526">
                  <c:v>189.32446074999999</c:v>
                </c:pt>
                <c:pt idx="527">
                  <c:v>189.68439421666665</c:v>
                </c:pt>
                <c:pt idx="528">
                  <c:v>190.04432584999998</c:v>
                </c:pt>
                <c:pt idx="529">
                  <c:v>190.40425828333335</c:v>
                </c:pt>
                <c:pt idx="530">
                  <c:v>190.76419089999999</c:v>
                </c:pt>
                <c:pt idx="531">
                  <c:v>191.12412353333332</c:v>
                </c:pt>
                <c:pt idx="532">
                  <c:v>191.48405725000001</c:v>
                </c:pt>
                <c:pt idx="533">
                  <c:v>191.84398849999997</c:v>
                </c:pt>
                <c:pt idx="534">
                  <c:v>192.20392251666667</c:v>
                </c:pt>
                <c:pt idx="535">
                  <c:v>192.56385344999998</c:v>
                </c:pt>
                <c:pt idx="536">
                  <c:v>192.92380951666667</c:v>
                </c:pt>
                <c:pt idx="537">
                  <c:v>193.28371860000001</c:v>
                </c:pt>
                <c:pt idx="538">
                  <c:v>193.64365128333333</c:v>
                </c:pt>
                <c:pt idx="539">
                  <c:v>194.00358363333331</c:v>
                </c:pt>
                <c:pt idx="540">
                  <c:v>194.36351623333334</c:v>
                </c:pt>
                <c:pt idx="541">
                  <c:v>194.72344893333332</c:v>
                </c:pt>
                <c:pt idx="542">
                  <c:v>195.08338136666666</c:v>
                </c:pt>
                <c:pt idx="543">
                  <c:v>195.44331389999999</c:v>
                </c:pt>
                <c:pt idx="544">
                  <c:v>195.80324651666666</c:v>
                </c:pt>
                <c:pt idx="545">
                  <c:v>196.16317884999998</c:v>
                </c:pt>
                <c:pt idx="546">
                  <c:v>196.52311151666666</c:v>
                </c:pt>
                <c:pt idx="547">
                  <c:v>196.88304406666666</c:v>
                </c:pt>
                <c:pt idx="548">
                  <c:v>197.24297659999999</c:v>
                </c:pt>
                <c:pt idx="549">
                  <c:v>197.60290961666666</c:v>
                </c:pt>
                <c:pt idx="550">
                  <c:v>197.96284210000002</c:v>
                </c:pt>
                <c:pt idx="551">
                  <c:v>198.32277416666665</c:v>
                </c:pt>
                <c:pt idx="552">
                  <c:v>198.68270676666666</c:v>
                </c:pt>
                <c:pt idx="553">
                  <c:v>199.04263931666665</c:v>
                </c:pt>
                <c:pt idx="554">
                  <c:v>199.40257173333333</c:v>
                </c:pt>
                <c:pt idx="555">
                  <c:v>199.76250436666666</c:v>
                </c:pt>
                <c:pt idx="556">
                  <c:v>200.1224387</c:v>
                </c:pt>
                <c:pt idx="557">
                  <c:v>200.48236956666668</c:v>
                </c:pt>
                <c:pt idx="558">
                  <c:v>200.84230195000001</c:v>
                </c:pt>
                <c:pt idx="559">
                  <c:v>201.20223708333333</c:v>
                </c:pt>
                <c:pt idx="560">
                  <c:v>201.56216723333333</c:v>
                </c:pt>
                <c:pt idx="561">
                  <c:v>201.92209966666667</c:v>
                </c:pt>
                <c:pt idx="562">
                  <c:v>202.28203209999998</c:v>
                </c:pt>
                <c:pt idx="563">
                  <c:v>202.64196480000001</c:v>
                </c:pt>
                <c:pt idx="564">
                  <c:v>203.00196964999998</c:v>
                </c:pt>
                <c:pt idx="565">
                  <c:v>203.36182984999999</c:v>
                </c:pt>
                <c:pt idx="566">
                  <c:v>203.72176238333333</c:v>
                </c:pt>
                <c:pt idx="567">
                  <c:v>204.08169484999999</c:v>
                </c:pt>
                <c:pt idx="568">
                  <c:v>204.44162739999999</c:v>
                </c:pt>
                <c:pt idx="569">
                  <c:v>204.80155984999999</c:v>
                </c:pt>
                <c:pt idx="570">
                  <c:v>205.16149228333333</c:v>
                </c:pt>
                <c:pt idx="571">
                  <c:v>205.52142491666666</c:v>
                </c:pt>
                <c:pt idx="572">
                  <c:v>205.88135721666666</c:v>
                </c:pt>
                <c:pt idx="573">
                  <c:v>206.2412895833333</c:v>
                </c:pt>
                <c:pt idx="574">
                  <c:v>206.60122213333332</c:v>
                </c:pt>
                <c:pt idx="575">
                  <c:v>206.96115436666665</c:v>
                </c:pt>
                <c:pt idx="576">
                  <c:v>207.32108713333335</c:v>
                </c:pt>
                <c:pt idx="577">
                  <c:v>207.68101949999999</c:v>
                </c:pt>
                <c:pt idx="578">
                  <c:v>208.04095171666665</c:v>
                </c:pt>
                <c:pt idx="579">
                  <c:v>208.40088401666665</c:v>
                </c:pt>
                <c:pt idx="580">
                  <c:v>208.76081646666665</c:v>
                </c:pt>
                <c:pt idx="581">
                  <c:v>209.12074908333332</c:v>
                </c:pt>
                <c:pt idx="582">
                  <c:v>209.48068136666663</c:v>
                </c:pt>
                <c:pt idx="583">
                  <c:v>209.84061364999997</c:v>
                </c:pt>
                <c:pt idx="584">
                  <c:v>210.20054683333331</c:v>
                </c:pt>
                <c:pt idx="585">
                  <c:v>210.56047849999999</c:v>
                </c:pt>
                <c:pt idx="586">
                  <c:v>210.92041251666666</c:v>
                </c:pt>
                <c:pt idx="587">
                  <c:v>211.28034331666666</c:v>
                </c:pt>
                <c:pt idx="588">
                  <c:v>211.64027625</c:v>
                </c:pt>
                <c:pt idx="589">
                  <c:v>212.00020786666664</c:v>
                </c:pt>
                <c:pt idx="590">
                  <c:v>212.36014013333335</c:v>
                </c:pt>
                <c:pt idx="591">
                  <c:v>212.72007248333333</c:v>
                </c:pt>
                <c:pt idx="592">
                  <c:v>213.08000481666664</c:v>
                </c:pt>
                <c:pt idx="593">
                  <c:v>213.43993718333331</c:v>
                </c:pt>
                <c:pt idx="594">
                  <c:v>213.79987003333332</c:v>
                </c:pt>
                <c:pt idx="595">
                  <c:v>214.15980256666666</c:v>
                </c:pt>
                <c:pt idx="596">
                  <c:v>214.51973406666667</c:v>
                </c:pt>
                <c:pt idx="597">
                  <c:v>214.87966838333332</c:v>
                </c:pt>
                <c:pt idx="598">
                  <c:v>215.23959868333333</c:v>
                </c:pt>
                <c:pt idx="599">
                  <c:v>215.59953094999997</c:v>
                </c:pt>
                <c:pt idx="600">
                  <c:v>215.95946318333333</c:v>
                </c:pt>
                <c:pt idx="601">
                  <c:v>216.31939563333333</c:v>
                </c:pt>
                <c:pt idx="602">
                  <c:v>216.67932803333332</c:v>
                </c:pt>
                <c:pt idx="603">
                  <c:v>217.03926006666669</c:v>
                </c:pt>
                <c:pt idx="604">
                  <c:v>217.39919303333332</c:v>
                </c:pt>
                <c:pt idx="605">
                  <c:v>217.75912468333334</c:v>
                </c:pt>
                <c:pt idx="606">
                  <c:v>218.11905818333332</c:v>
                </c:pt>
                <c:pt idx="607">
                  <c:v>218.47901354999996</c:v>
                </c:pt>
                <c:pt idx="608">
                  <c:v>218.83892656666666</c:v>
                </c:pt>
                <c:pt idx="609">
                  <c:v>219.19885359999998</c:v>
                </c:pt>
                <c:pt idx="610">
                  <c:v>219.55878581666667</c:v>
                </c:pt>
                <c:pt idx="611">
                  <c:v>219.91871911666667</c:v>
                </c:pt>
                <c:pt idx="612">
                  <c:v>220.27865031666667</c:v>
                </c:pt>
                <c:pt idx="613">
                  <c:v>220.63858266666665</c:v>
                </c:pt>
                <c:pt idx="614">
                  <c:v>220.99851496666668</c:v>
                </c:pt>
                <c:pt idx="615">
                  <c:v>221.35845128333332</c:v>
                </c:pt>
                <c:pt idx="616">
                  <c:v>221.71837919999999</c:v>
                </c:pt>
                <c:pt idx="617">
                  <c:v>222.07831183333332</c:v>
                </c:pt>
                <c:pt idx="618">
                  <c:v>222.43824376666666</c:v>
                </c:pt>
                <c:pt idx="619">
                  <c:v>222.79817649999998</c:v>
                </c:pt>
                <c:pt idx="620">
                  <c:v>223.15810811666668</c:v>
                </c:pt>
                <c:pt idx="621">
                  <c:v>223.51804013333333</c:v>
                </c:pt>
                <c:pt idx="622">
                  <c:v>223.87797229999998</c:v>
                </c:pt>
                <c:pt idx="623">
                  <c:v>224.23790451666667</c:v>
                </c:pt>
                <c:pt idx="624">
                  <c:v>224.59783671666665</c:v>
                </c:pt>
                <c:pt idx="625">
                  <c:v>224.95777106666665</c:v>
                </c:pt>
                <c:pt idx="626">
                  <c:v>225.31770108333333</c:v>
                </c:pt>
                <c:pt idx="627">
                  <c:v>225.67763335000001</c:v>
                </c:pt>
                <c:pt idx="628">
                  <c:v>226.03756551666666</c:v>
                </c:pt>
                <c:pt idx="629">
                  <c:v>226.39749818333334</c:v>
                </c:pt>
                <c:pt idx="630">
                  <c:v>226.75742993333333</c:v>
                </c:pt>
                <c:pt idx="631">
                  <c:v>227.11736196666664</c:v>
                </c:pt>
                <c:pt idx="632">
                  <c:v>227.47729423333334</c:v>
                </c:pt>
                <c:pt idx="633">
                  <c:v>227.83722641666665</c:v>
                </c:pt>
                <c:pt idx="634">
                  <c:v>228.19715853333335</c:v>
                </c:pt>
                <c:pt idx="635">
                  <c:v>228.55709373333332</c:v>
                </c:pt>
                <c:pt idx="636">
                  <c:v>228.91702386666665</c:v>
                </c:pt>
                <c:pt idx="637">
                  <c:v>229.27695503333331</c:v>
                </c:pt>
                <c:pt idx="638">
                  <c:v>229.636888</c:v>
                </c:pt>
                <c:pt idx="639">
                  <c:v>229.99681945</c:v>
                </c:pt>
                <c:pt idx="640">
                  <c:v>230.3567515</c:v>
                </c:pt>
                <c:pt idx="641">
                  <c:v>230.71668378333334</c:v>
                </c:pt>
                <c:pt idx="642">
                  <c:v>231.07661586666666</c:v>
                </c:pt>
                <c:pt idx="643">
                  <c:v>231.43654896666666</c:v>
                </c:pt>
                <c:pt idx="644">
                  <c:v>231.79648006666667</c:v>
                </c:pt>
                <c:pt idx="645">
                  <c:v>232.15641226666668</c:v>
                </c:pt>
                <c:pt idx="646">
                  <c:v>232.51634429999999</c:v>
                </c:pt>
                <c:pt idx="647">
                  <c:v>232.87627651666665</c:v>
                </c:pt>
                <c:pt idx="648">
                  <c:v>233.23620861666666</c:v>
                </c:pt>
                <c:pt idx="649">
                  <c:v>233.59614073333333</c:v>
                </c:pt>
                <c:pt idx="650">
                  <c:v>233.95607281666665</c:v>
                </c:pt>
                <c:pt idx="651">
                  <c:v>234.31600655</c:v>
                </c:pt>
                <c:pt idx="652">
                  <c:v>234.67593728333333</c:v>
                </c:pt>
                <c:pt idx="653">
                  <c:v>235.03586936666665</c:v>
                </c:pt>
                <c:pt idx="654">
                  <c:v>235.39580168333333</c:v>
                </c:pt>
                <c:pt idx="655">
                  <c:v>235.75573363333334</c:v>
                </c:pt>
                <c:pt idx="656">
                  <c:v>236.11566556666668</c:v>
                </c:pt>
                <c:pt idx="657">
                  <c:v>236.47559814999997</c:v>
                </c:pt>
                <c:pt idx="658">
                  <c:v>236.83553001666667</c:v>
                </c:pt>
                <c:pt idx="659">
                  <c:v>237.19546373333333</c:v>
                </c:pt>
                <c:pt idx="660">
                  <c:v>237.55540521666666</c:v>
                </c:pt>
                <c:pt idx="661">
                  <c:v>237.91532629999998</c:v>
                </c:pt>
                <c:pt idx="662">
                  <c:v>238.27525838333332</c:v>
                </c:pt>
                <c:pt idx="663">
                  <c:v>238.63519051666665</c:v>
                </c:pt>
                <c:pt idx="664">
                  <c:v>238.99512258333331</c:v>
                </c:pt>
                <c:pt idx="665">
                  <c:v>239.35505481666667</c:v>
                </c:pt>
                <c:pt idx="666">
                  <c:v>239.71498679999999</c:v>
                </c:pt>
                <c:pt idx="667">
                  <c:v>240.07491883333333</c:v>
                </c:pt>
                <c:pt idx="668">
                  <c:v>240.43485108333331</c:v>
                </c:pt>
                <c:pt idx="669">
                  <c:v>240.7947830833333</c:v>
                </c:pt>
                <c:pt idx="670">
                  <c:v>241.1547152833333</c:v>
                </c:pt>
                <c:pt idx="671">
                  <c:v>241.51464728333335</c:v>
                </c:pt>
                <c:pt idx="672">
                  <c:v>241.87458066666665</c:v>
                </c:pt>
                <c:pt idx="673">
                  <c:v>242.23451155000001</c:v>
                </c:pt>
                <c:pt idx="674">
                  <c:v>242.59444403333333</c:v>
                </c:pt>
                <c:pt idx="675">
                  <c:v>242.95437608333333</c:v>
                </c:pt>
                <c:pt idx="676">
                  <c:v>243.31430895</c:v>
                </c:pt>
                <c:pt idx="677">
                  <c:v>243.67424043333332</c:v>
                </c:pt>
                <c:pt idx="678">
                  <c:v>244.03417253333333</c:v>
                </c:pt>
                <c:pt idx="679">
                  <c:v>244.39410474999997</c:v>
                </c:pt>
                <c:pt idx="680">
                  <c:v>244.75403691666668</c:v>
                </c:pt>
                <c:pt idx="681">
                  <c:v>245.11396906666667</c:v>
                </c:pt>
                <c:pt idx="682">
                  <c:v>245.47390344999999</c:v>
                </c:pt>
                <c:pt idx="683">
                  <c:v>245.83383349999997</c:v>
                </c:pt>
                <c:pt idx="684">
                  <c:v>246.19376786666666</c:v>
                </c:pt>
                <c:pt idx="685">
                  <c:v>246.55369806666664</c:v>
                </c:pt>
                <c:pt idx="686">
                  <c:v>246.91363079999999</c:v>
                </c:pt>
                <c:pt idx="687">
                  <c:v>247.27356313333334</c:v>
                </c:pt>
                <c:pt idx="688">
                  <c:v>247.63349483333332</c:v>
                </c:pt>
                <c:pt idx="689">
                  <c:v>247.9934275</c:v>
                </c:pt>
                <c:pt idx="690">
                  <c:v>248.35336115000001</c:v>
                </c:pt>
                <c:pt idx="691">
                  <c:v>248.71329151666666</c:v>
                </c:pt>
                <c:pt idx="692">
                  <c:v>249.07322371666666</c:v>
                </c:pt>
                <c:pt idx="693">
                  <c:v>249.43315606666664</c:v>
                </c:pt>
                <c:pt idx="694">
                  <c:v>249.79308824999998</c:v>
                </c:pt>
                <c:pt idx="695">
                  <c:v>250.1530205</c:v>
                </c:pt>
                <c:pt idx="696">
                  <c:v>250.51295264999999</c:v>
                </c:pt>
                <c:pt idx="697">
                  <c:v>250.87288491666666</c:v>
                </c:pt>
                <c:pt idx="698">
                  <c:v>251.2328172833333</c:v>
                </c:pt>
                <c:pt idx="699">
                  <c:v>251.59274963333331</c:v>
                </c:pt>
                <c:pt idx="700">
                  <c:v>251.95268195</c:v>
                </c:pt>
                <c:pt idx="701">
                  <c:v>252.31261415</c:v>
                </c:pt>
                <c:pt idx="702">
                  <c:v>252.67254654999999</c:v>
                </c:pt>
                <c:pt idx="703">
                  <c:v>253.03247879999998</c:v>
                </c:pt>
                <c:pt idx="704">
                  <c:v>253.39241096666666</c:v>
                </c:pt>
                <c:pt idx="705">
                  <c:v>253.75234349999997</c:v>
                </c:pt>
                <c:pt idx="706">
                  <c:v>254.11227559999998</c:v>
                </c:pt>
                <c:pt idx="707">
                  <c:v>254.47220799999999</c:v>
                </c:pt>
                <c:pt idx="708">
                  <c:v>254.83214133333331</c:v>
                </c:pt>
                <c:pt idx="709">
                  <c:v>255.1920727333333</c:v>
                </c:pt>
                <c:pt idx="710">
                  <c:v>255.55200521666666</c:v>
                </c:pt>
                <c:pt idx="711">
                  <c:v>255.91193758333333</c:v>
                </c:pt>
                <c:pt idx="712">
                  <c:v>256.27186953333336</c:v>
                </c:pt>
                <c:pt idx="713">
                  <c:v>256.63180299999999</c:v>
                </c:pt>
                <c:pt idx="714">
                  <c:v>256.99173424999998</c:v>
                </c:pt>
                <c:pt idx="715">
                  <c:v>257.35166655</c:v>
                </c:pt>
                <c:pt idx="716">
                  <c:v>257.71159888333329</c:v>
                </c:pt>
                <c:pt idx="717">
                  <c:v>258.07153133333333</c:v>
                </c:pt>
                <c:pt idx="718">
                  <c:v>258.43146354999999</c:v>
                </c:pt>
                <c:pt idx="719">
                  <c:v>258.79139596666664</c:v>
                </c:pt>
                <c:pt idx="720">
                  <c:v>259.15132818333331</c:v>
                </c:pt>
                <c:pt idx="721">
                  <c:v>259.51126054999997</c:v>
                </c:pt>
                <c:pt idx="722">
                  <c:v>259.87119298333334</c:v>
                </c:pt>
                <c:pt idx="723">
                  <c:v>260.23112524999999</c:v>
                </c:pt>
                <c:pt idx="724">
                  <c:v>260.59105764999998</c:v>
                </c:pt>
                <c:pt idx="725">
                  <c:v>260.95099009999996</c:v>
                </c:pt>
                <c:pt idx="726">
                  <c:v>261.31092239999998</c:v>
                </c:pt>
                <c:pt idx="727">
                  <c:v>261.67085511666664</c:v>
                </c:pt>
                <c:pt idx="728">
                  <c:v>262.03078701666669</c:v>
                </c:pt>
                <c:pt idx="729">
                  <c:v>262.39071941666663</c:v>
                </c:pt>
                <c:pt idx="730">
                  <c:v>262.75065173333331</c:v>
                </c:pt>
                <c:pt idx="731">
                  <c:v>263.11058426666665</c:v>
                </c:pt>
                <c:pt idx="732">
                  <c:v>263.47051664999998</c:v>
                </c:pt>
                <c:pt idx="733">
                  <c:v>263.83044933333332</c:v>
                </c:pt>
                <c:pt idx="734">
                  <c:v>264.19038151666666</c:v>
                </c:pt>
                <c:pt idx="735">
                  <c:v>264.55031386666667</c:v>
                </c:pt>
                <c:pt idx="736">
                  <c:v>264.91024676666666</c:v>
                </c:pt>
                <c:pt idx="737">
                  <c:v>265.27017876666667</c:v>
                </c:pt>
                <c:pt idx="738">
                  <c:v>265.630111</c:v>
                </c:pt>
                <c:pt idx="739">
                  <c:v>265.99004361666664</c:v>
                </c:pt>
                <c:pt idx="740">
                  <c:v>266.34997581666664</c:v>
                </c:pt>
                <c:pt idx="741">
                  <c:v>266.70990836666664</c:v>
                </c:pt>
                <c:pt idx="742">
                  <c:v>267.06984073333331</c:v>
                </c:pt>
                <c:pt idx="743">
                  <c:v>267.4297731333333</c:v>
                </c:pt>
                <c:pt idx="744">
                  <c:v>267.78970575</c:v>
                </c:pt>
                <c:pt idx="745">
                  <c:v>268.14963891666667</c:v>
                </c:pt>
                <c:pt idx="746">
                  <c:v>268.50957043333329</c:v>
                </c:pt>
                <c:pt idx="747">
                  <c:v>268.86950281666662</c:v>
                </c:pt>
                <c:pt idx="748">
                  <c:v>269.22943576666665</c:v>
                </c:pt>
                <c:pt idx="749">
                  <c:v>269.58936873333334</c:v>
                </c:pt>
                <c:pt idx="750">
                  <c:v>269.94930003333332</c:v>
                </c:pt>
                <c:pt idx="751">
                  <c:v>270.30923239999998</c:v>
                </c:pt>
                <c:pt idx="752">
                  <c:v>270.66916479999998</c:v>
                </c:pt>
                <c:pt idx="753">
                  <c:v>271.02909728333333</c:v>
                </c:pt>
                <c:pt idx="754">
                  <c:v>271.3890295833333</c:v>
                </c:pt>
                <c:pt idx="755">
                  <c:v>271.74896216666667</c:v>
                </c:pt>
                <c:pt idx="756">
                  <c:v>272.10889459999999</c:v>
                </c:pt>
                <c:pt idx="757">
                  <c:v>272.46882679999999</c:v>
                </c:pt>
                <c:pt idx="758">
                  <c:v>272.82875933333332</c:v>
                </c:pt>
                <c:pt idx="759">
                  <c:v>273.18869230000001</c:v>
                </c:pt>
                <c:pt idx="760">
                  <c:v>273.5486239666667</c:v>
                </c:pt>
                <c:pt idx="761">
                  <c:v>273.90855836666663</c:v>
                </c:pt>
                <c:pt idx="762">
                  <c:v>274.26848886666664</c:v>
                </c:pt>
                <c:pt idx="763">
                  <c:v>274.62842131666662</c:v>
                </c:pt>
                <c:pt idx="764">
                  <c:v>274.98835376666665</c:v>
                </c:pt>
                <c:pt idx="765">
                  <c:v>275.34828628333332</c:v>
                </c:pt>
                <c:pt idx="766">
                  <c:v>275.70821849999999</c:v>
                </c:pt>
                <c:pt idx="767">
                  <c:v>276.06815101666666</c:v>
                </c:pt>
                <c:pt idx="768">
                  <c:v>276.42808333333329</c:v>
                </c:pt>
                <c:pt idx="769">
                  <c:v>276.78801659999993</c:v>
                </c:pt>
                <c:pt idx="770">
                  <c:v>277.14794821666669</c:v>
                </c:pt>
                <c:pt idx="771">
                  <c:v>277.50788071666665</c:v>
                </c:pt>
                <c:pt idx="772">
                  <c:v>277.86781326666664</c:v>
                </c:pt>
                <c:pt idx="773">
                  <c:v>278.22774583333336</c:v>
                </c:pt>
                <c:pt idx="774">
                  <c:v>278.58767823333335</c:v>
                </c:pt>
                <c:pt idx="775">
                  <c:v>278.94761068333332</c:v>
                </c:pt>
                <c:pt idx="776">
                  <c:v>279.30754311666664</c:v>
                </c:pt>
                <c:pt idx="777">
                  <c:v>279.66747535000002</c:v>
                </c:pt>
                <c:pt idx="778">
                  <c:v>280.02740794999994</c:v>
                </c:pt>
                <c:pt idx="779">
                  <c:v>280.38734031666661</c:v>
                </c:pt>
                <c:pt idx="780">
                  <c:v>280.74727363333329</c:v>
                </c:pt>
                <c:pt idx="781">
                  <c:v>281.10720526666665</c:v>
                </c:pt>
                <c:pt idx="782">
                  <c:v>281.46713768333331</c:v>
                </c:pt>
                <c:pt idx="783">
                  <c:v>281.82707083333332</c:v>
                </c:pt>
                <c:pt idx="784">
                  <c:v>282.18700311666663</c:v>
                </c:pt>
                <c:pt idx="785">
                  <c:v>282.54693509999998</c:v>
                </c:pt>
                <c:pt idx="786">
                  <c:v>282.90686764999998</c:v>
                </c:pt>
                <c:pt idx="787">
                  <c:v>283.26679999999999</c:v>
                </c:pt>
                <c:pt idx="788">
                  <c:v>283.62673251666666</c:v>
                </c:pt>
                <c:pt idx="789">
                  <c:v>283.98666786666666</c:v>
                </c:pt>
                <c:pt idx="790">
                  <c:v>284.34659741666667</c:v>
                </c:pt>
                <c:pt idx="791">
                  <c:v>284.70653008333335</c:v>
                </c:pt>
                <c:pt idx="792">
                  <c:v>285.06646241666664</c:v>
                </c:pt>
                <c:pt idx="793">
                  <c:v>285.42639488333333</c:v>
                </c:pt>
                <c:pt idx="794">
                  <c:v>285.78632744999999</c:v>
                </c:pt>
                <c:pt idx="795">
                  <c:v>286.14625976666667</c:v>
                </c:pt>
                <c:pt idx="796">
                  <c:v>286.50619234999999</c:v>
                </c:pt>
                <c:pt idx="797">
                  <c:v>286.86612486666667</c:v>
                </c:pt>
                <c:pt idx="798">
                  <c:v>287.22605719999996</c:v>
                </c:pt>
                <c:pt idx="799">
                  <c:v>287.58598971666663</c:v>
                </c:pt>
                <c:pt idx="800">
                  <c:v>287.9459222166667</c:v>
                </c:pt>
                <c:pt idx="801">
                  <c:v>288.30585481666662</c:v>
                </c:pt>
                <c:pt idx="802">
                  <c:v>288.66578701666663</c:v>
                </c:pt>
                <c:pt idx="803">
                  <c:v>289.02571951666664</c:v>
                </c:pt>
                <c:pt idx="804">
                  <c:v>289.38565188333331</c:v>
                </c:pt>
                <c:pt idx="805">
                  <c:v>289.74558438333332</c:v>
                </c:pt>
                <c:pt idx="806">
                  <c:v>290.10551693333332</c:v>
                </c:pt>
                <c:pt idx="807">
                  <c:v>290.46544935000003</c:v>
                </c:pt>
                <c:pt idx="808">
                  <c:v>290.82538181666666</c:v>
                </c:pt>
                <c:pt idx="809">
                  <c:v>291.18531519999999</c:v>
                </c:pt>
                <c:pt idx="810">
                  <c:v>291.54524674999999</c:v>
                </c:pt>
                <c:pt idx="811">
                  <c:v>291.90518031666664</c:v>
                </c:pt>
                <c:pt idx="812">
                  <c:v>292.26511378333333</c:v>
                </c:pt>
                <c:pt idx="813">
                  <c:v>292.62504539999998</c:v>
                </c:pt>
                <c:pt idx="814">
                  <c:v>292.98497676666665</c:v>
                </c:pt>
                <c:pt idx="815">
                  <c:v>293.34490951666669</c:v>
                </c:pt>
                <c:pt idx="816">
                  <c:v>293.70484173333335</c:v>
                </c:pt>
                <c:pt idx="817">
                  <c:v>294.06477408333336</c:v>
                </c:pt>
                <c:pt idx="818">
                  <c:v>294.42470663333336</c:v>
                </c:pt>
                <c:pt idx="819">
                  <c:v>294.78463906666661</c:v>
                </c:pt>
                <c:pt idx="820">
                  <c:v>295.14457164999999</c:v>
                </c:pt>
                <c:pt idx="821">
                  <c:v>295.50450398333328</c:v>
                </c:pt>
                <c:pt idx="822">
                  <c:v>295.86443651666667</c:v>
                </c:pt>
                <c:pt idx="823">
                  <c:v>296.22436905000001</c:v>
                </c:pt>
                <c:pt idx="824">
                  <c:v>296.58430146666666</c:v>
                </c:pt>
                <c:pt idx="825">
                  <c:v>296.94423403333332</c:v>
                </c:pt>
                <c:pt idx="826">
                  <c:v>297.30416644999997</c:v>
                </c:pt>
                <c:pt idx="827">
                  <c:v>297.66409878333332</c:v>
                </c:pt>
                <c:pt idx="828">
                  <c:v>298.02403145</c:v>
                </c:pt>
                <c:pt idx="829">
                  <c:v>298.38396389999997</c:v>
                </c:pt>
                <c:pt idx="830">
                  <c:v>298.74389648333334</c:v>
                </c:pt>
                <c:pt idx="831">
                  <c:v>299.10382873333333</c:v>
                </c:pt>
                <c:pt idx="832">
                  <c:v>299.46376140000001</c:v>
                </c:pt>
                <c:pt idx="833">
                  <c:v>299.82369383333332</c:v>
                </c:pt>
              </c:numCache>
            </c:numRef>
          </c:xVal>
          <c:yVal>
            <c:numRef>
              <c:f>'OB1-Decane 1x10-4'!$B$2:$B$835</c:f>
              <c:numCache>
                <c:formatCode>General</c:formatCode>
                <c:ptCount val="834"/>
                <c:pt idx="0">
                  <c:v>49.894813402452648</c:v>
                </c:pt>
                <c:pt idx="1">
                  <c:v>49.689566776455756</c:v>
                </c:pt>
                <c:pt idx="2">
                  <c:v>49.509019956152187</c:v>
                </c:pt>
                <c:pt idx="3">
                  <c:v>49.427441546704912</c:v>
                </c:pt>
                <c:pt idx="4">
                  <c:v>49.47932647268496</c:v>
                </c:pt>
                <c:pt idx="5">
                  <c:v>49.205310170790959</c:v>
                </c:pt>
                <c:pt idx="6">
                  <c:v>48.829514055748696</c:v>
                </c:pt>
                <c:pt idx="7">
                  <c:v>49.008636861332775</c:v>
                </c:pt>
                <c:pt idx="8">
                  <c:v>48.619768441804219</c:v>
                </c:pt>
                <c:pt idx="9">
                  <c:v>48.864420719086318</c:v>
                </c:pt>
                <c:pt idx="10">
                  <c:v>48.202919994426018</c:v>
                </c:pt>
                <c:pt idx="11">
                  <c:v>48.825046737567149</c:v>
                </c:pt>
                <c:pt idx="12">
                  <c:v>48.560616968207604</c:v>
                </c:pt>
                <c:pt idx="13">
                  <c:v>48.079287203211287</c:v>
                </c:pt>
                <c:pt idx="14">
                  <c:v>48.076372173063689</c:v>
                </c:pt>
                <c:pt idx="15">
                  <c:v>47.977326600655786</c:v>
                </c:pt>
                <c:pt idx="16">
                  <c:v>48.275222104396072</c:v>
                </c:pt>
                <c:pt idx="17">
                  <c:v>48.031763073242303</c:v>
                </c:pt>
                <c:pt idx="18">
                  <c:v>48.325467486010872</c:v>
                </c:pt>
                <c:pt idx="19">
                  <c:v>47.949797782895757</c:v>
                </c:pt>
                <c:pt idx="20">
                  <c:v>47.754378291487988</c:v>
                </c:pt>
                <c:pt idx="21">
                  <c:v>47.680066717563449</c:v>
                </c:pt>
                <c:pt idx="22">
                  <c:v>47.897841818936435</c:v>
                </c:pt>
                <c:pt idx="23">
                  <c:v>47.497270654968084</c:v>
                </c:pt>
                <c:pt idx="24">
                  <c:v>47.399700561105185</c:v>
                </c:pt>
                <c:pt idx="25">
                  <c:v>47.284692615060969</c:v>
                </c:pt>
                <c:pt idx="26">
                  <c:v>47.646948316709725</c:v>
                </c:pt>
                <c:pt idx="27">
                  <c:v>47.330039558036169</c:v>
                </c:pt>
                <c:pt idx="28">
                  <c:v>47.446823527836919</c:v>
                </c:pt>
                <c:pt idx="29">
                  <c:v>47.42156231881701</c:v>
                </c:pt>
                <c:pt idx="30">
                  <c:v>47.228664644562478</c:v>
                </c:pt>
                <c:pt idx="31">
                  <c:v>47.360631333068739</c:v>
                </c:pt>
                <c:pt idx="32">
                  <c:v>47.076674118757559</c:v>
                </c:pt>
                <c:pt idx="33">
                  <c:v>47.177635948881772</c:v>
                </c:pt>
                <c:pt idx="34">
                  <c:v>46.808020118792122</c:v>
                </c:pt>
                <c:pt idx="35">
                  <c:v>46.789147985749402</c:v>
                </c:pt>
                <c:pt idx="36">
                  <c:v>46.873514548953935</c:v>
                </c:pt>
                <c:pt idx="37">
                  <c:v>46.464007671309929</c:v>
                </c:pt>
                <c:pt idx="38">
                  <c:v>46.853293861936379</c:v>
                </c:pt>
                <c:pt idx="39">
                  <c:v>46.536756980355975</c:v>
                </c:pt>
                <c:pt idx="40">
                  <c:v>46.325917995785879</c:v>
                </c:pt>
                <c:pt idx="41">
                  <c:v>46.755616913990139</c:v>
                </c:pt>
                <c:pt idx="42">
                  <c:v>46.572132086687404</c:v>
                </c:pt>
                <c:pt idx="43">
                  <c:v>46.703488460357356</c:v>
                </c:pt>
                <c:pt idx="44">
                  <c:v>46.603478150501275</c:v>
                </c:pt>
                <c:pt idx="45">
                  <c:v>46.40258344912818</c:v>
                </c:pt>
                <c:pt idx="46">
                  <c:v>46.709765209194927</c:v>
                </c:pt>
                <c:pt idx="47">
                  <c:v>46.428107285688228</c:v>
                </c:pt>
                <c:pt idx="48">
                  <c:v>46.396954035132431</c:v>
                </c:pt>
                <c:pt idx="49">
                  <c:v>46.423265872424594</c:v>
                </c:pt>
                <c:pt idx="50">
                  <c:v>46.252245512238801</c:v>
                </c:pt>
                <c:pt idx="51">
                  <c:v>46.443368371890116</c:v>
                </c:pt>
                <c:pt idx="52">
                  <c:v>46.179770616921317</c:v>
                </c:pt>
                <c:pt idx="53">
                  <c:v>46.438793885557189</c:v>
                </c:pt>
                <c:pt idx="54">
                  <c:v>46.173005174701117</c:v>
                </c:pt>
                <c:pt idx="55">
                  <c:v>46.294964700432708</c:v>
                </c:pt>
                <c:pt idx="56">
                  <c:v>46.131301929056271</c:v>
                </c:pt>
                <c:pt idx="57">
                  <c:v>46.185980382292293</c:v>
                </c:pt>
                <c:pt idx="58">
                  <c:v>46.36526265749044</c:v>
                </c:pt>
                <c:pt idx="59">
                  <c:v>46.072224973502564</c:v>
                </c:pt>
                <c:pt idx="60">
                  <c:v>46.011526290308417</c:v>
                </c:pt>
                <c:pt idx="61">
                  <c:v>46.047345394150589</c:v>
                </c:pt>
                <c:pt idx="62">
                  <c:v>46.091007245399553</c:v>
                </c:pt>
                <c:pt idx="63">
                  <c:v>45.822047824605797</c:v>
                </c:pt>
                <c:pt idx="64">
                  <c:v>45.95720108157029</c:v>
                </c:pt>
                <c:pt idx="65">
                  <c:v>46.020010527446431</c:v>
                </c:pt>
                <c:pt idx="66">
                  <c:v>46.026618420556872</c:v>
                </c:pt>
                <c:pt idx="67">
                  <c:v>46.019036539801732</c:v>
                </c:pt>
                <c:pt idx="68">
                  <c:v>46.003185769441671</c:v>
                </c:pt>
                <c:pt idx="69">
                  <c:v>45.738482331008683</c:v>
                </c:pt>
                <c:pt idx="70">
                  <c:v>46.023307432243833</c:v>
                </c:pt>
                <c:pt idx="71">
                  <c:v>45.763500872190704</c:v>
                </c:pt>
                <c:pt idx="72">
                  <c:v>45.906234848088765</c:v>
                </c:pt>
                <c:pt idx="73">
                  <c:v>45.88634018632662</c:v>
                </c:pt>
                <c:pt idx="74">
                  <c:v>45.722733194908606</c:v>
                </c:pt>
                <c:pt idx="75">
                  <c:v>46.119916096735729</c:v>
                </c:pt>
                <c:pt idx="76">
                  <c:v>45.806883685324237</c:v>
                </c:pt>
                <c:pt idx="77">
                  <c:v>45.844311750452363</c:v>
                </c:pt>
                <c:pt idx="78">
                  <c:v>45.617707733399847</c:v>
                </c:pt>
                <c:pt idx="79">
                  <c:v>45.378850097347389</c:v>
                </c:pt>
                <c:pt idx="80">
                  <c:v>45.535934347558062</c:v>
                </c:pt>
                <c:pt idx="81">
                  <c:v>45.217061256258923</c:v>
                </c:pt>
                <c:pt idx="82">
                  <c:v>45.514020070351911</c:v>
                </c:pt>
                <c:pt idx="83">
                  <c:v>45.528537899528004</c:v>
                </c:pt>
                <c:pt idx="84">
                  <c:v>45.381944282085982</c:v>
                </c:pt>
                <c:pt idx="85">
                  <c:v>45.308137517077249</c:v>
                </c:pt>
                <c:pt idx="86">
                  <c:v>45.24517569298488</c:v>
                </c:pt>
                <c:pt idx="87">
                  <c:v>45.10674879805709</c:v>
                </c:pt>
                <c:pt idx="88">
                  <c:v>45.108045266157042</c:v>
                </c:pt>
                <c:pt idx="89">
                  <c:v>45.404453306508699</c:v>
                </c:pt>
                <c:pt idx="90">
                  <c:v>45.190221415460108</c:v>
                </c:pt>
                <c:pt idx="91">
                  <c:v>45.01281193574016</c:v>
                </c:pt>
                <c:pt idx="92">
                  <c:v>45.131213336454095</c:v>
                </c:pt>
                <c:pt idx="93">
                  <c:v>44.984131301325071</c:v>
                </c:pt>
                <c:pt idx="94">
                  <c:v>44.772283452825711</c:v>
                </c:pt>
                <c:pt idx="95">
                  <c:v>45.195709488742175</c:v>
                </c:pt>
                <c:pt idx="96">
                  <c:v>45.36584867847376</c:v>
                </c:pt>
                <c:pt idx="97">
                  <c:v>45.164653414140808</c:v>
                </c:pt>
                <c:pt idx="98">
                  <c:v>45.299424546715422</c:v>
                </c:pt>
                <c:pt idx="99">
                  <c:v>45.254049332190704</c:v>
                </c:pt>
                <c:pt idx="100">
                  <c:v>45.014083583974141</c:v>
                </c:pt>
                <c:pt idx="101">
                  <c:v>44.827922675022045</c:v>
                </c:pt>
                <c:pt idx="102">
                  <c:v>44.956825483405574</c:v>
                </c:pt>
                <c:pt idx="103">
                  <c:v>44.810847823181774</c:v>
                </c:pt>
                <c:pt idx="104">
                  <c:v>44.948317568172776</c:v>
                </c:pt>
                <c:pt idx="105">
                  <c:v>45.269772327827631</c:v>
                </c:pt>
                <c:pt idx="106">
                  <c:v>45.031024790419487</c:v>
                </c:pt>
                <c:pt idx="107">
                  <c:v>44.964075657783994</c:v>
                </c:pt>
                <c:pt idx="108">
                  <c:v>44.777032223748321</c:v>
                </c:pt>
                <c:pt idx="109">
                  <c:v>44.904773896147091</c:v>
                </c:pt>
                <c:pt idx="110">
                  <c:v>44.819863444850853</c:v>
                </c:pt>
                <c:pt idx="111">
                  <c:v>45.104125585318769</c:v>
                </c:pt>
                <c:pt idx="112">
                  <c:v>44.32616801659973</c:v>
                </c:pt>
                <c:pt idx="113">
                  <c:v>44.70625393512573</c:v>
                </c:pt>
                <c:pt idx="114">
                  <c:v>44.751099420936015</c:v>
                </c:pt>
                <c:pt idx="115">
                  <c:v>44.740666011610905</c:v>
                </c:pt>
                <c:pt idx="116">
                  <c:v>44.844418140656416</c:v>
                </c:pt>
                <c:pt idx="117">
                  <c:v>44.58241880351207</c:v>
                </c:pt>
                <c:pt idx="118">
                  <c:v>44.655575396615802</c:v>
                </c:pt>
                <c:pt idx="119">
                  <c:v>44.857282749177187</c:v>
                </c:pt>
                <c:pt idx="120">
                  <c:v>44.490804755461809</c:v>
                </c:pt>
                <c:pt idx="121">
                  <c:v>44.735662112731823</c:v>
                </c:pt>
                <c:pt idx="122">
                  <c:v>44.554105942790997</c:v>
                </c:pt>
                <c:pt idx="123">
                  <c:v>44.868613981554169</c:v>
                </c:pt>
                <c:pt idx="124">
                  <c:v>43.893568103365681</c:v>
                </c:pt>
                <c:pt idx="125">
                  <c:v>44.351746049690838</c:v>
                </c:pt>
                <c:pt idx="126">
                  <c:v>44.251253924954248</c:v>
                </c:pt>
                <c:pt idx="127">
                  <c:v>44.444596084196682</c:v>
                </c:pt>
                <c:pt idx="128">
                  <c:v>44.292419574522256</c:v>
                </c:pt>
                <c:pt idx="129">
                  <c:v>44.073116765592829</c:v>
                </c:pt>
                <c:pt idx="130">
                  <c:v>44.435707427826571</c:v>
                </c:pt>
                <c:pt idx="131">
                  <c:v>44.283843227589088</c:v>
                </c:pt>
                <c:pt idx="132">
                  <c:v>44.3605063169991</c:v>
                </c:pt>
                <c:pt idx="133">
                  <c:v>44.388500364633693</c:v>
                </c:pt>
                <c:pt idx="134">
                  <c:v>44.274066921978616</c:v>
                </c:pt>
                <c:pt idx="135">
                  <c:v>44.1807243968994</c:v>
                </c:pt>
                <c:pt idx="136">
                  <c:v>43.830102242032673</c:v>
                </c:pt>
                <c:pt idx="137">
                  <c:v>44.083826251539975</c:v>
                </c:pt>
                <c:pt idx="138">
                  <c:v>43.981332730725399</c:v>
                </c:pt>
                <c:pt idx="139">
                  <c:v>44.023369925562555</c:v>
                </c:pt>
                <c:pt idx="140">
                  <c:v>44.184230658030444</c:v>
                </c:pt>
                <c:pt idx="141">
                  <c:v>44.137079158373041</c:v>
                </c:pt>
                <c:pt idx="142">
                  <c:v>43.992052330675769</c:v>
                </c:pt>
                <c:pt idx="143">
                  <c:v>43.921677694132065</c:v>
                </c:pt>
                <c:pt idx="144">
                  <c:v>43.888746758280135</c:v>
                </c:pt>
                <c:pt idx="145">
                  <c:v>44.208300846445511</c:v>
                </c:pt>
                <c:pt idx="146">
                  <c:v>43.957685477194154</c:v>
                </c:pt>
                <c:pt idx="147">
                  <c:v>43.765445096614513</c:v>
                </c:pt>
                <c:pt idx="148">
                  <c:v>43.863762425369345</c:v>
                </c:pt>
                <c:pt idx="149">
                  <c:v>43.648024747434292</c:v>
                </c:pt>
                <c:pt idx="150">
                  <c:v>43.621763655847722</c:v>
                </c:pt>
                <c:pt idx="151">
                  <c:v>43.716665797806471</c:v>
                </c:pt>
                <c:pt idx="152">
                  <c:v>43.799163723128238</c:v>
                </c:pt>
                <c:pt idx="153">
                  <c:v>43.497635494041646</c:v>
                </c:pt>
                <c:pt idx="154">
                  <c:v>43.830099985084196</c:v>
                </c:pt>
                <c:pt idx="155">
                  <c:v>43.067999210531646</c:v>
                </c:pt>
                <c:pt idx="156">
                  <c:v>43.690093159143629</c:v>
                </c:pt>
                <c:pt idx="157">
                  <c:v>43.354727628896143</c:v>
                </c:pt>
                <c:pt idx="158">
                  <c:v>43.47744071818952</c:v>
                </c:pt>
                <c:pt idx="159">
                  <c:v>43.59283640165448</c:v>
                </c:pt>
                <c:pt idx="160">
                  <c:v>43.246376084949524</c:v>
                </c:pt>
                <c:pt idx="161">
                  <c:v>43.251929423322139</c:v>
                </c:pt>
                <c:pt idx="162">
                  <c:v>43.406054168309716</c:v>
                </c:pt>
                <c:pt idx="163">
                  <c:v>43.522294409672206</c:v>
                </c:pt>
                <c:pt idx="164">
                  <c:v>43.545089704238258</c:v>
                </c:pt>
                <c:pt idx="165">
                  <c:v>43.127595626436367</c:v>
                </c:pt>
                <c:pt idx="166">
                  <c:v>43.383521010915111</c:v>
                </c:pt>
                <c:pt idx="167">
                  <c:v>43.502539081181972</c:v>
                </c:pt>
                <c:pt idx="168">
                  <c:v>43.410063961301923</c:v>
                </c:pt>
                <c:pt idx="169">
                  <c:v>43.123782091263884</c:v>
                </c:pt>
                <c:pt idx="170">
                  <c:v>43.451776942825646</c:v>
                </c:pt>
                <c:pt idx="171">
                  <c:v>43.264362431501226</c:v>
                </c:pt>
                <c:pt idx="172">
                  <c:v>43.219509533441887</c:v>
                </c:pt>
                <c:pt idx="173">
                  <c:v>43.016899743591381</c:v>
                </c:pt>
                <c:pt idx="174">
                  <c:v>43.143139482448113</c:v>
                </c:pt>
                <c:pt idx="175">
                  <c:v>42.68095571894537</c:v>
                </c:pt>
                <c:pt idx="176">
                  <c:v>43.394874274852477</c:v>
                </c:pt>
                <c:pt idx="177">
                  <c:v>43.488313721478896</c:v>
                </c:pt>
                <c:pt idx="178">
                  <c:v>43.442462012635147</c:v>
                </c:pt>
                <c:pt idx="179">
                  <c:v>43.004621020516844</c:v>
                </c:pt>
                <c:pt idx="180">
                  <c:v>43.411846832976764</c:v>
                </c:pt>
                <c:pt idx="181">
                  <c:v>42.880509978304062</c:v>
                </c:pt>
                <c:pt idx="182">
                  <c:v>42.848607210737988</c:v>
                </c:pt>
                <c:pt idx="183">
                  <c:v>42.906434962009357</c:v>
                </c:pt>
                <c:pt idx="184">
                  <c:v>42.890835368262429</c:v>
                </c:pt>
                <c:pt idx="185">
                  <c:v>42.923078783315091</c:v>
                </c:pt>
                <c:pt idx="186">
                  <c:v>42.987041316807634</c:v>
                </c:pt>
                <c:pt idx="187">
                  <c:v>42.924044446072244</c:v>
                </c:pt>
                <c:pt idx="188">
                  <c:v>43.037415436820879</c:v>
                </c:pt>
                <c:pt idx="189">
                  <c:v>43.054565534939961</c:v>
                </c:pt>
                <c:pt idx="190">
                  <c:v>43.104358642242623</c:v>
                </c:pt>
                <c:pt idx="191">
                  <c:v>42.837131533578308</c:v>
                </c:pt>
                <c:pt idx="192">
                  <c:v>42.997233941655232</c:v>
                </c:pt>
                <c:pt idx="193">
                  <c:v>42.890517833496247</c:v>
                </c:pt>
                <c:pt idx="194">
                  <c:v>42.728173924238945</c:v>
                </c:pt>
                <c:pt idx="195">
                  <c:v>42.96255963960099</c:v>
                </c:pt>
                <c:pt idx="196">
                  <c:v>42.949936427878654</c:v>
                </c:pt>
                <c:pt idx="197">
                  <c:v>42.753460831074349</c:v>
                </c:pt>
                <c:pt idx="198">
                  <c:v>42.637638001286575</c:v>
                </c:pt>
                <c:pt idx="199">
                  <c:v>42.766614331232034</c:v>
                </c:pt>
                <c:pt idx="200">
                  <c:v>43.031346840580888</c:v>
                </c:pt>
                <c:pt idx="201">
                  <c:v>42.734820490428234</c:v>
                </c:pt>
                <c:pt idx="202">
                  <c:v>42.557554009413302</c:v>
                </c:pt>
                <c:pt idx="203">
                  <c:v>42.862738278068214</c:v>
                </c:pt>
                <c:pt idx="204">
                  <c:v>43.069392789943578</c:v>
                </c:pt>
                <c:pt idx="205">
                  <c:v>42.757165244125368</c:v>
                </c:pt>
                <c:pt idx="206">
                  <c:v>42.519301929530229</c:v>
                </c:pt>
                <c:pt idx="207">
                  <c:v>42.455873236479903</c:v>
                </c:pt>
                <c:pt idx="208">
                  <c:v>42.741504832983921</c:v>
                </c:pt>
                <c:pt idx="209">
                  <c:v>42.795123178377708</c:v>
                </c:pt>
                <c:pt idx="210">
                  <c:v>42.498192295291979</c:v>
                </c:pt>
                <c:pt idx="211">
                  <c:v>42.442915392149523</c:v>
                </c:pt>
                <c:pt idx="212">
                  <c:v>42.564817122921028</c:v>
                </c:pt>
                <c:pt idx="213">
                  <c:v>42.784464643488072</c:v>
                </c:pt>
                <c:pt idx="214">
                  <c:v>42.199243345360649</c:v>
                </c:pt>
                <c:pt idx="215">
                  <c:v>42.488754893805591</c:v>
                </c:pt>
                <c:pt idx="216">
                  <c:v>42.483838030849931</c:v>
                </c:pt>
                <c:pt idx="217">
                  <c:v>42.568281660328779</c:v>
                </c:pt>
                <c:pt idx="218">
                  <c:v>42.628578912547709</c:v>
                </c:pt>
                <c:pt idx="219">
                  <c:v>42.40128702620629</c:v>
                </c:pt>
                <c:pt idx="220">
                  <c:v>42.517074009068715</c:v>
                </c:pt>
                <c:pt idx="221">
                  <c:v>42.282402143006784</c:v>
                </c:pt>
                <c:pt idx="222">
                  <c:v>42.343535915138439</c:v>
                </c:pt>
                <c:pt idx="223">
                  <c:v>42.116044002973119</c:v>
                </c:pt>
                <c:pt idx="224">
                  <c:v>42.328247754031516</c:v>
                </c:pt>
                <c:pt idx="225">
                  <c:v>42.176683317629404</c:v>
                </c:pt>
                <c:pt idx="226">
                  <c:v>42.380470188624159</c:v>
                </c:pt>
                <c:pt idx="227">
                  <c:v>42.184562784139544</c:v>
                </c:pt>
                <c:pt idx="228">
                  <c:v>42.232982744331117</c:v>
                </c:pt>
                <c:pt idx="229">
                  <c:v>42.315922988805696</c:v>
                </c:pt>
                <c:pt idx="230">
                  <c:v>42.322031768928646</c:v>
                </c:pt>
                <c:pt idx="231">
                  <c:v>42.170350813801527</c:v>
                </c:pt>
                <c:pt idx="232">
                  <c:v>42.209072102641443</c:v>
                </c:pt>
                <c:pt idx="233">
                  <c:v>42.438913599234354</c:v>
                </c:pt>
                <c:pt idx="234">
                  <c:v>42.22273182608626</c:v>
                </c:pt>
                <c:pt idx="235">
                  <c:v>42.219583332812739</c:v>
                </c:pt>
                <c:pt idx="236">
                  <c:v>42.323710965683908</c:v>
                </c:pt>
                <c:pt idx="237">
                  <c:v>42.189521049350354</c:v>
                </c:pt>
                <c:pt idx="238">
                  <c:v>42.374090739806064</c:v>
                </c:pt>
                <c:pt idx="239">
                  <c:v>42.246407186153654</c:v>
                </c:pt>
                <c:pt idx="240">
                  <c:v>42.255480843526804</c:v>
                </c:pt>
                <c:pt idx="241">
                  <c:v>42.228251064813414</c:v>
                </c:pt>
                <c:pt idx="242">
                  <c:v>42.341921071857819</c:v>
                </c:pt>
                <c:pt idx="243">
                  <c:v>42.16542151522026</c:v>
                </c:pt>
                <c:pt idx="244">
                  <c:v>42.089890006905968</c:v>
                </c:pt>
                <c:pt idx="245">
                  <c:v>42.317154358590649</c:v>
                </c:pt>
                <c:pt idx="246">
                  <c:v>42.075722576507459</c:v>
                </c:pt>
                <c:pt idx="247">
                  <c:v>41.911423014924694</c:v>
                </c:pt>
                <c:pt idx="248">
                  <c:v>41.910840104087264</c:v>
                </c:pt>
                <c:pt idx="249">
                  <c:v>42.041018993559696</c:v>
                </c:pt>
                <c:pt idx="250">
                  <c:v>41.938610817416631</c:v>
                </c:pt>
                <c:pt idx="251">
                  <c:v>42.137880156826441</c:v>
                </c:pt>
                <c:pt idx="252">
                  <c:v>41.971582766606915</c:v>
                </c:pt>
                <c:pt idx="253">
                  <c:v>42.028048805794306</c:v>
                </c:pt>
                <c:pt idx="254">
                  <c:v>41.893710252895652</c:v>
                </c:pt>
                <c:pt idx="255">
                  <c:v>42.083307327996984</c:v>
                </c:pt>
                <c:pt idx="256">
                  <c:v>42.113006001479107</c:v>
                </c:pt>
                <c:pt idx="257">
                  <c:v>41.990147612766918</c:v>
                </c:pt>
                <c:pt idx="258">
                  <c:v>42.225223874201994</c:v>
                </c:pt>
                <c:pt idx="259">
                  <c:v>41.971616935324221</c:v>
                </c:pt>
                <c:pt idx="260">
                  <c:v>42.116998940842336</c:v>
                </c:pt>
                <c:pt idx="261">
                  <c:v>41.706149638533127</c:v>
                </c:pt>
                <c:pt idx="262">
                  <c:v>41.832144371829663</c:v>
                </c:pt>
                <c:pt idx="263">
                  <c:v>41.933182969482978</c:v>
                </c:pt>
                <c:pt idx="264">
                  <c:v>42.05322645365279</c:v>
                </c:pt>
                <c:pt idx="265">
                  <c:v>41.873627168960844</c:v>
                </c:pt>
                <c:pt idx="266">
                  <c:v>41.753823828226089</c:v>
                </c:pt>
                <c:pt idx="267">
                  <c:v>41.84980354730974</c:v>
                </c:pt>
                <c:pt idx="268">
                  <c:v>42.094662129844231</c:v>
                </c:pt>
                <c:pt idx="269">
                  <c:v>42.00256946755951</c:v>
                </c:pt>
                <c:pt idx="270">
                  <c:v>41.930869745287801</c:v>
                </c:pt>
                <c:pt idx="271">
                  <c:v>41.785618787476274</c:v>
                </c:pt>
                <c:pt idx="272">
                  <c:v>41.868767272791679</c:v>
                </c:pt>
                <c:pt idx="273">
                  <c:v>41.875094907828995</c:v>
                </c:pt>
                <c:pt idx="274">
                  <c:v>42.158580026206835</c:v>
                </c:pt>
                <c:pt idx="275">
                  <c:v>41.845738197827274</c:v>
                </c:pt>
                <c:pt idx="276">
                  <c:v>41.79083018041166</c:v>
                </c:pt>
                <c:pt idx="277">
                  <c:v>41.921967188621906</c:v>
                </c:pt>
                <c:pt idx="278">
                  <c:v>41.582615205142361</c:v>
                </c:pt>
                <c:pt idx="279">
                  <c:v>41.621939531393352</c:v>
                </c:pt>
                <c:pt idx="280">
                  <c:v>41.770247281172509</c:v>
                </c:pt>
                <c:pt idx="281">
                  <c:v>41.695451943164421</c:v>
                </c:pt>
                <c:pt idx="282">
                  <c:v>41.781644191244396</c:v>
                </c:pt>
                <c:pt idx="283">
                  <c:v>41.800775981667073</c:v>
                </c:pt>
                <c:pt idx="284">
                  <c:v>41.654806549219231</c:v>
                </c:pt>
                <c:pt idx="285">
                  <c:v>41.704025293783985</c:v>
                </c:pt>
                <c:pt idx="286">
                  <c:v>41.751183239433267</c:v>
                </c:pt>
                <c:pt idx="287">
                  <c:v>41.667008435901145</c:v>
                </c:pt>
                <c:pt idx="288">
                  <c:v>41.690920357233843</c:v>
                </c:pt>
                <c:pt idx="289">
                  <c:v>41.712131401045063</c:v>
                </c:pt>
                <c:pt idx="290">
                  <c:v>41.620016758076368</c:v>
                </c:pt>
                <c:pt idx="291">
                  <c:v>41.542774713197211</c:v>
                </c:pt>
                <c:pt idx="292">
                  <c:v>41.547242318866715</c:v>
                </c:pt>
                <c:pt idx="293">
                  <c:v>41.730929817711704</c:v>
                </c:pt>
                <c:pt idx="294">
                  <c:v>41.742446755856278</c:v>
                </c:pt>
                <c:pt idx="295">
                  <c:v>41.570924565280492</c:v>
                </c:pt>
                <c:pt idx="296">
                  <c:v>41.530944740392883</c:v>
                </c:pt>
                <c:pt idx="297">
                  <c:v>41.54504621307597</c:v>
                </c:pt>
                <c:pt idx="298">
                  <c:v>41.456752876316465</c:v>
                </c:pt>
                <c:pt idx="299">
                  <c:v>41.584486558737773</c:v>
                </c:pt>
                <c:pt idx="300">
                  <c:v>41.662404423444684</c:v>
                </c:pt>
                <c:pt idx="301">
                  <c:v>41.709533899443365</c:v>
                </c:pt>
                <c:pt idx="302">
                  <c:v>41.775489781434246</c:v>
                </c:pt>
                <c:pt idx="303">
                  <c:v>41.642412967401022</c:v>
                </c:pt>
                <c:pt idx="304">
                  <c:v>41.65238388416914</c:v>
                </c:pt>
                <c:pt idx="305">
                  <c:v>41.666001966315896</c:v>
                </c:pt>
                <c:pt idx="306">
                  <c:v>41.760894988809277</c:v>
                </c:pt>
                <c:pt idx="307">
                  <c:v>41.308508156340274</c:v>
                </c:pt>
                <c:pt idx="308">
                  <c:v>41.595225131474585</c:v>
                </c:pt>
                <c:pt idx="309">
                  <c:v>41.575276480927641</c:v>
                </c:pt>
                <c:pt idx="310">
                  <c:v>41.547000942644019</c:v>
                </c:pt>
                <c:pt idx="311">
                  <c:v>41.613467984934601</c:v>
                </c:pt>
                <c:pt idx="312">
                  <c:v>41.537623891836667</c:v>
                </c:pt>
                <c:pt idx="313">
                  <c:v>41.407666091142154</c:v>
                </c:pt>
                <c:pt idx="314">
                  <c:v>41.451313217540935</c:v>
                </c:pt>
                <c:pt idx="315">
                  <c:v>41.440108119682542</c:v>
                </c:pt>
                <c:pt idx="316">
                  <c:v>41.674833914241319</c:v>
                </c:pt>
                <c:pt idx="317">
                  <c:v>41.524156433253722</c:v>
                </c:pt>
                <c:pt idx="318">
                  <c:v>41.300446663666058</c:v>
                </c:pt>
                <c:pt idx="319">
                  <c:v>41.32588391720288</c:v>
                </c:pt>
                <c:pt idx="320">
                  <c:v>41.423291645049034</c:v>
                </c:pt>
                <c:pt idx="321">
                  <c:v>41.405493856350802</c:v>
                </c:pt>
                <c:pt idx="322">
                  <c:v>41.527716555883813</c:v>
                </c:pt>
                <c:pt idx="323">
                  <c:v>41.389825097962955</c:v>
                </c:pt>
                <c:pt idx="324">
                  <c:v>41.463183082209056</c:v>
                </c:pt>
                <c:pt idx="325">
                  <c:v>41.473402746469652</c:v>
                </c:pt>
                <c:pt idx="326">
                  <c:v>41.50174003790633</c:v>
                </c:pt>
                <c:pt idx="327">
                  <c:v>41.411570122613938</c:v>
                </c:pt>
                <c:pt idx="328">
                  <c:v>41.332088124162517</c:v>
                </c:pt>
                <c:pt idx="329">
                  <c:v>41.351539973724563</c:v>
                </c:pt>
                <c:pt idx="330">
                  <c:v>41.413282610086107</c:v>
                </c:pt>
                <c:pt idx="331">
                  <c:v>41.576675897345481</c:v>
                </c:pt>
                <c:pt idx="332">
                  <c:v>41.156602355957105</c:v>
                </c:pt>
                <c:pt idx="333">
                  <c:v>41.456092826971748</c:v>
                </c:pt>
                <c:pt idx="334">
                  <c:v>41.232874819142339</c:v>
                </c:pt>
                <c:pt idx="335">
                  <c:v>41.460718452763047</c:v>
                </c:pt>
                <c:pt idx="336">
                  <c:v>41.212952606943752</c:v>
                </c:pt>
                <c:pt idx="337">
                  <c:v>41.470288872709418</c:v>
                </c:pt>
                <c:pt idx="338">
                  <c:v>41.271664192069814</c:v>
                </c:pt>
                <c:pt idx="339">
                  <c:v>41.374985829048455</c:v>
                </c:pt>
                <c:pt idx="340">
                  <c:v>41.195101692722311</c:v>
                </c:pt>
                <c:pt idx="341">
                  <c:v>41.082249861226138</c:v>
                </c:pt>
                <c:pt idx="342">
                  <c:v>41.257859946905405</c:v>
                </c:pt>
                <c:pt idx="343">
                  <c:v>41.457433233912376</c:v>
                </c:pt>
                <c:pt idx="344">
                  <c:v>41.379114409318134</c:v>
                </c:pt>
                <c:pt idx="345">
                  <c:v>41.236444770509586</c:v>
                </c:pt>
                <c:pt idx="346">
                  <c:v>41.187980783809181</c:v>
                </c:pt>
                <c:pt idx="347">
                  <c:v>41.217213399627944</c:v>
                </c:pt>
                <c:pt idx="348">
                  <c:v>41.300072710222246</c:v>
                </c:pt>
                <c:pt idx="349">
                  <c:v>41.044712386406076</c:v>
                </c:pt>
                <c:pt idx="350">
                  <c:v>41.030173090066874</c:v>
                </c:pt>
                <c:pt idx="351">
                  <c:v>41.333682623822881</c:v>
                </c:pt>
                <c:pt idx="352">
                  <c:v>41.252351846727493</c:v>
                </c:pt>
                <c:pt idx="353">
                  <c:v>41.02905242891336</c:v>
                </c:pt>
                <c:pt idx="354">
                  <c:v>41.064481381260755</c:v>
                </c:pt>
                <c:pt idx="355">
                  <c:v>41.192081299361824</c:v>
                </c:pt>
                <c:pt idx="356">
                  <c:v>41.092990558429662</c:v>
                </c:pt>
                <c:pt idx="357">
                  <c:v>41.386981855862558</c:v>
                </c:pt>
                <c:pt idx="358">
                  <c:v>41.241899450061467</c:v>
                </c:pt>
                <c:pt idx="359">
                  <c:v>41.057970294000683</c:v>
                </c:pt>
                <c:pt idx="360">
                  <c:v>41.084729122553838</c:v>
                </c:pt>
                <c:pt idx="361">
                  <c:v>41.003734824081576</c:v>
                </c:pt>
                <c:pt idx="362">
                  <c:v>41.251005951772171</c:v>
                </c:pt>
                <c:pt idx="363">
                  <c:v>41.186272992636241</c:v>
                </c:pt>
                <c:pt idx="364">
                  <c:v>41.317247168931843</c:v>
                </c:pt>
                <c:pt idx="365">
                  <c:v>41.174082954814772</c:v>
                </c:pt>
                <c:pt idx="366">
                  <c:v>40.896268576304415</c:v>
                </c:pt>
                <c:pt idx="367">
                  <c:v>41.127818821781268</c:v>
                </c:pt>
                <c:pt idx="368">
                  <c:v>41.188858632598055</c:v>
                </c:pt>
                <c:pt idx="369">
                  <c:v>41.085783984978619</c:v>
                </c:pt>
                <c:pt idx="370">
                  <c:v>41.209025628206454</c:v>
                </c:pt>
                <c:pt idx="371">
                  <c:v>41.066471143930407</c:v>
                </c:pt>
                <c:pt idx="372">
                  <c:v>41.071919406317818</c:v>
                </c:pt>
                <c:pt idx="373">
                  <c:v>40.785992544732125</c:v>
                </c:pt>
                <c:pt idx="374">
                  <c:v>40.935677590625168</c:v>
                </c:pt>
                <c:pt idx="375">
                  <c:v>41.140883816966202</c:v>
                </c:pt>
                <c:pt idx="376">
                  <c:v>41.106194004221557</c:v>
                </c:pt>
                <c:pt idx="377">
                  <c:v>41.159249329370986</c:v>
                </c:pt>
                <c:pt idx="378">
                  <c:v>41.10651098718116</c:v>
                </c:pt>
                <c:pt idx="379">
                  <c:v>41.055787210809818</c:v>
                </c:pt>
                <c:pt idx="380">
                  <c:v>41.047225534787891</c:v>
                </c:pt>
                <c:pt idx="381">
                  <c:v>40.937726620616559</c:v>
                </c:pt>
                <c:pt idx="382">
                  <c:v>41.011660615432824</c:v>
                </c:pt>
                <c:pt idx="383">
                  <c:v>40.807056822668542</c:v>
                </c:pt>
                <c:pt idx="384">
                  <c:v>41.024667314047811</c:v>
                </c:pt>
                <c:pt idx="385">
                  <c:v>41.000060180911028</c:v>
                </c:pt>
                <c:pt idx="386">
                  <c:v>40.903725569076194</c:v>
                </c:pt>
                <c:pt idx="387">
                  <c:v>41.029588178732944</c:v>
                </c:pt>
                <c:pt idx="388">
                  <c:v>41.052656298890476</c:v>
                </c:pt>
                <c:pt idx="389">
                  <c:v>40.945940969885719</c:v>
                </c:pt>
                <c:pt idx="390">
                  <c:v>40.949592532730499</c:v>
                </c:pt>
                <c:pt idx="391">
                  <c:v>40.956930018717358</c:v>
                </c:pt>
                <c:pt idx="392">
                  <c:v>40.896526812056983</c:v>
                </c:pt>
                <c:pt idx="393">
                  <c:v>40.861766255176548</c:v>
                </c:pt>
                <c:pt idx="394">
                  <c:v>40.764547456890213</c:v>
                </c:pt>
                <c:pt idx="395">
                  <c:v>41.053793607126273</c:v>
                </c:pt>
                <c:pt idx="396">
                  <c:v>41.025846008473579</c:v>
                </c:pt>
                <c:pt idx="397">
                  <c:v>40.834947419250547</c:v>
                </c:pt>
                <c:pt idx="398">
                  <c:v>40.895393064564743</c:v>
                </c:pt>
                <c:pt idx="399">
                  <c:v>40.965041039728838</c:v>
                </c:pt>
                <c:pt idx="400">
                  <c:v>41.172530771665997</c:v>
                </c:pt>
                <c:pt idx="401">
                  <c:v>40.900518795405048</c:v>
                </c:pt>
                <c:pt idx="402">
                  <c:v>40.827302088512589</c:v>
                </c:pt>
                <c:pt idx="403">
                  <c:v>40.964396953942</c:v>
                </c:pt>
                <c:pt idx="404">
                  <c:v>40.713472296145092</c:v>
                </c:pt>
                <c:pt idx="405">
                  <c:v>41.118761765122052</c:v>
                </c:pt>
                <c:pt idx="406">
                  <c:v>40.863943200105368</c:v>
                </c:pt>
                <c:pt idx="407">
                  <c:v>40.942847021736448</c:v>
                </c:pt>
                <c:pt idx="408">
                  <c:v>40.712633083751271</c:v>
                </c:pt>
                <c:pt idx="409">
                  <c:v>40.672983166992083</c:v>
                </c:pt>
                <c:pt idx="410">
                  <c:v>40.771900374199305</c:v>
                </c:pt>
                <c:pt idx="411">
                  <c:v>40.829128495885648</c:v>
                </c:pt>
                <c:pt idx="412">
                  <c:v>40.872074540507775</c:v>
                </c:pt>
                <c:pt idx="413">
                  <c:v>40.787958832491547</c:v>
                </c:pt>
                <c:pt idx="414">
                  <c:v>40.772306154884632</c:v>
                </c:pt>
                <c:pt idx="415">
                  <c:v>40.923294127610326</c:v>
                </c:pt>
                <c:pt idx="416">
                  <c:v>40.796078701831838</c:v>
                </c:pt>
                <c:pt idx="417">
                  <c:v>40.725025545798204</c:v>
                </c:pt>
                <c:pt idx="418">
                  <c:v>40.794223298500057</c:v>
                </c:pt>
                <c:pt idx="419">
                  <c:v>40.694448827713252</c:v>
                </c:pt>
                <c:pt idx="420">
                  <c:v>40.649453143446692</c:v>
                </c:pt>
                <c:pt idx="421">
                  <c:v>40.908562901052917</c:v>
                </c:pt>
                <c:pt idx="422">
                  <c:v>40.863804396375208</c:v>
                </c:pt>
                <c:pt idx="423">
                  <c:v>40.811866667800224</c:v>
                </c:pt>
                <c:pt idx="424">
                  <c:v>40.83929054876797</c:v>
                </c:pt>
                <c:pt idx="425">
                  <c:v>40.714718774728709</c:v>
                </c:pt>
                <c:pt idx="426">
                  <c:v>40.71394676788892</c:v>
                </c:pt>
                <c:pt idx="427">
                  <c:v>40.817931618921094</c:v>
                </c:pt>
                <c:pt idx="428">
                  <c:v>40.734343718224473</c:v>
                </c:pt>
                <c:pt idx="429">
                  <c:v>40.470672898620641</c:v>
                </c:pt>
                <c:pt idx="430">
                  <c:v>40.756780431773215</c:v>
                </c:pt>
                <c:pt idx="431">
                  <c:v>40.533187664720849</c:v>
                </c:pt>
                <c:pt idx="432">
                  <c:v>40.654990448444593</c:v>
                </c:pt>
                <c:pt idx="433">
                  <c:v>40.77722031779912</c:v>
                </c:pt>
                <c:pt idx="434">
                  <c:v>40.671766257762073</c:v>
                </c:pt>
                <c:pt idx="435">
                  <c:v>40.535427726174454</c:v>
                </c:pt>
                <c:pt idx="436">
                  <c:v>40.643310509419848</c:v>
                </c:pt>
                <c:pt idx="437">
                  <c:v>40.837084492730483</c:v>
                </c:pt>
                <c:pt idx="438">
                  <c:v>40.624759271940867</c:v>
                </c:pt>
                <c:pt idx="439">
                  <c:v>40.712588253871921</c:v>
                </c:pt>
                <c:pt idx="440">
                  <c:v>40.867736161039709</c:v>
                </c:pt>
                <c:pt idx="441">
                  <c:v>40.749979804428271</c:v>
                </c:pt>
                <c:pt idx="442">
                  <c:v>40.635275197717995</c:v>
                </c:pt>
                <c:pt idx="443">
                  <c:v>40.574926849226827</c:v>
                </c:pt>
                <c:pt idx="444">
                  <c:v>40.742388541104006</c:v>
                </c:pt>
                <c:pt idx="445">
                  <c:v>40.525171081915992</c:v>
                </c:pt>
                <c:pt idx="446">
                  <c:v>40.531617806958032</c:v>
                </c:pt>
                <c:pt idx="447">
                  <c:v>40.534722108079023</c:v>
                </c:pt>
                <c:pt idx="448">
                  <c:v>40.557142953633267</c:v>
                </c:pt>
                <c:pt idx="449">
                  <c:v>40.531147257202086</c:v>
                </c:pt>
                <c:pt idx="450">
                  <c:v>40.60413060800709</c:v>
                </c:pt>
                <c:pt idx="451">
                  <c:v>40.48818246528603</c:v>
                </c:pt>
                <c:pt idx="452">
                  <c:v>40.769222822283766</c:v>
                </c:pt>
                <c:pt idx="453">
                  <c:v>40.455908867265862</c:v>
                </c:pt>
                <c:pt idx="454">
                  <c:v>40.385230351205415</c:v>
                </c:pt>
                <c:pt idx="455">
                  <c:v>40.498554544569885</c:v>
                </c:pt>
                <c:pt idx="456">
                  <c:v>40.7292727921891</c:v>
                </c:pt>
                <c:pt idx="457">
                  <c:v>40.477304530266551</c:v>
                </c:pt>
                <c:pt idx="458">
                  <c:v>40.419205549262294</c:v>
                </c:pt>
                <c:pt idx="459">
                  <c:v>40.479092401662676</c:v>
                </c:pt>
                <c:pt idx="460">
                  <c:v>40.499064658203928</c:v>
                </c:pt>
                <c:pt idx="461">
                  <c:v>40.585511999196846</c:v>
                </c:pt>
                <c:pt idx="462">
                  <c:v>40.434171096975696</c:v>
                </c:pt>
                <c:pt idx="463">
                  <c:v>40.550287315489648</c:v>
                </c:pt>
                <c:pt idx="464">
                  <c:v>40.422361133405566</c:v>
                </c:pt>
                <c:pt idx="465">
                  <c:v>40.615468616114477</c:v>
                </c:pt>
                <c:pt idx="466">
                  <c:v>40.534014652172687</c:v>
                </c:pt>
                <c:pt idx="467">
                  <c:v>40.69626170645536</c:v>
                </c:pt>
                <c:pt idx="468">
                  <c:v>40.312047376519985</c:v>
                </c:pt>
                <c:pt idx="469">
                  <c:v>40.494174329273051</c:v>
                </c:pt>
                <c:pt idx="470">
                  <c:v>40.373736086772951</c:v>
                </c:pt>
                <c:pt idx="471">
                  <c:v>40.55364012682611</c:v>
                </c:pt>
                <c:pt idx="472">
                  <c:v>40.555829975775723</c:v>
                </c:pt>
                <c:pt idx="473">
                  <c:v>40.442608342629171</c:v>
                </c:pt>
                <c:pt idx="474">
                  <c:v>40.74264427105193</c:v>
                </c:pt>
                <c:pt idx="475">
                  <c:v>40.746027676699839</c:v>
                </c:pt>
                <c:pt idx="476">
                  <c:v>40.639678666294813</c:v>
                </c:pt>
                <c:pt idx="477">
                  <c:v>40.499772581958069</c:v>
                </c:pt>
                <c:pt idx="478">
                  <c:v>40.498709712061853</c:v>
                </c:pt>
                <c:pt idx="479">
                  <c:v>40.510750402177877</c:v>
                </c:pt>
                <c:pt idx="480">
                  <c:v>40.490288472221273</c:v>
                </c:pt>
                <c:pt idx="481">
                  <c:v>40.309132088774831</c:v>
                </c:pt>
                <c:pt idx="482">
                  <c:v>40.438413093666576</c:v>
                </c:pt>
                <c:pt idx="483">
                  <c:v>40.472686720422523</c:v>
                </c:pt>
                <c:pt idx="484">
                  <c:v>40.334602937581323</c:v>
                </c:pt>
                <c:pt idx="485">
                  <c:v>40.593764315738547</c:v>
                </c:pt>
                <c:pt idx="486">
                  <c:v>40.319388167831285</c:v>
                </c:pt>
                <c:pt idx="487">
                  <c:v>40.25350062467448</c:v>
                </c:pt>
                <c:pt idx="488">
                  <c:v>40.33589215881883</c:v>
                </c:pt>
                <c:pt idx="489">
                  <c:v>40.25168198598297</c:v>
                </c:pt>
                <c:pt idx="490">
                  <c:v>40.142586036243095</c:v>
                </c:pt>
                <c:pt idx="491">
                  <c:v>40.283303451946757</c:v>
                </c:pt>
                <c:pt idx="492">
                  <c:v>40.414761155088456</c:v>
                </c:pt>
                <c:pt idx="493">
                  <c:v>40.429200346868249</c:v>
                </c:pt>
                <c:pt idx="494">
                  <c:v>40.344694157799758</c:v>
                </c:pt>
                <c:pt idx="495">
                  <c:v>40.239941171845445</c:v>
                </c:pt>
                <c:pt idx="496">
                  <c:v>40.387555514089904</c:v>
                </c:pt>
                <c:pt idx="497">
                  <c:v>40.348227018327499</c:v>
                </c:pt>
                <c:pt idx="498">
                  <c:v>40.414996870894093</c:v>
                </c:pt>
                <c:pt idx="499">
                  <c:v>40.4898700337923</c:v>
                </c:pt>
                <c:pt idx="500">
                  <c:v>40.425019352735646</c:v>
                </c:pt>
                <c:pt idx="501">
                  <c:v>40.321885391266349</c:v>
                </c:pt>
                <c:pt idx="502">
                  <c:v>40.399050870773699</c:v>
                </c:pt>
                <c:pt idx="503">
                  <c:v>40.245032441516685</c:v>
                </c:pt>
                <c:pt idx="504">
                  <c:v>40.469571034702703</c:v>
                </c:pt>
                <c:pt idx="505">
                  <c:v>40.451833276968308</c:v>
                </c:pt>
                <c:pt idx="506">
                  <c:v>40.478105029362339</c:v>
                </c:pt>
                <c:pt idx="507">
                  <c:v>40.486953646553317</c:v>
                </c:pt>
                <c:pt idx="508">
                  <c:v>40.450176685990627</c:v>
                </c:pt>
                <c:pt idx="509">
                  <c:v>40.248516826131024</c:v>
                </c:pt>
                <c:pt idx="510">
                  <c:v>40.301250826710323</c:v>
                </c:pt>
                <c:pt idx="511">
                  <c:v>40.123035927728324</c:v>
                </c:pt>
                <c:pt idx="512">
                  <c:v>40.389122706378352</c:v>
                </c:pt>
                <c:pt idx="513">
                  <c:v>40.237811052204755</c:v>
                </c:pt>
                <c:pt idx="514">
                  <c:v>40.346854890764419</c:v>
                </c:pt>
                <c:pt idx="515">
                  <c:v>39.995629736993081</c:v>
                </c:pt>
                <c:pt idx="516">
                  <c:v>40.297788388854009</c:v>
                </c:pt>
                <c:pt idx="517">
                  <c:v>40.303563440310072</c:v>
                </c:pt>
                <c:pt idx="518">
                  <c:v>40.251751185664965</c:v>
                </c:pt>
                <c:pt idx="519">
                  <c:v>40.259083077529787</c:v>
                </c:pt>
                <c:pt idx="520">
                  <c:v>40.21862813906246</c:v>
                </c:pt>
                <c:pt idx="521">
                  <c:v>40.483846280574916</c:v>
                </c:pt>
                <c:pt idx="522">
                  <c:v>40.163755393331861</c:v>
                </c:pt>
                <c:pt idx="523">
                  <c:v>40.25942141030891</c:v>
                </c:pt>
                <c:pt idx="524">
                  <c:v>40.300186428758018</c:v>
                </c:pt>
                <c:pt idx="525">
                  <c:v>40.160603891085088</c:v>
                </c:pt>
                <c:pt idx="526">
                  <c:v>40.133543893651748</c:v>
                </c:pt>
                <c:pt idx="527">
                  <c:v>40.28383548666617</c:v>
                </c:pt>
                <c:pt idx="528">
                  <c:v>40.238894709394884</c:v>
                </c:pt>
                <c:pt idx="529">
                  <c:v>40.20810224869664</c:v>
                </c:pt>
                <c:pt idx="530">
                  <c:v>40.26495241457102</c:v>
                </c:pt>
                <c:pt idx="531">
                  <c:v>40.13777118817891</c:v>
                </c:pt>
                <c:pt idx="532">
                  <c:v>40.03492310386261</c:v>
                </c:pt>
                <c:pt idx="533">
                  <c:v>40.439693931823918</c:v>
                </c:pt>
                <c:pt idx="534">
                  <c:v>40.150228296295992</c:v>
                </c:pt>
                <c:pt idx="535">
                  <c:v>40.131253593650399</c:v>
                </c:pt>
                <c:pt idx="536">
                  <c:v>40.317342039744837</c:v>
                </c:pt>
                <c:pt idx="537">
                  <c:v>40.176368413643424</c:v>
                </c:pt>
                <c:pt idx="538">
                  <c:v>40.318912235863436</c:v>
                </c:pt>
                <c:pt idx="539">
                  <c:v>40.045395112231574</c:v>
                </c:pt>
                <c:pt idx="540">
                  <c:v>40.264546935426665</c:v>
                </c:pt>
                <c:pt idx="541">
                  <c:v>40.105400509026516</c:v>
                </c:pt>
                <c:pt idx="542">
                  <c:v>40.113486004960627</c:v>
                </c:pt>
                <c:pt idx="543">
                  <c:v>40.247603291650272</c:v>
                </c:pt>
                <c:pt idx="544">
                  <c:v>40.142908980653957</c:v>
                </c:pt>
                <c:pt idx="545">
                  <c:v>40.162796181436086</c:v>
                </c:pt>
                <c:pt idx="546">
                  <c:v>40.224311226102529</c:v>
                </c:pt>
                <c:pt idx="547">
                  <c:v>40.079972331066564</c:v>
                </c:pt>
                <c:pt idx="548">
                  <c:v>40.171221134596628</c:v>
                </c:pt>
                <c:pt idx="549">
                  <c:v>40.080331896317141</c:v>
                </c:pt>
                <c:pt idx="550">
                  <c:v>40.121159129242479</c:v>
                </c:pt>
                <c:pt idx="551">
                  <c:v>40.173418188425586</c:v>
                </c:pt>
                <c:pt idx="552">
                  <c:v>40.180320165418927</c:v>
                </c:pt>
                <c:pt idx="553">
                  <c:v>40.255772399601739</c:v>
                </c:pt>
                <c:pt idx="554">
                  <c:v>40.169951497337117</c:v>
                </c:pt>
                <c:pt idx="555">
                  <c:v>40.108721951122213</c:v>
                </c:pt>
                <c:pt idx="556">
                  <c:v>40.091367498506948</c:v>
                </c:pt>
                <c:pt idx="557">
                  <c:v>40.308534025848282</c:v>
                </c:pt>
                <c:pt idx="558">
                  <c:v>40.050249931122679</c:v>
                </c:pt>
                <c:pt idx="559">
                  <c:v>40.258747410197458</c:v>
                </c:pt>
                <c:pt idx="560">
                  <c:v>40.231658875664813</c:v>
                </c:pt>
                <c:pt idx="561">
                  <c:v>39.937712763683578</c:v>
                </c:pt>
                <c:pt idx="562">
                  <c:v>39.880570260274162</c:v>
                </c:pt>
                <c:pt idx="563">
                  <c:v>40.099846518509153</c:v>
                </c:pt>
                <c:pt idx="564">
                  <c:v>40.041161262397111</c:v>
                </c:pt>
                <c:pt idx="565">
                  <c:v>39.934692572273399</c:v>
                </c:pt>
                <c:pt idx="566">
                  <c:v>40.190421321999807</c:v>
                </c:pt>
                <c:pt idx="567">
                  <c:v>40.007438751180764</c:v>
                </c:pt>
                <c:pt idx="568">
                  <c:v>39.986568043381801</c:v>
                </c:pt>
                <c:pt idx="569">
                  <c:v>40.09780623904421</c:v>
                </c:pt>
                <c:pt idx="570">
                  <c:v>40.161970139045032</c:v>
                </c:pt>
                <c:pt idx="571">
                  <c:v>40.111815245106676</c:v>
                </c:pt>
                <c:pt idx="572">
                  <c:v>40.053325757377451</c:v>
                </c:pt>
                <c:pt idx="573">
                  <c:v>40.028289530922976</c:v>
                </c:pt>
                <c:pt idx="574">
                  <c:v>40.107386633261342</c:v>
                </c:pt>
                <c:pt idx="575">
                  <c:v>40.180128725472983</c:v>
                </c:pt>
                <c:pt idx="576">
                  <c:v>39.950126133412638</c:v>
                </c:pt>
                <c:pt idx="577">
                  <c:v>40.002800015516783</c:v>
                </c:pt>
                <c:pt idx="578">
                  <c:v>40.173695765625389</c:v>
                </c:pt>
                <c:pt idx="579">
                  <c:v>40.123329543633915</c:v>
                </c:pt>
                <c:pt idx="580">
                  <c:v>39.954515626116979</c:v>
                </c:pt>
                <c:pt idx="581">
                  <c:v>40.057778848563288</c:v>
                </c:pt>
                <c:pt idx="582">
                  <c:v>40.148284721535305</c:v>
                </c:pt>
                <c:pt idx="583">
                  <c:v>40.063706353480036</c:v>
                </c:pt>
                <c:pt idx="584">
                  <c:v>40.07243732190598</c:v>
                </c:pt>
                <c:pt idx="585">
                  <c:v>39.964828405483878</c:v>
                </c:pt>
                <c:pt idx="586">
                  <c:v>39.868669578443594</c:v>
                </c:pt>
                <c:pt idx="587">
                  <c:v>39.958111808349926</c:v>
                </c:pt>
                <c:pt idx="588">
                  <c:v>39.852226410998917</c:v>
                </c:pt>
                <c:pt idx="589">
                  <c:v>40.018857702000361</c:v>
                </c:pt>
                <c:pt idx="590">
                  <c:v>39.887955665093052</c:v>
                </c:pt>
                <c:pt idx="591">
                  <c:v>39.939196653481652</c:v>
                </c:pt>
                <c:pt idx="592">
                  <c:v>39.941568954409455</c:v>
                </c:pt>
                <c:pt idx="593">
                  <c:v>39.850945460828378</c:v>
                </c:pt>
                <c:pt idx="594">
                  <c:v>40.160443082280445</c:v>
                </c:pt>
                <c:pt idx="595">
                  <c:v>40.094093132741676</c:v>
                </c:pt>
                <c:pt idx="596">
                  <c:v>39.833160850771804</c:v>
                </c:pt>
                <c:pt idx="597">
                  <c:v>39.913768261096081</c:v>
                </c:pt>
                <c:pt idx="598">
                  <c:v>40.035956242238584</c:v>
                </c:pt>
                <c:pt idx="599">
                  <c:v>40.002832680354004</c:v>
                </c:pt>
                <c:pt idx="600">
                  <c:v>40.021572597396634</c:v>
                </c:pt>
                <c:pt idx="601">
                  <c:v>40.031548256463559</c:v>
                </c:pt>
                <c:pt idx="602">
                  <c:v>40.006529196668971</c:v>
                </c:pt>
                <c:pt idx="603">
                  <c:v>40.083523684241612</c:v>
                </c:pt>
                <c:pt idx="604">
                  <c:v>39.839071543896551</c:v>
                </c:pt>
                <c:pt idx="605">
                  <c:v>39.911394150017173</c:v>
                </c:pt>
                <c:pt idx="606">
                  <c:v>39.766931257159321</c:v>
                </c:pt>
                <c:pt idx="607">
                  <c:v>39.996932369898936</c:v>
                </c:pt>
                <c:pt idx="608">
                  <c:v>39.804580988282176</c:v>
                </c:pt>
                <c:pt idx="609">
                  <c:v>39.851075415667076</c:v>
                </c:pt>
                <c:pt idx="610">
                  <c:v>39.714731728863569</c:v>
                </c:pt>
                <c:pt idx="611">
                  <c:v>39.917814805826481</c:v>
                </c:pt>
                <c:pt idx="612">
                  <c:v>39.861513842253864</c:v>
                </c:pt>
                <c:pt idx="613">
                  <c:v>39.934311331940592</c:v>
                </c:pt>
                <c:pt idx="614">
                  <c:v>39.922281508974365</c:v>
                </c:pt>
                <c:pt idx="615">
                  <c:v>39.757506214663458</c:v>
                </c:pt>
                <c:pt idx="616">
                  <c:v>39.948143033774414</c:v>
                </c:pt>
                <c:pt idx="617">
                  <c:v>39.758360884857666</c:v>
                </c:pt>
                <c:pt idx="618">
                  <c:v>39.623389462782299</c:v>
                </c:pt>
                <c:pt idx="619">
                  <c:v>39.868733625919972</c:v>
                </c:pt>
                <c:pt idx="620">
                  <c:v>39.793164361336885</c:v>
                </c:pt>
                <c:pt idx="621">
                  <c:v>39.823972938085625</c:v>
                </c:pt>
                <c:pt idx="622">
                  <c:v>39.740034593802214</c:v>
                </c:pt>
                <c:pt idx="623">
                  <c:v>39.640259926442731</c:v>
                </c:pt>
                <c:pt idx="624">
                  <c:v>39.786779322778365</c:v>
                </c:pt>
                <c:pt idx="625">
                  <c:v>39.838395209841323</c:v>
                </c:pt>
                <c:pt idx="626">
                  <c:v>39.706195583823508</c:v>
                </c:pt>
                <c:pt idx="627">
                  <c:v>39.774301974044057</c:v>
                </c:pt>
                <c:pt idx="628">
                  <c:v>39.797545395439812</c:v>
                </c:pt>
                <c:pt idx="629">
                  <c:v>39.823096363654656</c:v>
                </c:pt>
                <c:pt idx="630">
                  <c:v>39.756423134452817</c:v>
                </c:pt>
                <c:pt idx="631">
                  <c:v>39.726843576482757</c:v>
                </c:pt>
                <c:pt idx="632">
                  <c:v>39.737328325519478</c:v>
                </c:pt>
                <c:pt idx="633">
                  <c:v>39.91200030808308</c:v>
                </c:pt>
                <c:pt idx="634">
                  <c:v>39.918591227078217</c:v>
                </c:pt>
                <c:pt idx="635">
                  <c:v>39.870426713572265</c:v>
                </c:pt>
                <c:pt idx="636">
                  <c:v>39.726248454138783</c:v>
                </c:pt>
                <c:pt idx="637">
                  <c:v>39.712880523174654</c:v>
                </c:pt>
                <c:pt idx="638">
                  <c:v>39.709860325189311</c:v>
                </c:pt>
                <c:pt idx="639">
                  <c:v>39.88446112573633</c:v>
                </c:pt>
                <c:pt idx="640">
                  <c:v>39.850597505814726</c:v>
                </c:pt>
                <c:pt idx="641">
                  <c:v>39.700418072952914</c:v>
                </c:pt>
                <c:pt idx="642">
                  <c:v>39.751469849756084</c:v>
                </c:pt>
                <c:pt idx="643">
                  <c:v>39.869531136565911</c:v>
                </c:pt>
                <c:pt idx="644">
                  <c:v>39.949451820497401</c:v>
                </c:pt>
                <c:pt idx="645">
                  <c:v>39.711819434067316</c:v>
                </c:pt>
                <c:pt idx="646">
                  <c:v>39.732789331261607</c:v>
                </c:pt>
                <c:pt idx="647">
                  <c:v>39.816724680891717</c:v>
                </c:pt>
                <c:pt idx="648">
                  <c:v>39.573651991793177</c:v>
                </c:pt>
                <c:pt idx="649">
                  <c:v>39.732832083224814</c:v>
                </c:pt>
                <c:pt idx="650">
                  <c:v>39.864600087191285</c:v>
                </c:pt>
                <c:pt idx="651">
                  <c:v>39.715508666895083</c:v>
                </c:pt>
                <c:pt idx="652">
                  <c:v>39.588893835879965</c:v>
                </c:pt>
                <c:pt idx="653">
                  <c:v>39.745272566266642</c:v>
                </c:pt>
                <c:pt idx="654">
                  <c:v>39.82706965859245</c:v>
                </c:pt>
                <c:pt idx="655">
                  <c:v>39.625459846804439</c:v>
                </c:pt>
                <c:pt idx="656">
                  <c:v>39.816366490947594</c:v>
                </c:pt>
                <c:pt idx="657">
                  <c:v>39.716359271129903</c:v>
                </c:pt>
                <c:pt idx="658">
                  <c:v>39.687509043325655</c:v>
                </c:pt>
                <c:pt idx="659">
                  <c:v>39.591957261841934</c:v>
                </c:pt>
                <c:pt idx="660">
                  <c:v>39.606703638340313</c:v>
                </c:pt>
                <c:pt idx="661">
                  <c:v>39.758681829676917</c:v>
                </c:pt>
                <c:pt idx="662">
                  <c:v>39.610136613312882</c:v>
                </c:pt>
                <c:pt idx="663">
                  <c:v>39.685860725306284</c:v>
                </c:pt>
                <c:pt idx="664">
                  <c:v>39.792790645051859</c:v>
                </c:pt>
                <c:pt idx="665">
                  <c:v>39.664889198072046</c:v>
                </c:pt>
                <c:pt idx="666">
                  <c:v>39.783689244521291</c:v>
                </c:pt>
                <c:pt idx="667">
                  <c:v>39.72693225025413</c:v>
                </c:pt>
                <c:pt idx="668">
                  <c:v>39.660715686024879</c:v>
                </c:pt>
                <c:pt idx="669">
                  <c:v>39.664761640173467</c:v>
                </c:pt>
                <c:pt idx="670">
                  <c:v>39.657508325554147</c:v>
                </c:pt>
                <c:pt idx="671">
                  <c:v>39.739922268692062</c:v>
                </c:pt>
                <c:pt idx="672">
                  <c:v>39.722889951551991</c:v>
                </c:pt>
                <c:pt idx="673">
                  <c:v>39.656665033583678</c:v>
                </c:pt>
                <c:pt idx="674">
                  <c:v>39.682087927974763</c:v>
                </c:pt>
                <c:pt idx="675">
                  <c:v>39.723785939469032</c:v>
                </c:pt>
                <c:pt idx="676">
                  <c:v>39.516969252186492</c:v>
                </c:pt>
                <c:pt idx="677">
                  <c:v>39.596409313920631</c:v>
                </c:pt>
                <c:pt idx="678">
                  <c:v>39.626824691483826</c:v>
                </c:pt>
                <c:pt idx="679">
                  <c:v>39.573905907085404</c:v>
                </c:pt>
                <c:pt idx="680">
                  <c:v>39.548655576397053</c:v>
                </c:pt>
                <c:pt idx="681">
                  <c:v>39.507670867296028</c:v>
                </c:pt>
                <c:pt idx="682">
                  <c:v>39.664366626153566</c:v>
                </c:pt>
                <c:pt idx="683">
                  <c:v>39.593371034173678</c:v>
                </c:pt>
                <c:pt idx="684">
                  <c:v>39.60981194552609</c:v>
                </c:pt>
                <c:pt idx="685">
                  <c:v>39.443515562865336</c:v>
                </c:pt>
                <c:pt idx="686">
                  <c:v>39.778884905815644</c:v>
                </c:pt>
                <c:pt idx="687">
                  <c:v>39.59326335098558</c:v>
                </c:pt>
                <c:pt idx="688">
                  <c:v>39.545697073569663</c:v>
                </c:pt>
                <c:pt idx="689">
                  <c:v>39.598245539223655</c:v>
                </c:pt>
                <c:pt idx="690">
                  <c:v>39.458518481649556</c:v>
                </c:pt>
                <c:pt idx="691">
                  <c:v>39.614343789854431</c:v>
                </c:pt>
                <c:pt idx="692">
                  <c:v>39.51560995547019</c:v>
                </c:pt>
                <c:pt idx="693">
                  <c:v>39.597849917601515</c:v>
                </c:pt>
                <c:pt idx="694">
                  <c:v>39.517618874355442</c:v>
                </c:pt>
                <c:pt idx="695">
                  <c:v>39.580665987386951</c:v>
                </c:pt>
                <c:pt idx="696">
                  <c:v>39.495110604212257</c:v>
                </c:pt>
                <c:pt idx="697">
                  <c:v>39.551747154371405</c:v>
                </c:pt>
                <c:pt idx="698">
                  <c:v>39.691547459956197</c:v>
                </c:pt>
                <c:pt idx="699">
                  <c:v>39.55790532311466</c:v>
                </c:pt>
                <c:pt idx="700">
                  <c:v>39.553986712696364</c:v>
                </c:pt>
                <c:pt idx="701">
                  <c:v>39.561836120157018</c:v>
                </c:pt>
                <c:pt idx="702">
                  <c:v>39.55117465826811</c:v>
                </c:pt>
                <c:pt idx="703">
                  <c:v>39.557623063759642</c:v>
                </c:pt>
                <c:pt idx="704">
                  <c:v>39.653373775323693</c:v>
                </c:pt>
                <c:pt idx="705">
                  <c:v>39.406079573953434</c:v>
                </c:pt>
                <c:pt idx="706">
                  <c:v>39.488033796483023</c:v>
                </c:pt>
                <c:pt idx="707">
                  <c:v>39.724201760517175</c:v>
                </c:pt>
                <c:pt idx="708">
                  <c:v>39.578701072845746</c:v>
                </c:pt>
                <c:pt idx="709">
                  <c:v>39.663552995081162</c:v>
                </c:pt>
                <c:pt idx="710">
                  <c:v>39.551529203942167</c:v>
                </c:pt>
                <c:pt idx="711">
                  <c:v>39.612005162353192</c:v>
                </c:pt>
                <c:pt idx="712">
                  <c:v>39.381482005518073</c:v>
                </c:pt>
                <c:pt idx="713">
                  <c:v>39.619708557552876</c:v>
                </c:pt>
                <c:pt idx="714">
                  <c:v>39.573593175095354</c:v>
                </c:pt>
                <c:pt idx="715">
                  <c:v>39.689755190841375</c:v>
                </c:pt>
                <c:pt idx="716">
                  <c:v>39.559133180713374</c:v>
                </c:pt>
                <c:pt idx="717">
                  <c:v>39.438732159626234</c:v>
                </c:pt>
                <c:pt idx="718">
                  <c:v>39.516383561119433</c:v>
                </c:pt>
                <c:pt idx="719">
                  <c:v>39.399639775086321</c:v>
                </c:pt>
                <c:pt idx="720">
                  <c:v>39.499266747174559</c:v>
                </c:pt>
                <c:pt idx="721">
                  <c:v>39.376644378491349</c:v>
                </c:pt>
                <c:pt idx="722">
                  <c:v>39.646331119405012</c:v>
                </c:pt>
                <c:pt idx="723">
                  <c:v>39.567455631365988</c:v>
                </c:pt>
                <c:pt idx="724">
                  <c:v>39.486483156072403</c:v>
                </c:pt>
                <c:pt idx="725">
                  <c:v>39.459700145869462</c:v>
                </c:pt>
                <c:pt idx="726">
                  <c:v>39.401421707665584</c:v>
                </c:pt>
                <c:pt idx="727">
                  <c:v>39.5872519716441</c:v>
                </c:pt>
                <c:pt idx="728">
                  <c:v>39.50289304244604</c:v>
                </c:pt>
                <c:pt idx="729">
                  <c:v>39.556742952499874</c:v>
                </c:pt>
                <c:pt idx="730">
                  <c:v>39.435497207664646</c:v>
                </c:pt>
                <c:pt idx="731">
                  <c:v>39.664246533141878</c:v>
                </c:pt>
                <c:pt idx="732">
                  <c:v>39.360913854489773</c:v>
                </c:pt>
                <c:pt idx="733">
                  <c:v>39.639853152498631</c:v>
                </c:pt>
                <c:pt idx="734">
                  <c:v>39.574084025014827</c:v>
                </c:pt>
                <c:pt idx="735">
                  <c:v>39.513719197660933</c:v>
                </c:pt>
                <c:pt idx="736">
                  <c:v>39.455121948474236</c:v>
                </c:pt>
                <c:pt idx="737">
                  <c:v>39.369968681759573</c:v>
                </c:pt>
                <c:pt idx="738">
                  <c:v>39.577550883067843</c:v>
                </c:pt>
                <c:pt idx="739">
                  <c:v>39.470500816170187</c:v>
                </c:pt>
                <c:pt idx="740">
                  <c:v>39.381113356566523</c:v>
                </c:pt>
                <c:pt idx="741">
                  <c:v>39.39332715469947</c:v>
                </c:pt>
                <c:pt idx="742">
                  <c:v>39.623176385496642</c:v>
                </c:pt>
                <c:pt idx="743">
                  <c:v>39.489558765801227</c:v>
                </c:pt>
                <c:pt idx="744">
                  <c:v>39.416244740700911</c:v>
                </c:pt>
                <c:pt idx="745">
                  <c:v>39.350946358342718</c:v>
                </c:pt>
                <c:pt idx="746">
                  <c:v>39.485678437118992</c:v>
                </c:pt>
                <c:pt idx="747">
                  <c:v>39.396468629772833</c:v>
                </c:pt>
                <c:pt idx="748">
                  <c:v>39.343835653622406</c:v>
                </c:pt>
                <c:pt idx="749">
                  <c:v>39.47253881599358</c:v>
                </c:pt>
                <c:pt idx="750">
                  <c:v>39.619742734010011</c:v>
                </c:pt>
                <c:pt idx="751">
                  <c:v>39.44011274279957</c:v>
                </c:pt>
                <c:pt idx="752">
                  <c:v>39.457561914777877</c:v>
                </c:pt>
                <c:pt idx="753">
                  <c:v>39.507776286279466</c:v>
                </c:pt>
                <c:pt idx="754">
                  <c:v>39.36372128483395</c:v>
                </c:pt>
                <c:pt idx="755">
                  <c:v>39.575853002019763</c:v>
                </c:pt>
                <c:pt idx="756">
                  <c:v>39.210779742949818</c:v>
                </c:pt>
                <c:pt idx="757">
                  <c:v>39.295474138320031</c:v>
                </c:pt>
                <c:pt idx="758">
                  <c:v>39.34170087142634</c:v>
                </c:pt>
                <c:pt idx="759">
                  <c:v>39.347734114962009</c:v>
                </c:pt>
                <c:pt idx="760">
                  <c:v>39.34977656829318</c:v>
                </c:pt>
                <c:pt idx="761">
                  <c:v>39.291835249658099</c:v>
                </c:pt>
                <c:pt idx="762">
                  <c:v>39.43140224161781</c:v>
                </c:pt>
                <c:pt idx="763">
                  <c:v>39.256811990492366</c:v>
                </c:pt>
                <c:pt idx="764">
                  <c:v>39.518295204589421</c:v>
                </c:pt>
                <c:pt idx="765">
                  <c:v>39.390366814443546</c:v>
                </c:pt>
                <c:pt idx="766">
                  <c:v>39.49332202028873</c:v>
                </c:pt>
                <c:pt idx="767">
                  <c:v>39.274406838679589</c:v>
                </c:pt>
                <c:pt idx="768">
                  <c:v>39.419925609585114</c:v>
                </c:pt>
                <c:pt idx="769">
                  <c:v>39.242818709052628</c:v>
                </c:pt>
                <c:pt idx="770">
                  <c:v>39.360683881959297</c:v>
                </c:pt>
                <c:pt idx="771">
                  <c:v>39.430894867141205</c:v>
                </c:pt>
                <c:pt idx="772">
                  <c:v>39.512727833324476</c:v>
                </c:pt>
                <c:pt idx="773">
                  <c:v>39.282579712669204</c:v>
                </c:pt>
                <c:pt idx="774">
                  <c:v>39.248080900383869</c:v>
                </c:pt>
                <c:pt idx="775">
                  <c:v>39.174484697420077</c:v>
                </c:pt>
                <c:pt idx="776">
                  <c:v>39.354920758714037</c:v>
                </c:pt>
                <c:pt idx="777">
                  <c:v>39.392821507706699</c:v>
                </c:pt>
                <c:pt idx="778">
                  <c:v>39.344790605394486</c:v>
                </c:pt>
                <c:pt idx="779">
                  <c:v>39.306525714036461</c:v>
                </c:pt>
                <c:pt idx="780">
                  <c:v>39.38703618022118</c:v>
                </c:pt>
                <c:pt idx="781">
                  <c:v>39.270506271473593</c:v>
                </c:pt>
                <c:pt idx="782">
                  <c:v>39.457688952510651</c:v>
                </c:pt>
                <c:pt idx="783">
                  <c:v>39.246327146689424</c:v>
                </c:pt>
                <c:pt idx="784">
                  <c:v>39.214131219932447</c:v>
                </c:pt>
                <c:pt idx="785">
                  <c:v>39.419153723669886</c:v>
                </c:pt>
                <c:pt idx="786">
                  <c:v>39.411253999300342</c:v>
                </c:pt>
                <c:pt idx="787">
                  <c:v>39.456795589767509</c:v>
                </c:pt>
                <c:pt idx="788">
                  <c:v>39.324337446181723</c:v>
                </c:pt>
                <c:pt idx="789">
                  <c:v>39.291646010495462</c:v>
                </c:pt>
                <c:pt idx="790">
                  <c:v>39.37264019246409</c:v>
                </c:pt>
                <c:pt idx="791">
                  <c:v>39.277921560496509</c:v>
                </c:pt>
                <c:pt idx="792">
                  <c:v>39.213200498090956</c:v>
                </c:pt>
                <c:pt idx="793">
                  <c:v>39.340932423298057</c:v>
                </c:pt>
                <c:pt idx="794">
                  <c:v>39.370381065298027</c:v>
                </c:pt>
                <c:pt idx="795">
                  <c:v>39.315772118147713</c:v>
                </c:pt>
                <c:pt idx="796">
                  <c:v>39.291137906054573</c:v>
                </c:pt>
                <c:pt idx="797">
                  <c:v>39.2708294557291</c:v>
                </c:pt>
                <c:pt idx="798">
                  <c:v>39.364073422745527</c:v>
                </c:pt>
                <c:pt idx="799">
                  <c:v>39.442318158456743</c:v>
                </c:pt>
                <c:pt idx="800">
                  <c:v>39.376435176165415</c:v>
                </c:pt>
                <c:pt idx="801">
                  <c:v>39.181359384348433</c:v>
                </c:pt>
                <c:pt idx="802">
                  <c:v>39.18463965800953</c:v>
                </c:pt>
                <c:pt idx="803">
                  <c:v>39.206834205223025</c:v>
                </c:pt>
                <c:pt idx="804">
                  <c:v>39.29065927095948</c:v>
                </c:pt>
                <c:pt idx="805">
                  <c:v>39.326504591544428</c:v>
                </c:pt>
                <c:pt idx="806">
                  <c:v>39.147834339550208</c:v>
                </c:pt>
                <c:pt idx="807">
                  <c:v>39.224538006795989</c:v>
                </c:pt>
                <c:pt idx="808">
                  <c:v>39.327135739278347</c:v>
                </c:pt>
                <c:pt idx="809">
                  <c:v>39.137110958559575</c:v>
                </c:pt>
                <c:pt idx="810">
                  <c:v>39.354062375337492</c:v>
                </c:pt>
                <c:pt idx="811">
                  <c:v>39.185761967209757</c:v>
                </c:pt>
                <c:pt idx="812">
                  <c:v>39.265152695834075</c:v>
                </c:pt>
                <c:pt idx="813">
                  <c:v>39.286413196993522</c:v>
                </c:pt>
                <c:pt idx="814">
                  <c:v>39.292923127943503</c:v>
                </c:pt>
                <c:pt idx="815">
                  <c:v>39.210022315610367</c:v>
                </c:pt>
                <c:pt idx="816">
                  <c:v>39.076342540498693</c:v>
                </c:pt>
                <c:pt idx="817">
                  <c:v>39.227537163189581</c:v>
                </c:pt>
                <c:pt idx="818">
                  <c:v>39.196616880861093</c:v>
                </c:pt>
                <c:pt idx="819">
                  <c:v>39.154773137667036</c:v>
                </c:pt>
                <c:pt idx="820">
                  <c:v>39.157208002051853</c:v>
                </c:pt>
                <c:pt idx="821">
                  <c:v>39.177675465068639</c:v>
                </c:pt>
                <c:pt idx="822">
                  <c:v>39.228876911205603</c:v>
                </c:pt>
                <c:pt idx="823">
                  <c:v>39.162532555724887</c:v>
                </c:pt>
                <c:pt idx="824">
                  <c:v>39.164714161040806</c:v>
                </c:pt>
                <c:pt idx="825">
                  <c:v>39.118913763847829</c:v>
                </c:pt>
                <c:pt idx="826">
                  <c:v>39.29836869157257</c:v>
                </c:pt>
                <c:pt idx="827">
                  <c:v>39.40411460303914</c:v>
                </c:pt>
                <c:pt idx="828">
                  <c:v>39.196858302136391</c:v>
                </c:pt>
                <c:pt idx="829">
                  <c:v>39.283146298569498</c:v>
                </c:pt>
                <c:pt idx="830">
                  <c:v>39.279131371767022</c:v>
                </c:pt>
                <c:pt idx="831">
                  <c:v>39.149464316119385</c:v>
                </c:pt>
                <c:pt idx="832">
                  <c:v>39.349423116182564</c:v>
                </c:pt>
                <c:pt idx="833">
                  <c:v>39.313327512357375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77-480B-B4A6-B63F78DCDEB3}"/>
            </c:ext>
          </c:extLst>
        </c:ser>
        <c:ser>
          <c:idx val="2"/>
          <c:order val="1"/>
          <c:tx>
            <c:v>1x10-5</c:v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rgbClr val="CC00FF"/>
                </a:solidFill>
              </a:ln>
            </c:spPr>
          </c:marker>
          <c:xVal>
            <c:numRef>
              <c:f>'[1]OB2-Decane 1x10-5'!$A$2:$A$835</c:f>
              <c:numCache>
                <c:formatCode>General</c:formatCode>
                <c:ptCount val="834"/>
                <c:pt idx="0">
                  <c:v>0</c:v>
                </c:pt>
                <c:pt idx="1">
                  <c:v>0.35993495000000003</c:v>
                </c:pt>
                <c:pt idx="2">
                  <c:v>0.71986514999999995</c:v>
                </c:pt>
                <c:pt idx="3">
                  <c:v>1.0797978833333333</c:v>
                </c:pt>
                <c:pt idx="4">
                  <c:v>1.4397307499999998</c:v>
                </c:pt>
                <c:pt idx="5">
                  <c:v>1.7996631166666668</c:v>
                </c:pt>
                <c:pt idx="6">
                  <c:v>2.1595956833333334</c:v>
                </c:pt>
                <c:pt idx="7">
                  <c:v>2.5195286333333331</c:v>
                </c:pt>
                <c:pt idx="8">
                  <c:v>2.8794611499999996</c:v>
                </c:pt>
                <c:pt idx="9">
                  <c:v>3.2393933166666664</c:v>
                </c:pt>
                <c:pt idx="10">
                  <c:v>3.5993262499999998</c:v>
                </c:pt>
                <c:pt idx="11">
                  <c:v>3.9592588499999999</c:v>
                </c:pt>
                <c:pt idx="12">
                  <c:v>4.3191913</c:v>
                </c:pt>
                <c:pt idx="13">
                  <c:v>4.6791238333333336</c:v>
                </c:pt>
                <c:pt idx="14">
                  <c:v>5.0390562999999995</c:v>
                </c:pt>
                <c:pt idx="15">
                  <c:v>5.3989888166666669</c:v>
                </c:pt>
                <c:pt idx="16">
                  <c:v>5.7589218833333327</c:v>
                </c:pt>
                <c:pt idx="17">
                  <c:v>6.1188539999999998</c:v>
                </c:pt>
                <c:pt idx="18">
                  <c:v>6.4787870166666668</c:v>
                </c:pt>
                <c:pt idx="19">
                  <c:v>6.8387193666666661</c:v>
                </c:pt>
                <c:pt idx="20">
                  <c:v>7.1986521000000003</c:v>
                </c:pt>
                <c:pt idx="21">
                  <c:v>7.5585846666666656</c:v>
                </c:pt>
                <c:pt idx="22">
                  <c:v>7.9185171999999993</c:v>
                </c:pt>
                <c:pt idx="23">
                  <c:v>8.2784498166666669</c:v>
                </c:pt>
                <c:pt idx="24">
                  <c:v>8.6383822666666656</c:v>
                </c:pt>
                <c:pt idx="25">
                  <c:v>8.9983148999999987</c:v>
                </c:pt>
                <c:pt idx="26">
                  <c:v>9.3582484333333333</c:v>
                </c:pt>
                <c:pt idx="27">
                  <c:v>9.7181800499999991</c:v>
                </c:pt>
                <c:pt idx="28">
                  <c:v>10.078113983333333</c:v>
                </c:pt>
                <c:pt idx="29">
                  <c:v>10.438046899999998</c:v>
                </c:pt>
                <c:pt idx="30">
                  <c:v>10.797978066666667</c:v>
                </c:pt>
                <c:pt idx="31">
                  <c:v>11.15791065</c:v>
                </c:pt>
                <c:pt idx="32">
                  <c:v>11.517843033333332</c:v>
                </c:pt>
                <c:pt idx="33">
                  <c:v>11.877775783333332</c:v>
                </c:pt>
                <c:pt idx="34">
                  <c:v>12.237708366666665</c:v>
                </c:pt>
                <c:pt idx="35">
                  <c:v>12.597640899999998</c:v>
                </c:pt>
                <c:pt idx="36">
                  <c:v>12.957573683333331</c:v>
                </c:pt>
                <c:pt idx="37">
                  <c:v>13.317506299999998</c:v>
                </c:pt>
                <c:pt idx="38">
                  <c:v>13.677438833333332</c:v>
                </c:pt>
                <c:pt idx="39">
                  <c:v>14.037371516666665</c:v>
                </c:pt>
                <c:pt idx="40">
                  <c:v>14.397303916666665</c:v>
                </c:pt>
                <c:pt idx="41">
                  <c:v>14.757236583333333</c:v>
                </c:pt>
                <c:pt idx="42">
                  <c:v>15.117169716666666</c:v>
                </c:pt>
                <c:pt idx="43">
                  <c:v>15.477101616666666</c:v>
                </c:pt>
                <c:pt idx="44">
                  <c:v>15.837034283333333</c:v>
                </c:pt>
                <c:pt idx="45">
                  <c:v>16.196966749999998</c:v>
                </c:pt>
                <c:pt idx="46">
                  <c:v>16.556899466666668</c:v>
                </c:pt>
                <c:pt idx="47">
                  <c:v>16.916831966666667</c:v>
                </c:pt>
                <c:pt idx="48">
                  <c:v>17.276764566666664</c:v>
                </c:pt>
                <c:pt idx="49">
                  <c:v>17.636697149999996</c:v>
                </c:pt>
                <c:pt idx="50">
                  <c:v>17.996629583333334</c:v>
                </c:pt>
                <c:pt idx="51">
                  <c:v>18.356562349999997</c:v>
                </c:pt>
                <c:pt idx="52">
                  <c:v>18.716494616666669</c:v>
                </c:pt>
                <c:pt idx="53">
                  <c:v>19.076428516666667</c:v>
                </c:pt>
                <c:pt idx="54">
                  <c:v>19.436359866666667</c:v>
                </c:pt>
                <c:pt idx="55">
                  <c:v>19.796292733333335</c:v>
                </c:pt>
                <c:pt idx="56">
                  <c:v>20.156225033333332</c:v>
                </c:pt>
                <c:pt idx="57">
                  <c:v>20.516157399999997</c:v>
                </c:pt>
                <c:pt idx="58">
                  <c:v>20.876089949999997</c:v>
                </c:pt>
                <c:pt idx="59">
                  <c:v>21.236022866666666</c:v>
                </c:pt>
                <c:pt idx="60">
                  <c:v>21.595955100000001</c:v>
                </c:pt>
                <c:pt idx="61">
                  <c:v>21.955887483333335</c:v>
                </c:pt>
                <c:pt idx="62">
                  <c:v>22.3158201</c:v>
                </c:pt>
                <c:pt idx="63">
                  <c:v>22.675752999999997</c:v>
                </c:pt>
                <c:pt idx="64">
                  <c:v>23.035685166666667</c:v>
                </c:pt>
                <c:pt idx="65">
                  <c:v>23.3956178</c:v>
                </c:pt>
                <c:pt idx="66">
                  <c:v>23.755550233333334</c:v>
                </c:pt>
                <c:pt idx="67">
                  <c:v>24.115483050000002</c:v>
                </c:pt>
                <c:pt idx="68">
                  <c:v>24.475415250000001</c:v>
                </c:pt>
                <c:pt idx="69">
                  <c:v>24.835347633333335</c:v>
                </c:pt>
                <c:pt idx="70">
                  <c:v>25.195280316666665</c:v>
                </c:pt>
                <c:pt idx="71">
                  <c:v>25.555212766666667</c:v>
                </c:pt>
                <c:pt idx="72">
                  <c:v>25.915145383333332</c:v>
                </c:pt>
                <c:pt idx="73">
                  <c:v>26.275077800000002</c:v>
                </c:pt>
                <c:pt idx="74">
                  <c:v>26.635010366666666</c:v>
                </c:pt>
                <c:pt idx="75">
                  <c:v>26.994942883333334</c:v>
                </c:pt>
                <c:pt idx="76">
                  <c:v>27.354875999999997</c:v>
                </c:pt>
                <c:pt idx="77">
                  <c:v>27.71480785</c:v>
                </c:pt>
                <c:pt idx="78">
                  <c:v>28.074742533333332</c:v>
                </c:pt>
                <c:pt idx="79">
                  <c:v>28.434682649999999</c:v>
                </c:pt>
                <c:pt idx="80">
                  <c:v>28.794606583333334</c:v>
                </c:pt>
                <c:pt idx="81">
                  <c:v>29.154537983333334</c:v>
                </c:pt>
                <c:pt idx="82">
                  <c:v>29.514470533333331</c:v>
                </c:pt>
                <c:pt idx="83">
                  <c:v>29.874402999999997</c:v>
                </c:pt>
                <c:pt idx="84">
                  <c:v>30.234335566666665</c:v>
                </c:pt>
                <c:pt idx="85">
                  <c:v>30.5942683</c:v>
                </c:pt>
                <c:pt idx="86">
                  <c:v>30.954200699999998</c:v>
                </c:pt>
                <c:pt idx="87">
                  <c:v>31.314133449999996</c:v>
                </c:pt>
                <c:pt idx="88">
                  <c:v>31.67406583333333</c:v>
                </c:pt>
                <c:pt idx="89">
                  <c:v>32.033998616666665</c:v>
                </c:pt>
                <c:pt idx="90">
                  <c:v>32.393930983333334</c:v>
                </c:pt>
                <c:pt idx="91">
                  <c:v>32.753863366666664</c:v>
                </c:pt>
                <c:pt idx="92">
                  <c:v>33.113795816666666</c:v>
                </c:pt>
                <c:pt idx="93">
                  <c:v>33.473728399999999</c:v>
                </c:pt>
                <c:pt idx="94">
                  <c:v>33.833661049999996</c:v>
                </c:pt>
                <c:pt idx="95">
                  <c:v>34.193593483333331</c:v>
                </c:pt>
                <c:pt idx="96">
                  <c:v>34.553525950000001</c:v>
                </c:pt>
                <c:pt idx="97">
                  <c:v>34.913458533333333</c:v>
                </c:pt>
                <c:pt idx="98">
                  <c:v>35.273391199999999</c:v>
                </c:pt>
                <c:pt idx="99">
                  <c:v>35.633323633333333</c:v>
                </c:pt>
                <c:pt idx="100">
                  <c:v>35.993256333333328</c:v>
                </c:pt>
                <c:pt idx="101">
                  <c:v>36.353188749999994</c:v>
                </c:pt>
                <c:pt idx="102">
                  <c:v>36.713121366666662</c:v>
                </c:pt>
                <c:pt idx="103">
                  <c:v>37.073055216666667</c:v>
                </c:pt>
                <c:pt idx="104">
                  <c:v>37.432986450000001</c:v>
                </c:pt>
                <c:pt idx="105">
                  <c:v>37.792918933333333</c:v>
                </c:pt>
                <c:pt idx="106">
                  <c:v>38.15285158333333</c:v>
                </c:pt>
                <c:pt idx="107">
                  <c:v>38.512785000000001</c:v>
                </c:pt>
                <c:pt idx="108">
                  <c:v>38.872716433333338</c:v>
                </c:pt>
                <c:pt idx="109">
                  <c:v>39.232649383333332</c:v>
                </c:pt>
                <c:pt idx="110">
                  <c:v>39.592581533333338</c:v>
                </c:pt>
                <c:pt idx="111">
                  <c:v>39.952514133333331</c:v>
                </c:pt>
                <c:pt idx="112">
                  <c:v>40.312446600000001</c:v>
                </c:pt>
                <c:pt idx="113">
                  <c:v>40.672379016666667</c:v>
                </c:pt>
                <c:pt idx="114">
                  <c:v>41.032311483333338</c:v>
                </c:pt>
                <c:pt idx="115">
                  <c:v>41.392244149999996</c:v>
                </c:pt>
                <c:pt idx="116">
                  <c:v>41.752176599999999</c:v>
                </c:pt>
                <c:pt idx="117">
                  <c:v>42.11210908333333</c:v>
                </c:pt>
                <c:pt idx="118">
                  <c:v>42.472041683333337</c:v>
                </c:pt>
                <c:pt idx="119">
                  <c:v>42.831974333333328</c:v>
                </c:pt>
                <c:pt idx="120">
                  <c:v>43.191906683333329</c:v>
                </c:pt>
                <c:pt idx="121">
                  <c:v>43.551839516666661</c:v>
                </c:pt>
                <c:pt idx="122">
                  <c:v>43.911771733333332</c:v>
                </c:pt>
                <c:pt idx="123">
                  <c:v>44.271704299999996</c:v>
                </c:pt>
                <c:pt idx="124">
                  <c:v>44.631636666666665</c:v>
                </c:pt>
                <c:pt idx="125">
                  <c:v>44.991570483333334</c:v>
                </c:pt>
                <c:pt idx="126">
                  <c:v>45.351501849999998</c:v>
                </c:pt>
                <c:pt idx="127">
                  <c:v>45.711434166666663</c:v>
                </c:pt>
                <c:pt idx="128">
                  <c:v>46.071366733333328</c:v>
                </c:pt>
                <c:pt idx="129">
                  <c:v>46.431299266666663</c:v>
                </c:pt>
                <c:pt idx="130">
                  <c:v>46.791233749999996</c:v>
                </c:pt>
                <c:pt idx="131">
                  <c:v>47.151165433333325</c:v>
                </c:pt>
                <c:pt idx="132">
                  <c:v>47.511096983333331</c:v>
                </c:pt>
                <c:pt idx="133">
                  <c:v>47.871029299999996</c:v>
                </c:pt>
                <c:pt idx="134">
                  <c:v>48.230961933333333</c:v>
                </c:pt>
                <c:pt idx="135">
                  <c:v>48.590895683333329</c:v>
                </c:pt>
                <c:pt idx="136">
                  <c:v>48.950827099999998</c:v>
                </c:pt>
                <c:pt idx="137">
                  <c:v>49.310759416666663</c:v>
                </c:pt>
                <c:pt idx="138">
                  <c:v>49.670693233333331</c:v>
                </c:pt>
                <c:pt idx="139">
                  <c:v>50.030624449999998</c:v>
                </c:pt>
                <c:pt idx="140">
                  <c:v>50.3905575</c:v>
                </c:pt>
                <c:pt idx="141">
                  <c:v>50.750489633333331</c:v>
                </c:pt>
                <c:pt idx="142">
                  <c:v>51.110422133333337</c:v>
                </c:pt>
                <c:pt idx="143">
                  <c:v>51.470354649999997</c:v>
                </c:pt>
                <c:pt idx="144">
                  <c:v>51.830287133333329</c:v>
                </c:pt>
                <c:pt idx="145">
                  <c:v>52.190220483333327</c:v>
                </c:pt>
                <c:pt idx="146">
                  <c:v>52.550152383333327</c:v>
                </c:pt>
                <c:pt idx="147">
                  <c:v>52.910084766666664</c:v>
                </c:pt>
                <c:pt idx="148">
                  <c:v>53.270017266666663</c:v>
                </c:pt>
                <c:pt idx="149">
                  <c:v>53.6299499</c:v>
                </c:pt>
                <c:pt idx="150">
                  <c:v>53.989882333333327</c:v>
                </c:pt>
                <c:pt idx="151">
                  <c:v>54.34981513333333</c:v>
                </c:pt>
                <c:pt idx="152">
                  <c:v>54.709747366666662</c:v>
                </c:pt>
                <c:pt idx="153">
                  <c:v>55.069679849999993</c:v>
                </c:pt>
                <c:pt idx="154">
                  <c:v>55.429612733333329</c:v>
                </c:pt>
                <c:pt idx="155">
                  <c:v>55.789545050000001</c:v>
                </c:pt>
                <c:pt idx="156">
                  <c:v>56.149477499999996</c:v>
                </c:pt>
                <c:pt idx="157">
                  <c:v>56.509412816666668</c:v>
                </c:pt>
                <c:pt idx="158">
                  <c:v>56.869342633333332</c:v>
                </c:pt>
                <c:pt idx="159">
                  <c:v>57.229276716666661</c:v>
                </c:pt>
                <c:pt idx="160">
                  <c:v>57.589207949999995</c:v>
                </c:pt>
                <c:pt idx="161">
                  <c:v>57.949140233333331</c:v>
                </c:pt>
                <c:pt idx="162">
                  <c:v>58.309073016666659</c:v>
                </c:pt>
                <c:pt idx="163">
                  <c:v>58.669005549999994</c:v>
                </c:pt>
                <c:pt idx="164">
                  <c:v>59.028937933333324</c:v>
                </c:pt>
                <c:pt idx="165">
                  <c:v>59.388870433333331</c:v>
                </c:pt>
                <c:pt idx="166">
                  <c:v>59.748803266666663</c:v>
                </c:pt>
                <c:pt idx="167">
                  <c:v>60.108735633333332</c:v>
                </c:pt>
                <c:pt idx="168">
                  <c:v>60.468668216666664</c:v>
                </c:pt>
                <c:pt idx="169">
                  <c:v>60.828600783333329</c:v>
                </c:pt>
                <c:pt idx="170">
                  <c:v>61.1885336</c:v>
                </c:pt>
                <c:pt idx="171">
                  <c:v>61.548466349999998</c:v>
                </c:pt>
                <c:pt idx="172">
                  <c:v>61.908398499999997</c:v>
                </c:pt>
                <c:pt idx="173">
                  <c:v>62.268330883333327</c:v>
                </c:pt>
                <c:pt idx="174">
                  <c:v>62.628263916666668</c:v>
                </c:pt>
                <c:pt idx="175">
                  <c:v>62.988196016666663</c:v>
                </c:pt>
                <c:pt idx="176">
                  <c:v>63.34812865</c:v>
                </c:pt>
                <c:pt idx="177">
                  <c:v>63.708061083333327</c:v>
                </c:pt>
                <c:pt idx="178">
                  <c:v>64.067993549999997</c:v>
                </c:pt>
                <c:pt idx="179">
                  <c:v>64.427926066666657</c:v>
                </c:pt>
                <c:pt idx="180">
                  <c:v>64.787858499999999</c:v>
                </c:pt>
                <c:pt idx="181">
                  <c:v>65.147790950000001</c:v>
                </c:pt>
                <c:pt idx="182">
                  <c:v>65.507723466666661</c:v>
                </c:pt>
                <c:pt idx="183">
                  <c:v>65.867655816666655</c:v>
                </c:pt>
                <c:pt idx="184">
                  <c:v>66.227588416666663</c:v>
                </c:pt>
                <c:pt idx="185">
                  <c:v>66.587520699999999</c:v>
                </c:pt>
                <c:pt idx="186">
                  <c:v>66.947455566666662</c:v>
                </c:pt>
                <c:pt idx="187">
                  <c:v>67.307385566666667</c:v>
                </c:pt>
                <c:pt idx="188">
                  <c:v>67.667317966666658</c:v>
                </c:pt>
                <c:pt idx="189">
                  <c:v>68.027250699999996</c:v>
                </c:pt>
                <c:pt idx="190">
                  <c:v>68.387184849999997</c:v>
                </c:pt>
                <c:pt idx="191">
                  <c:v>68.747115199999996</c:v>
                </c:pt>
                <c:pt idx="192">
                  <c:v>69.107047600000001</c:v>
                </c:pt>
                <c:pt idx="193">
                  <c:v>69.466980050000004</c:v>
                </c:pt>
                <c:pt idx="194">
                  <c:v>69.826912449999995</c:v>
                </c:pt>
                <c:pt idx="195">
                  <c:v>70.186844883333336</c:v>
                </c:pt>
                <c:pt idx="196">
                  <c:v>70.546777166666672</c:v>
                </c:pt>
                <c:pt idx="197">
                  <c:v>70.906709416666658</c:v>
                </c:pt>
                <c:pt idx="198">
                  <c:v>71.266641749999991</c:v>
                </c:pt>
                <c:pt idx="199">
                  <c:v>71.626574599999998</c:v>
                </c:pt>
                <c:pt idx="200">
                  <c:v>71.986506566666677</c:v>
                </c:pt>
                <c:pt idx="201">
                  <c:v>72.346439583333321</c:v>
                </c:pt>
                <c:pt idx="202">
                  <c:v>72.706372216666665</c:v>
                </c:pt>
                <c:pt idx="203">
                  <c:v>73.066309116666659</c:v>
                </c:pt>
                <c:pt idx="204">
                  <c:v>73.426235699999992</c:v>
                </c:pt>
                <c:pt idx="205">
                  <c:v>73.786168116666659</c:v>
                </c:pt>
                <c:pt idx="206">
                  <c:v>74.146100616666658</c:v>
                </c:pt>
                <c:pt idx="207">
                  <c:v>74.50603266666667</c:v>
                </c:pt>
                <c:pt idx="208">
                  <c:v>74.865964866666658</c:v>
                </c:pt>
                <c:pt idx="209">
                  <c:v>75.225898449999988</c:v>
                </c:pt>
                <c:pt idx="210">
                  <c:v>75.585829533333325</c:v>
                </c:pt>
                <c:pt idx="211">
                  <c:v>75.945764150000002</c:v>
                </c:pt>
                <c:pt idx="212">
                  <c:v>76.30569486666667</c:v>
                </c:pt>
                <c:pt idx="213">
                  <c:v>76.665626133333319</c:v>
                </c:pt>
                <c:pt idx="214">
                  <c:v>77.025558450000005</c:v>
                </c:pt>
                <c:pt idx="215">
                  <c:v>77.385490733333341</c:v>
                </c:pt>
                <c:pt idx="216">
                  <c:v>77.74542306666666</c:v>
                </c:pt>
                <c:pt idx="217">
                  <c:v>78.105355116666672</c:v>
                </c:pt>
                <c:pt idx="218">
                  <c:v>78.465287583333321</c:v>
                </c:pt>
                <c:pt idx="219">
                  <c:v>78.825219666666669</c:v>
                </c:pt>
                <c:pt idx="220">
                  <c:v>79.185151950000005</c:v>
                </c:pt>
                <c:pt idx="221">
                  <c:v>79.545085433333327</c:v>
                </c:pt>
                <c:pt idx="222">
                  <c:v>79.905016383333333</c:v>
                </c:pt>
                <c:pt idx="223">
                  <c:v>80.264948533333339</c:v>
                </c:pt>
                <c:pt idx="224">
                  <c:v>80.624880816666675</c:v>
                </c:pt>
                <c:pt idx="225">
                  <c:v>80.984812950000006</c:v>
                </c:pt>
                <c:pt idx="226">
                  <c:v>81.344745200000006</c:v>
                </c:pt>
                <c:pt idx="227">
                  <c:v>81.704677666666655</c:v>
                </c:pt>
                <c:pt idx="228">
                  <c:v>82.064609699999991</c:v>
                </c:pt>
                <c:pt idx="229">
                  <c:v>82.424541766666664</c:v>
                </c:pt>
                <c:pt idx="230">
                  <c:v>82.784473899999995</c:v>
                </c:pt>
                <c:pt idx="231">
                  <c:v>83.144415383333325</c:v>
                </c:pt>
                <c:pt idx="232">
                  <c:v>83.50433841666667</c:v>
                </c:pt>
                <c:pt idx="233">
                  <c:v>83.864270649999995</c:v>
                </c:pt>
                <c:pt idx="234">
                  <c:v>84.224202716666667</c:v>
                </c:pt>
                <c:pt idx="235">
                  <c:v>84.584135166666655</c:v>
                </c:pt>
                <c:pt idx="236">
                  <c:v>84.944069033333335</c:v>
                </c:pt>
                <c:pt idx="237">
                  <c:v>85.304000416666668</c:v>
                </c:pt>
                <c:pt idx="238">
                  <c:v>85.663931399999996</c:v>
                </c:pt>
                <c:pt idx="239">
                  <c:v>86.023863533333326</c:v>
                </c:pt>
                <c:pt idx="240">
                  <c:v>86.383795599999999</c:v>
                </c:pt>
                <c:pt idx="241">
                  <c:v>86.743728299999987</c:v>
                </c:pt>
                <c:pt idx="242">
                  <c:v>87.103659999999991</c:v>
                </c:pt>
                <c:pt idx="243">
                  <c:v>87.463592133333336</c:v>
                </c:pt>
                <c:pt idx="244">
                  <c:v>87.82352435</c:v>
                </c:pt>
                <c:pt idx="245">
                  <c:v>88.18345648333333</c:v>
                </c:pt>
                <c:pt idx="246">
                  <c:v>88.543388766666652</c:v>
                </c:pt>
                <c:pt idx="247">
                  <c:v>88.903320783333328</c:v>
                </c:pt>
                <c:pt idx="248">
                  <c:v>89.263252966666656</c:v>
                </c:pt>
                <c:pt idx="249">
                  <c:v>89.623185283333342</c:v>
                </c:pt>
                <c:pt idx="250">
                  <c:v>89.98311746666667</c:v>
                </c:pt>
                <c:pt idx="251">
                  <c:v>90.343049466666656</c:v>
                </c:pt>
                <c:pt idx="252">
                  <c:v>90.702981633333337</c:v>
                </c:pt>
                <c:pt idx="253">
                  <c:v>91.062913816666665</c:v>
                </c:pt>
                <c:pt idx="254">
                  <c:v>91.422845966666671</c:v>
                </c:pt>
                <c:pt idx="255">
                  <c:v>91.782778033333315</c:v>
                </c:pt>
                <c:pt idx="256">
                  <c:v>92.142710199999996</c:v>
                </c:pt>
                <c:pt idx="257">
                  <c:v>92.502642383333324</c:v>
                </c:pt>
                <c:pt idx="258">
                  <c:v>92.8625744</c:v>
                </c:pt>
                <c:pt idx="259">
                  <c:v>93.222506750000008</c:v>
                </c:pt>
                <c:pt idx="260">
                  <c:v>93.582438883333324</c:v>
                </c:pt>
                <c:pt idx="261">
                  <c:v>93.942374483333339</c:v>
                </c:pt>
                <c:pt idx="262">
                  <c:v>94.302303350000003</c:v>
                </c:pt>
                <c:pt idx="263">
                  <c:v>94.662235133333326</c:v>
                </c:pt>
                <c:pt idx="264">
                  <c:v>95.022167183333323</c:v>
                </c:pt>
                <c:pt idx="265">
                  <c:v>95.382099333333329</c:v>
                </c:pt>
                <c:pt idx="266">
                  <c:v>95.742031716666659</c:v>
                </c:pt>
                <c:pt idx="267">
                  <c:v>96.10196371666666</c:v>
                </c:pt>
                <c:pt idx="268">
                  <c:v>96.461895899999988</c:v>
                </c:pt>
                <c:pt idx="269">
                  <c:v>96.821828033333333</c:v>
                </c:pt>
                <c:pt idx="270">
                  <c:v>97.181759933333325</c:v>
                </c:pt>
                <c:pt idx="271">
                  <c:v>97.541692049999995</c:v>
                </c:pt>
                <c:pt idx="272">
                  <c:v>97.901624150000004</c:v>
                </c:pt>
                <c:pt idx="273">
                  <c:v>98.261556316666656</c:v>
                </c:pt>
                <c:pt idx="274">
                  <c:v>98.621488283333321</c:v>
                </c:pt>
                <c:pt idx="275">
                  <c:v>98.981420616666654</c:v>
                </c:pt>
                <c:pt idx="276">
                  <c:v>99.341352566666671</c:v>
                </c:pt>
                <c:pt idx="277">
                  <c:v>99.701284616666669</c:v>
                </c:pt>
                <c:pt idx="278">
                  <c:v>100.06121728333332</c:v>
                </c:pt>
                <c:pt idx="279">
                  <c:v>100.42114896666666</c:v>
                </c:pt>
                <c:pt idx="280">
                  <c:v>100.78108148333332</c:v>
                </c:pt>
                <c:pt idx="281">
                  <c:v>101.1410133</c:v>
                </c:pt>
                <c:pt idx="282">
                  <c:v>101.50094571666666</c:v>
                </c:pt>
                <c:pt idx="283">
                  <c:v>101.86087766666667</c:v>
                </c:pt>
                <c:pt idx="284">
                  <c:v>102.22081053333334</c:v>
                </c:pt>
                <c:pt idx="285">
                  <c:v>102.5807422</c:v>
                </c:pt>
                <c:pt idx="286">
                  <c:v>102.94067431666666</c:v>
                </c:pt>
                <c:pt idx="287">
                  <c:v>103.30060638333333</c:v>
                </c:pt>
                <c:pt idx="288">
                  <c:v>103.66053861666666</c:v>
                </c:pt>
                <c:pt idx="289">
                  <c:v>104.02047103333332</c:v>
                </c:pt>
                <c:pt idx="290">
                  <c:v>104.38040305</c:v>
                </c:pt>
                <c:pt idx="291">
                  <c:v>104.74033536666666</c:v>
                </c:pt>
                <c:pt idx="292">
                  <c:v>105.10026741666665</c:v>
                </c:pt>
                <c:pt idx="293">
                  <c:v>105.46019966666667</c:v>
                </c:pt>
                <c:pt idx="294">
                  <c:v>105.82013203333332</c:v>
                </c:pt>
                <c:pt idx="295">
                  <c:v>106.18006414999999</c:v>
                </c:pt>
                <c:pt idx="296">
                  <c:v>106.53999644999999</c:v>
                </c:pt>
                <c:pt idx="297">
                  <c:v>106.89992856666666</c:v>
                </c:pt>
                <c:pt idx="298">
                  <c:v>107.25986085</c:v>
                </c:pt>
                <c:pt idx="299">
                  <c:v>107.61979321666666</c:v>
                </c:pt>
                <c:pt idx="300">
                  <c:v>107.97972613333333</c:v>
                </c:pt>
                <c:pt idx="301">
                  <c:v>108.33965793333333</c:v>
                </c:pt>
                <c:pt idx="302">
                  <c:v>108.69959013333332</c:v>
                </c:pt>
                <c:pt idx="303">
                  <c:v>109.05952253333334</c:v>
                </c:pt>
                <c:pt idx="304">
                  <c:v>109.4194545</c:v>
                </c:pt>
                <c:pt idx="305">
                  <c:v>109.77938678333334</c:v>
                </c:pt>
                <c:pt idx="306">
                  <c:v>110.13931934999999</c:v>
                </c:pt>
                <c:pt idx="307">
                  <c:v>110.49925209999999</c:v>
                </c:pt>
                <c:pt idx="308">
                  <c:v>110.85918506666667</c:v>
                </c:pt>
                <c:pt idx="309">
                  <c:v>111.21911616666667</c:v>
                </c:pt>
                <c:pt idx="310">
                  <c:v>111.57904831666666</c:v>
                </c:pt>
                <c:pt idx="311">
                  <c:v>111.93898095</c:v>
                </c:pt>
                <c:pt idx="312">
                  <c:v>112.29891288333333</c:v>
                </c:pt>
                <c:pt idx="313">
                  <c:v>112.65884538333333</c:v>
                </c:pt>
                <c:pt idx="314">
                  <c:v>113.01877768333333</c:v>
                </c:pt>
                <c:pt idx="315">
                  <c:v>113.37871086666665</c:v>
                </c:pt>
                <c:pt idx="316">
                  <c:v>113.73864245</c:v>
                </c:pt>
                <c:pt idx="317">
                  <c:v>114.09857468333333</c:v>
                </c:pt>
                <c:pt idx="318">
                  <c:v>114.45850686666667</c:v>
                </c:pt>
                <c:pt idx="319">
                  <c:v>114.81843936666665</c:v>
                </c:pt>
                <c:pt idx="320">
                  <c:v>115.17837171666666</c:v>
                </c:pt>
                <c:pt idx="321">
                  <c:v>115.538304</c:v>
                </c:pt>
                <c:pt idx="322">
                  <c:v>115.89823631666667</c:v>
                </c:pt>
                <c:pt idx="323">
                  <c:v>116.25816866666666</c:v>
                </c:pt>
                <c:pt idx="324">
                  <c:v>116.61810129999999</c:v>
                </c:pt>
                <c:pt idx="325">
                  <c:v>116.97803358333333</c:v>
                </c:pt>
                <c:pt idx="326">
                  <c:v>117.33796591666666</c:v>
                </c:pt>
                <c:pt idx="327">
                  <c:v>117.69789811666666</c:v>
                </c:pt>
                <c:pt idx="328">
                  <c:v>118.05783066666666</c:v>
                </c:pt>
                <c:pt idx="329">
                  <c:v>118.41776295</c:v>
                </c:pt>
                <c:pt idx="330">
                  <c:v>118.7776954</c:v>
                </c:pt>
                <c:pt idx="331">
                  <c:v>119.13762765</c:v>
                </c:pt>
                <c:pt idx="332">
                  <c:v>119.49756028333333</c:v>
                </c:pt>
                <c:pt idx="333">
                  <c:v>119.85749256666666</c:v>
                </c:pt>
                <c:pt idx="334">
                  <c:v>120.21742485</c:v>
                </c:pt>
                <c:pt idx="335">
                  <c:v>120.57735711666666</c:v>
                </c:pt>
                <c:pt idx="336">
                  <c:v>120.93729091666665</c:v>
                </c:pt>
                <c:pt idx="337">
                  <c:v>121.29722215</c:v>
                </c:pt>
                <c:pt idx="338">
                  <c:v>121.65715436666666</c:v>
                </c:pt>
                <c:pt idx="339">
                  <c:v>122.01708663333332</c:v>
                </c:pt>
                <c:pt idx="340">
                  <c:v>122.37701898333333</c:v>
                </c:pt>
                <c:pt idx="341">
                  <c:v>122.73695148333333</c:v>
                </c:pt>
                <c:pt idx="342">
                  <c:v>123.09688393333333</c:v>
                </c:pt>
                <c:pt idx="343">
                  <c:v>123.45681616666666</c:v>
                </c:pt>
                <c:pt idx="344">
                  <c:v>123.81674871666665</c:v>
                </c:pt>
                <c:pt idx="345">
                  <c:v>124.17668098333333</c:v>
                </c:pt>
                <c:pt idx="346">
                  <c:v>124.53661335</c:v>
                </c:pt>
                <c:pt idx="347">
                  <c:v>124.89654576666666</c:v>
                </c:pt>
                <c:pt idx="348">
                  <c:v>125.25647814999999</c:v>
                </c:pt>
                <c:pt idx="349">
                  <c:v>125.61641059999998</c:v>
                </c:pt>
                <c:pt idx="350">
                  <c:v>125.97634293333333</c:v>
                </c:pt>
                <c:pt idx="351">
                  <c:v>126.33627539999999</c:v>
                </c:pt>
                <c:pt idx="352">
                  <c:v>126.69620794999999</c:v>
                </c:pt>
                <c:pt idx="353">
                  <c:v>127.05614028333333</c:v>
                </c:pt>
                <c:pt idx="354">
                  <c:v>127.41607264999999</c:v>
                </c:pt>
                <c:pt idx="355">
                  <c:v>127.77600501666666</c:v>
                </c:pt>
                <c:pt idx="356">
                  <c:v>128.13593801666667</c:v>
                </c:pt>
                <c:pt idx="357">
                  <c:v>128.49587005000001</c:v>
                </c:pt>
                <c:pt idx="358">
                  <c:v>128.85580216666665</c:v>
                </c:pt>
                <c:pt idx="359">
                  <c:v>129.21573478333332</c:v>
                </c:pt>
                <c:pt idx="360">
                  <c:v>129.57566756666668</c:v>
                </c:pt>
                <c:pt idx="361">
                  <c:v>129.93560053333331</c:v>
                </c:pt>
                <c:pt idx="362">
                  <c:v>130.29553181666668</c:v>
                </c:pt>
                <c:pt idx="363">
                  <c:v>130.65546664999999</c:v>
                </c:pt>
                <c:pt idx="364">
                  <c:v>131.01539661666666</c:v>
                </c:pt>
                <c:pt idx="365">
                  <c:v>131.37532918333332</c:v>
                </c:pt>
                <c:pt idx="366">
                  <c:v>131.73526163333332</c:v>
                </c:pt>
                <c:pt idx="367">
                  <c:v>132.09519403333331</c:v>
                </c:pt>
                <c:pt idx="368">
                  <c:v>132.45512631666665</c:v>
                </c:pt>
                <c:pt idx="369">
                  <c:v>132.81505898333333</c:v>
                </c:pt>
                <c:pt idx="370">
                  <c:v>133.17499126666667</c:v>
                </c:pt>
                <c:pt idx="371">
                  <c:v>133.53492408333332</c:v>
                </c:pt>
                <c:pt idx="372">
                  <c:v>133.89485698333334</c:v>
                </c:pt>
                <c:pt idx="373">
                  <c:v>134.25478881666666</c:v>
                </c:pt>
                <c:pt idx="374">
                  <c:v>134.6147211</c:v>
                </c:pt>
                <c:pt idx="375">
                  <c:v>134.97465349999999</c:v>
                </c:pt>
                <c:pt idx="376">
                  <c:v>135.334586</c:v>
                </c:pt>
                <c:pt idx="377">
                  <c:v>135.69451841666665</c:v>
                </c:pt>
                <c:pt idx="378">
                  <c:v>136.05445071666665</c:v>
                </c:pt>
                <c:pt idx="379">
                  <c:v>136.41438345</c:v>
                </c:pt>
                <c:pt idx="380">
                  <c:v>136.77431561666666</c:v>
                </c:pt>
                <c:pt idx="381">
                  <c:v>137.13424808333332</c:v>
                </c:pt>
                <c:pt idx="382">
                  <c:v>137.4941805</c:v>
                </c:pt>
                <c:pt idx="383">
                  <c:v>137.85411306666666</c:v>
                </c:pt>
                <c:pt idx="384">
                  <c:v>138.21404651666666</c:v>
                </c:pt>
                <c:pt idx="385">
                  <c:v>138.57397776666667</c:v>
                </c:pt>
                <c:pt idx="386">
                  <c:v>138.93391019999999</c:v>
                </c:pt>
                <c:pt idx="387">
                  <c:v>139.29384369999997</c:v>
                </c:pt>
                <c:pt idx="388">
                  <c:v>139.65377529999998</c:v>
                </c:pt>
                <c:pt idx="389">
                  <c:v>140.01370756666665</c:v>
                </c:pt>
                <c:pt idx="390">
                  <c:v>140.37364015</c:v>
                </c:pt>
                <c:pt idx="391">
                  <c:v>140.73357256666665</c:v>
                </c:pt>
                <c:pt idx="392">
                  <c:v>141.09350626666665</c:v>
                </c:pt>
                <c:pt idx="393">
                  <c:v>141.45343813333332</c:v>
                </c:pt>
                <c:pt idx="394">
                  <c:v>141.81337048333333</c:v>
                </c:pt>
                <c:pt idx="395">
                  <c:v>142.17330243333333</c:v>
                </c:pt>
                <c:pt idx="396">
                  <c:v>142.53323478333331</c:v>
                </c:pt>
                <c:pt idx="397">
                  <c:v>142.89316724999998</c:v>
                </c:pt>
                <c:pt idx="398">
                  <c:v>143.25309966666666</c:v>
                </c:pt>
                <c:pt idx="399">
                  <c:v>143.61303213333335</c:v>
                </c:pt>
                <c:pt idx="400">
                  <c:v>143.97296456666666</c:v>
                </c:pt>
                <c:pt idx="401">
                  <c:v>144.33289699999997</c:v>
                </c:pt>
                <c:pt idx="402">
                  <c:v>144.69283026666665</c:v>
                </c:pt>
                <c:pt idx="403">
                  <c:v>145.05276278333335</c:v>
                </c:pt>
                <c:pt idx="404">
                  <c:v>145.41269444999998</c:v>
                </c:pt>
                <c:pt idx="405">
                  <c:v>145.77262686666666</c:v>
                </c:pt>
                <c:pt idx="406">
                  <c:v>146.13255941666665</c:v>
                </c:pt>
                <c:pt idx="407">
                  <c:v>146.49249184999999</c:v>
                </c:pt>
                <c:pt idx="408">
                  <c:v>146.85242423333332</c:v>
                </c:pt>
                <c:pt idx="409">
                  <c:v>147.21235669999999</c:v>
                </c:pt>
                <c:pt idx="410">
                  <c:v>147.57228954999999</c:v>
                </c:pt>
                <c:pt idx="411">
                  <c:v>147.93222318333335</c:v>
                </c:pt>
                <c:pt idx="412">
                  <c:v>148.2921542</c:v>
                </c:pt>
                <c:pt idx="413">
                  <c:v>148.65208849999999</c:v>
                </c:pt>
                <c:pt idx="414">
                  <c:v>149.01201903333333</c:v>
                </c:pt>
                <c:pt idx="415">
                  <c:v>149.37195134999999</c:v>
                </c:pt>
                <c:pt idx="416">
                  <c:v>149.73188398333332</c:v>
                </c:pt>
                <c:pt idx="417">
                  <c:v>150.09181643333332</c:v>
                </c:pt>
                <c:pt idx="418">
                  <c:v>150.45174873333332</c:v>
                </c:pt>
                <c:pt idx="419">
                  <c:v>150.81168123333333</c:v>
                </c:pt>
                <c:pt idx="420">
                  <c:v>151.17161386666666</c:v>
                </c:pt>
                <c:pt idx="421">
                  <c:v>151.53154616666669</c:v>
                </c:pt>
                <c:pt idx="422">
                  <c:v>151.8914786</c:v>
                </c:pt>
                <c:pt idx="423">
                  <c:v>152.25141205</c:v>
                </c:pt>
                <c:pt idx="424">
                  <c:v>152.61134363333335</c:v>
                </c:pt>
                <c:pt idx="425">
                  <c:v>152.97127606666666</c:v>
                </c:pt>
                <c:pt idx="426">
                  <c:v>153.33120856666665</c:v>
                </c:pt>
                <c:pt idx="427">
                  <c:v>153.69114129999997</c:v>
                </c:pt>
                <c:pt idx="428">
                  <c:v>154.05107355000001</c:v>
                </c:pt>
                <c:pt idx="429">
                  <c:v>154.41100603333331</c:v>
                </c:pt>
                <c:pt idx="430">
                  <c:v>154.77093863333332</c:v>
                </c:pt>
                <c:pt idx="431">
                  <c:v>155.13087099999998</c:v>
                </c:pt>
                <c:pt idx="432">
                  <c:v>155.49080361666665</c:v>
                </c:pt>
                <c:pt idx="433">
                  <c:v>155.85073599999998</c:v>
                </c:pt>
                <c:pt idx="434">
                  <c:v>156.21066858333333</c:v>
                </c:pt>
                <c:pt idx="435">
                  <c:v>156.57060101666667</c:v>
                </c:pt>
                <c:pt idx="436">
                  <c:v>156.93053346666665</c:v>
                </c:pt>
                <c:pt idx="437">
                  <c:v>157.29046593333334</c:v>
                </c:pt>
                <c:pt idx="438">
                  <c:v>157.65039941666666</c:v>
                </c:pt>
                <c:pt idx="439">
                  <c:v>158.01033086666666</c:v>
                </c:pt>
                <c:pt idx="440">
                  <c:v>158.37026448333333</c:v>
                </c:pt>
                <c:pt idx="441">
                  <c:v>158.73019598333335</c:v>
                </c:pt>
                <c:pt idx="442">
                  <c:v>159.0901484</c:v>
                </c:pt>
                <c:pt idx="443">
                  <c:v>159.45006275</c:v>
                </c:pt>
                <c:pt idx="444">
                  <c:v>159.80999345000001</c:v>
                </c:pt>
                <c:pt idx="445">
                  <c:v>160.16992581666668</c:v>
                </c:pt>
                <c:pt idx="446">
                  <c:v>160.52985845000001</c:v>
                </c:pt>
                <c:pt idx="447">
                  <c:v>160.88979084999997</c:v>
                </c:pt>
                <c:pt idx="448">
                  <c:v>161.24972333333332</c:v>
                </c:pt>
                <c:pt idx="449">
                  <c:v>161.60965583333333</c:v>
                </c:pt>
                <c:pt idx="450">
                  <c:v>161.96958843333331</c:v>
                </c:pt>
                <c:pt idx="451">
                  <c:v>162.32952089999998</c:v>
                </c:pt>
                <c:pt idx="452">
                  <c:v>162.68945314999999</c:v>
                </c:pt>
                <c:pt idx="453">
                  <c:v>163.04938665</c:v>
                </c:pt>
                <c:pt idx="454">
                  <c:v>163.40931841666668</c:v>
                </c:pt>
                <c:pt idx="455">
                  <c:v>163.76925064999998</c:v>
                </c:pt>
                <c:pt idx="456">
                  <c:v>164.12918339999999</c:v>
                </c:pt>
                <c:pt idx="457">
                  <c:v>164.48911571666665</c:v>
                </c:pt>
                <c:pt idx="458">
                  <c:v>164.84904809999998</c:v>
                </c:pt>
                <c:pt idx="459">
                  <c:v>165.20898088333334</c:v>
                </c:pt>
                <c:pt idx="460">
                  <c:v>165.56891313333333</c:v>
                </c:pt>
                <c:pt idx="461">
                  <c:v>165.9288458</c:v>
                </c:pt>
                <c:pt idx="462">
                  <c:v>166.2887781</c:v>
                </c:pt>
                <c:pt idx="463">
                  <c:v>166.64871078333331</c:v>
                </c:pt>
                <c:pt idx="464">
                  <c:v>167.00864333333331</c:v>
                </c:pt>
                <c:pt idx="465">
                  <c:v>167.36857790000002</c:v>
                </c:pt>
                <c:pt idx="466">
                  <c:v>167.72850819999999</c:v>
                </c:pt>
                <c:pt idx="467">
                  <c:v>168.08844085000001</c:v>
                </c:pt>
                <c:pt idx="468">
                  <c:v>168.44837413333332</c:v>
                </c:pt>
                <c:pt idx="469">
                  <c:v>168.80830573333333</c:v>
                </c:pt>
                <c:pt idx="470">
                  <c:v>169.16823821666668</c:v>
                </c:pt>
                <c:pt idx="471">
                  <c:v>169.52817073333333</c:v>
                </c:pt>
                <c:pt idx="472">
                  <c:v>169.88810511666668</c:v>
                </c:pt>
                <c:pt idx="473">
                  <c:v>170.24803558333332</c:v>
                </c:pt>
                <c:pt idx="474">
                  <c:v>170.60796815</c:v>
                </c:pt>
                <c:pt idx="475">
                  <c:v>170.96790068333334</c:v>
                </c:pt>
                <c:pt idx="476">
                  <c:v>171.32783313333331</c:v>
                </c:pt>
                <c:pt idx="477">
                  <c:v>171.68776564999999</c:v>
                </c:pt>
                <c:pt idx="478">
                  <c:v>172.04769823333334</c:v>
                </c:pt>
                <c:pt idx="479">
                  <c:v>172.40763061666667</c:v>
                </c:pt>
                <c:pt idx="480">
                  <c:v>172.76756319999998</c:v>
                </c:pt>
                <c:pt idx="481">
                  <c:v>173.12749561666666</c:v>
                </c:pt>
                <c:pt idx="482">
                  <c:v>173.48742810000002</c:v>
                </c:pt>
                <c:pt idx="483">
                  <c:v>173.84736065000001</c:v>
                </c:pt>
                <c:pt idx="484">
                  <c:v>174.20729313333331</c:v>
                </c:pt>
                <c:pt idx="485">
                  <c:v>174.56722559999997</c:v>
                </c:pt>
                <c:pt idx="486">
                  <c:v>174.92715931666666</c:v>
                </c:pt>
                <c:pt idx="487">
                  <c:v>175.287091</c:v>
                </c:pt>
                <c:pt idx="488">
                  <c:v>175.64702548333332</c:v>
                </c:pt>
                <c:pt idx="489">
                  <c:v>176.00695553333333</c:v>
                </c:pt>
                <c:pt idx="490">
                  <c:v>176.36689081666665</c:v>
                </c:pt>
                <c:pt idx="491">
                  <c:v>176.72682075</c:v>
                </c:pt>
                <c:pt idx="492">
                  <c:v>177.08675445</c:v>
                </c:pt>
                <c:pt idx="493">
                  <c:v>177.44668554999998</c:v>
                </c:pt>
                <c:pt idx="494">
                  <c:v>177.80661823333332</c:v>
                </c:pt>
                <c:pt idx="495">
                  <c:v>178.16655056666664</c:v>
                </c:pt>
                <c:pt idx="496">
                  <c:v>178.52648376666667</c:v>
                </c:pt>
                <c:pt idx="497">
                  <c:v>178.88641561666665</c:v>
                </c:pt>
                <c:pt idx="498">
                  <c:v>179.24634846666666</c:v>
                </c:pt>
                <c:pt idx="499">
                  <c:v>179.60628064999997</c:v>
                </c:pt>
                <c:pt idx="500">
                  <c:v>179.96621306666665</c:v>
                </c:pt>
                <c:pt idx="501">
                  <c:v>180.32614551666666</c:v>
                </c:pt>
                <c:pt idx="502">
                  <c:v>180.68607801666667</c:v>
                </c:pt>
                <c:pt idx="503">
                  <c:v>181.04601046666667</c:v>
                </c:pt>
                <c:pt idx="504">
                  <c:v>181.40594361666666</c:v>
                </c:pt>
                <c:pt idx="505">
                  <c:v>181.76587548333333</c:v>
                </c:pt>
                <c:pt idx="506">
                  <c:v>182.12580798333332</c:v>
                </c:pt>
                <c:pt idx="507">
                  <c:v>182.48574239999999</c:v>
                </c:pt>
                <c:pt idx="508">
                  <c:v>182.84567306666665</c:v>
                </c:pt>
                <c:pt idx="509">
                  <c:v>183.20560585000001</c:v>
                </c:pt>
                <c:pt idx="510">
                  <c:v>183.56553926666666</c:v>
                </c:pt>
                <c:pt idx="511">
                  <c:v>183.92547073333333</c:v>
                </c:pt>
                <c:pt idx="512">
                  <c:v>184.28540301666666</c:v>
                </c:pt>
                <c:pt idx="513">
                  <c:v>184.64533561666667</c:v>
                </c:pt>
                <c:pt idx="514">
                  <c:v>185.00526804999998</c:v>
                </c:pt>
                <c:pt idx="515">
                  <c:v>185.36520088333333</c:v>
                </c:pt>
                <c:pt idx="516">
                  <c:v>185.72513308333333</c:v>
                </c:pt>
                <c:pt idx="517">
                  <c:v>186.08506563333333</c:v>
                </c:pt>
                <c:pt idx="518">
                  <c:v>186.44499853333335</c:v>
                </c:pt>
                <c:pt idx="519">
                  <c:v>186.80493098333332</c:v>
                </c:pt>
                <c:pt idx="520">
                  <c:v>187.1648648</c:v>
                </c:pt>
                <c:pt idx="521">
                  <c:v>187.52479576666664</c:v>
                </c:pt>
                <c:pt idx="522">
                  <c:v>187.88472823333331</c:v>
                </c:pt>
                <c:pt idx="523">
                  <c:v>188.24466076666664</c:v>
                </c:pt>
                <c:pt idx="524">
                  <c:v>188.60459334999999</c:v>
                </c:pt>
                <c:pt idx="525">
                  <c:v>188.96452591666667</c:v>
                </c:pt>
                <c:pt idx="526">
                  <c:v>189.32445836666665</c:v>
                </c:pt>
                <c:pt idx="527">
                  <c:v>189.68439079999999</c:v>
                </c:pt>
                <c:pt idx="528">
                  <c:v>190.04432333333332</c:v>
                </c:pt>
                <c:pt idx="529">
                  <c:v>190.40425599999998</c:v>
                </c:pt>
                <c:pt idx="530">
                  <c:v>190.76418834999998</c:v>
                </c:pt>
                <c:pt idx="531">
                  <c:v>191.12412099999997</c:v>
                </c:pt>
                <c:pt idx="532">
                  <c:v>191.48405336666664</c:v>
                </c:pt>
                <c:pt idx="533">
                  <c:v>191.84398589999998</c:v>
                </c:pt>
                <c:pt idx="534">
                  <c:v>192.20391858333332</c:v>
                </c:pt>
                <c:pt idx="535">
                  <c:v>192.56385170000001</c:v>
                </c:pt>
                <c:pt idx="536">
                  <c:v>192.92378383333332</c:v>
                </c:pt>
                <c:pt idx="537">
                  <c:v>193.28371623333334</c:v>
                </c:pt>
                <c:pt idx="538">
                  <c:v>193.64364925000001</c:v>
                </c:pt>
                <c:pt idx="539">
                  <c:v>194.00358115</c:v>
                </c:pt>
                <c:pt idx="540">
                  <c:v>194.36351373333335</c:v>
                </c:pt>
                <c:pt idx="541">
                  <c:v>194.72344620000001</c:v>
                </c:pt>
                <c:pt idx="542">
                  <c:v>195.08337994999999</c:v>
                </c:pt>
                <c:pt idx="543">
                  <c:v>195.44331114999997</c:v>
                </c:pt>
                <c:pt idx="544">
                  <c:v>195.80324555000001</c:v>
                </c:pt>
                <c:pt idx="545">
                  <c:v>196.16320575</c:v>
                </c:pt>
                <c:pt idx="546">
                  <c:v>196.52310936666666</c:v>
                </c:pt>
                <c:pt idx="547">
                  <c:v>196.88304111666667</c:v>
                </c:pt>
                <c:pt idx="548">
                  <c:v>197.24297364999998</c:v>
                </c:pt>
                <c:pt idx="549">
                  <c:v>197.60290605</c:v>
                </c:pt>
                <c:pt idx="550">
                  <c:v>197.96283879999999</c:v>
                </c:pt>
                <c:pt idx="551">
                  <c:v>198.32277114999999</c:v>
                </c:pt>
                <c:pt idx="552">
                  <c:v>198.68270361666666</c:v>
                </c:pt>
                <c:pt idx="553">
                  <c:v>199.04263608333332</c:v>
                </c:pt>
                <c:pt idx="554">
                  <c:v>199.4025685</c:v>
                </c:pt>
                <c:pt idx="555">
                  <c:v>199.76250139999999</c:v>
                </c:pt>
                <c:pt idx="556">
                  <c:v>200.12243331666664</c:v>
                </c:pt>
                <c:pt idx="557">
                  <c:v>200.48236573333332</c:v>
                </c:pt>
                <c:pt idx="558">
                  <c:v>200.84229831666664</c:v>
                </c:pt>
                <c:pt idx="559">
                  <c:v>201.20223086666664</c:v>
                </c:pt>
                <c:pt idx="560">
                  <c:v>201.56216320000001</c:v>
                </c:pt>
                <c:pt idx="561">
                  <c:v>201.92209546666666</c:v>
                </c:pt>
                <c:pt idx="562">
                  <c:v>202.28202783333333</c:v>
                </c:pt>
                <c:pt idx="563">
                  <c:v>202.64196039999999</c:v>
                </c:pt>
                <c:pt idx="564">
                  <c:v>203.00189265</c:v>
                </c:pt>
                <c:pt idx="565">
                  <c:v>203.36182495</c:v>
                </c:pt>
                <c:pt idx="566">
                  <c:v>203.72175711666665</c:v>
                </c:pt>
                <c:pt idx="567">
                  <c:v>204.08169096666668</c:v>
                </c:pt>
                <c:pt idx="568">
                  <c:v>204.4416219</c:v>
                </c:pt>
                <c:pt idx="569">
                  <c:v>204.80155443333334</c:v>
                </c:pt>
                <c:pt idx="570">
                  <c:v>205.16148656666664</c:v>
                </c:pt>
                <c:pt idx="571">
                  <c:v>205.52141906666665</c:v>
                </c:pt>
                <c:pt idx="572">
                  <c:v>205.88135114999997</c:v>
                </c:pt>
                <c:pt idx="573">
                  <c:v>206.24128324999998</c:v>
                </c:pt>
                <c:pt idx="574">
                  <c:v>206.60121584999999</c:v>
                </c:pt>
                <c:pt idx="575">
                  <c:v>206.96114786666666</c:v>
                </c:pt>
                <c:pt idx="576">
                  <c:v>207.32108015</c:v>
                </c:pt>
                <c:pt idx="577">
                  <c:v>207.68101248333332</c:v>
                </c:pt>
                <c:pt idx="578">
                  <c:v>208.04094461666668</c:v>
                </c:pt>
                <c:pt idx="579">
                  <c:v>208.40087673333332</c:v>
                </c:pt>
                <c:pt idx="580">
                  <c:v>208.76080921666664</c:v>
                </c:pt>
                <c:pt idx="581">
                  <c:v>209.12074145</c:v>
                </c:pt>
                <c:pt idx="582">
                  <c:v>209.48067418333332</c:v>
                </c:pt>
                <c:pt idx="583">
                  <c:v>209.84060568333331</c:v>
                </c:pt>
                <c:pt idx="584">
                  <c:v>210.20053943333332</c:v>
                </c:pt>
                <c:pt idx="585">
                  <c:v>210.56047021666666</c:v>
                </c:pt>
                <c:pt idx="586">
                  <c:v>210.92040265</c:v>
                </c:pt>
                <c:pt idx="587">
                  <c:v>211.2803346</c:v>
                </c:pt>
                <c:pt idx="588">
                  <c:v>211.64026691666666</c:v>
                </c:pt>
                <c:pt idx="589">
                  <c:v>212.00019926666667</c:v>
                </c:pt>
                <c:pt idx="590">
                  <c:v>212.36013246666664</c:v>
                </c:pt>
                <c:pt idx="591">
                  <c:v>212.72006354999999</c:v>
                </c:pt>
                <c:pt idx="592">
                  <c:v>213.07999754999997</c:v>
                </c:pt>
                <c:pt idx="593">
                  <c:v>213.43992836666666</c:v>
                </c:pt>
                <c:pt idx="594">
                  <c:v>213.79986173333333</c:v>
                </c:pt>
                <c:pt idx="595">
                  <c:v>214.15979221666666</c:v>
                </c:pt>
                <c:pt idx="596">
                  <c:v>214.51972433333333</c:v>
                </c:pt>
                <c:pt idx="597">
                  <c:v>214.87965641666668</c:v>
                </c:pt>
                <c:pt idx="598">
                  <c:v>215.23958863333331</c:v>
                </c:pt>
                <c:pt idx="599">
                  <c:v>215.59952093333331</c:v>
                </c:pt>
                <c:pt idx="600">
                  <c:v>215.95945313333331</c:v>
                </c:pt>
                <c:pt idx="601">
                  <c:v>216.31938506666665</c:v>
                </c:pt>
                <c:pt idx="602">
                  <c:v>216.6793175833333</c:v>
                </c:pt>
                <c:pt idx="603">
                  <c:v>217.03924939999999</c:v>
                </c:pt>
                <c:pt idx="604">
                  <c:v>217.39918148333334</c:v>
                </c:pt>
                <c:pt idx="605">
                  <c:v>217.75911391666665</c:v>
                </c:pt>
                <c:pt idx="606">
                  <c:v>218.11904638333331</c:v>
                </c:pt>
                <c:pt idx="607">
                  <c:v>218.47897839999999</c:v>
                </c:pt>
                <c:pt idx="608">
                  <c:v>218.83891018333333</c:v>
                </c:pt>
                <c:pt idx="609">
                  <c:v>219.19884229999997</c:v>
                </c:pt>
                <c:pt idx="610">
                  <c:v>219.55877434999999</c:v>
                </c:pt>
                <c:pt idx="611">
                  <c:v>219.91870656666666</c:v>
                </c:pt>
                <c:pt idx="612">
                  <c:v>220.27863871666665</c:v>
                </c:pt>
                <c:pt idx="613">
                  <c:v>220.63857153333331</c:v>
                </c:pt>
                <c:pt idx="614">
                  <c:v>220.99850288333334</c:v>
                </c:pt>
                <c:pt idx="615">
                  <c:v>221.35843609999998</c:v>
                </c:pt>
                <c:pt idx="616">
                  <c:v>221.71836768333333</c:v>
                </c:pt>
                <c:pt idx="617">
                  <c:v>222.07829921666664</c:v>
                </c:pt>
                <c:pt idx="618">
                  <c:v>222.43823135</c:v>
                </c:pt>
                <c:pt idx="619">
                  <c:v>222.79816494999997</c:v>
                </c:pt>
                <c:pt idx="620">
                  <c:v>223.15809569999999</c:v>
                </c:pt>
                <c:pt idx="621">
                  <c:v>223.51802949999998</c:v>
                </c:pt>
                <c:pt idx="622">
                  <c:v>223.87796011666666</c:v>
                </c:pt>
                <c:pt idx="623">
                  <c:v>224.23789209999998</c:v>
                </c:pt>
                <c:pt idx="624">
                  <c:v>224.59782423333334</c:v>
                </c:pt>
                <c:pt idx="625">
                  <c:v>224.95775646666664</c:v>
                </c:pt>
                <c:pt idx="626">
                  <c:v>225.31768855000001</c:v>
                </c:pt>
                <c:pt idx="627">
                  <c:v>225.67762103333331</c:v>
                </c:pt>
                <c:pt idx="628">
                  <c:v>226.03755326666666</c:v>
                </c:pt>
                <c:pt idx="629">
                  <c:v>226.39748541666665</c:v>
                </c:pt>
                <c:pt idx="630">
                  <c:v>226.75741843333333</c:v>
                </c:pt>
                <c:pt idx="631">
                  <c:v>227.11735009999998</c:v>
                </c:pt>
                <c:pt idx="632">
                  <c:v>227.47728271666665</c:v>
                </c:pt>
                <c:pt idx="633">
                  <c:v>227.83721406666666</c:v>
                </c:pt>
                <c:pt idx="634">
                  <c:v>228.19714644999996</c:v>
                </c:pt>
                <c:pt idx="635">
                  <c:v>228.55708591666664</c:v>
                </c:pt>
                <c:pt idx="636">
                  <c:v>228.91701068333333</c:v>
                </c:pt>
                <c:pt idx="637">
                  <c:v>229.27694314999999</c:v>
                </c:pt>
                <c:pt idx="638">
                  <c:v>229.63687544999999</c:v>
                </c:pt>
                <c:pt idx="639">
                  <c:v>229.99680755</c:v>
                </c:pt>
                <c:pt idx="640">
                  <c:v>230.35673993333333</c:v>
                </c:pt>
                <c:pt idx="641">
                  <c:v>230.71667199999999</c:v>
                </c:pt>
                <c:pt idx="642">
                  <c:v>231.07660433333334</c:v>
                </c:pt>
                <c:pt idx="643">
                  <c:v>231.43653653333331</c:v>
                </c:pt>
                <c:pt idx="644">
                  <c:v>231.79647113333334</c:v>
                </c:pt>
                <c:pt idx="645">
                  <c:v>232.1564013</c:v>
                </c:pt>
                <c:pt idx="646">
                  <c:v>232.5163335</c:v>
                </c:pt>
                <c:pt idx="647">
                  <c:v>232.87626573333333</c:v>
                </c:pt>
                <c:pt idx="648">
                  <c:v>233.23619804999998</c:v>
                </c:pt>
                <c:pt idx="649">
                  <c:v>233.59613063333333</c:v>
                </c:pt>
                <c:pt idx="650">
                  <c:v>233.95606271666665</c:v>
                </c:pt>
                <c:pt idx="651">
                  <c:v>234.31599528333334</c:v>
                </c:pt>
                <c:pt idx="652">
                  <c:v>234.67592743333333</c:v>
                </c:pt>
                <c:pt idx="653">
                  <c:v>235.03585996666664</c:v>
                </c:pt>
                <c:pt idx="654">
                  <c:v>235.39579203333332</c:v>
                </c:pt>
                <c:pt idx="655">
                  <c:v>235.7557270333333</c:v>
                </c:pt>
                <c:pt idx="656">
                  <c:v>236.11565684999999</c:v>
                </c:pt>
                <c:pt idx="657">
                  <c:v>236.47558906666666</c:v>
                </c:pt>
                <c:pt idx="658">
                  <c:v>236.83552143333333</c:v>
                </c:pt>
                <c:pt idx="659">
                  <c:v>237.19545396666666</c:v>
                </c:pt>
                <c:pt idx="660">
                  <c:v>237.55538626666666</c:v>
                </c:pt>
                <c:pt idx="661">
                  <c:v>237.91531858333332</c:v>
                </c:pt>
                <c:pt idx="662">
                  <c:v>238.27525126666666</c:v>
                </c:pt>
                <c:pt idx="663">
                  <c:v>238.63518334999998</c:v>
                </c:pt>
                <c:pt idx="664">
                  <c:v>238.99511578333332</c:v>
                </c:pt>
                <c:pt idx="665">
                  <c:v>239.35504834999998</c:v>
                </c:pt>
                <c:pt idx="666">
                  <c:v>239.71498069999998</c:v>
                </c:pt>
                <c:pt idx="667">
                  <c:v>240.07491298333332</c:v>
                </c:pt>
                <c:pt idx="668">
                  <c:v>240.43484536666665</c:v>
                </c:pt>
                <c:pt idx="669">
                  <c:v>240.7948035</c:v>
                </c:pt>
                <c:pt idx="670">
                  <c:v>241.15471015</c:v>
                </c:pt>
                <c:pt idx="671">
                  <c:v>241.51464256666665</c:v>
                </c:pt>
                <c:pt idx="672">
                  <c:v>241.87457486666665</c:v>
                </c:pt>
                <c:pt idx="673">
                  <c:v>242.23450719999997</c:v>
                </c:pt>
                <c:pt idx="674">
                  <c:v>242.59443956666664</c:v>
                </c:pt>
                <c:pt idx="675">
                  <c:v>242.95437214999998</c:v>
                </c:pt>
                <c:pt idx="676">
                  <c:v>243.31430455</c:v>
                </c:pt>
                <c:pt idx="677">
                  <c:v>243.67423691666667</c:v>
                </c:pt>
                <c:pt idx="678">
                  <c:v>244.03416924999999</c:v>
                </c:pt>
                <c:pt idx="679">
                  <c:v>244.3941016833333</c:v>
                </c:pt>
                <c:pt idx="680">
                  <c:v>244.75403436666664</c:v>
                </c:pt>
                <c:pt idx="681">
                  <c:v>245.11396651666664</c:v>
                </c:pt>
                <c:pt idx="682">
                  <c:v>245.47389895000001</c:v>
                </c:pt>
                <c:pt idx="683">
                  <c:v>245.83383133333334</c:v>
                </c:pt>
                <c:pt idx="684">
                  <c:v>246.19376418333331</c:v>
                </c:pt>
                <c:pt idx="685">
                  <c:v>246.55369626666663</c:v>
                </c:pt>
                <c:pt idx="686">
                  <c:v>246.91362903333331</c:v>
                </c:pt>
                <c:pt idx="687">
                  <c:v>247.27356159999999</c:v>
                </c:pt>
                <c:pt idx="688">
                  <c:v>247.63349355</c:v>
                </c:pt>
                <c:pt idx="689">
                  <c:v>247.99342651666666</c:v>
                </c:pt>
                <c:pt idx="690">
                  <c:v>248.35335821666663</c:v>
                </c:pt>
                <c:pt idx="691">
                  <c:v>248.71329076666663</c:v>
                </c:pt>
                <c:pt idx="692">
                  <c:v>249.07322321666663</c:v>
                </c:pt>
                <c:pt idx="693">
                  <c:v>249.43315559999999</c:v>
                </c:pt>
                <c:pt idx="694">
                  <c:v>249.79309035</c:v>
                </c:pt>
                <c:pt idx="695">
                  <c:v>250.15302068333332</c:v>
                </c:pt>
                <c:pt idx="696">
                  <c:v>250.51295461666666</c:v>
                </c:pt>
                <c:pt idx="697">
                  <c:v>250.87288531666667</c:v>
                </c:pt>
                <c:pt idx="698">
                  <c:v>251.23281773333332</c:v>
                </c:pt>
                <c:pt idx="699">
                  <c:v>251.59275036666665</c:v>
                </c:pt>
                <c:pt idx="700">
                  <c:v>251.95268296666666</c:v>
                </c:pt>
                <c:pt idx="701">
                  <c:v>252.31261516666666</c:v>
                </c:pt>
                <c:pt idx="702">
                  <c:v>252.67254799999998</c:v>
                </c:pt>
                <c:pt idx="703">
                  <c:v>253.03248015</c:v>
                </c:pt>
                <c:pt idx="704">
                  <c:v>253.39241248333332</c:v>
                </c:pt>
                <c:pt idx="705">
                  <c:v>253.75234494999998</c:v>
                </c:pt>
                <c:pt idx="706">
                  <c:v>254.11227879999998</c:v>
                </c:pt>
                <c:pt idx="707">
                  <c:v>254.47221001666668</c:v>
                </c:pt>
                <c:pt idx="708">
                  <c:v>254.83214366666664</c:v>
                </c:pt>
                <c:pt idx="709">
                  <c:v>255.19207479999997</c:v>
                </c:pt>
                <c:pt idx="710">
                  <c:v>255.55200723333331</c:v>
                </c:pt>
                <c:pt idx="711">
                  <c:v>255.91193971666664</c:v>
                </c:pt>
                <c:pt idx="712">
                  <c:v>256.27187334999996</c:v>
                </c:pt>
                <c:pt idx="713">
                  <c:v>256.63180464999999</c:v>
                </c:pt>
                <c:pt idx="714">
                  <c:v>256.99173883333333</c:v>
                </c:pt>
                <c:pt idx="715">
                  <c:v>257.35166973333332</c:v>
                </c:pt>
                <c:pt idx="716">
                  <c:v>257.71160208333333</c:v>
                </c:pt>
                <c:pt idx="717">
                  <c:v>258.07153454999997</c:v>
                </c:pt>
                <c:pt idx="718">
                  <c:v>258.43146739999997</c:v>
                </c:pt>
                <c:pt idx="719">
                  <c:v>258.79140100000001</c:v>
                </c:pt>
                <c:pt idx="720">
                  <c:v>259.15133211666665</c:v>
                </c:pt>
                <c:pt idx="721">
                  <c:v>259.51126536666663</c:v>
                </c:pt>
                <c:pt idx="722">
                  <c:v>259.87119683333333</c:v>
                </c:pt>
                <c:pt idx="723">
                  <c:v>260.23112939999999</c:v>
                </c:pt>
                <c:pt idx="724">
                  <c:v>260.59106173333333</c:v>
                </c:pt>
                <c:pt idx="725">
                  <c:v>260.95099418333331</c:v>
                </c:pt>
                <c:pt idx="726">
                  <c:v>261.31092691666669</c:v>
                </c:pt>
                <c:pt idx="727">
                  <c:v>261.6708744</c:v>
                </c:pt>
                <c:pt idx="728">
                  <c:v>262.03079166666669</c:v>
                </c:pt>
                <c:pt idx="729">
                  <c:v>262.39072413333332</c:v>
                </c:pt>
                <c:pt idx="730">
                  <c:v>262.75065669999998</c:v>
                </c:pt>
                <c:pt idx="731">
                  <c:v>263.11058911666663</c:v>
                </c:pt>
                <c:pt idx="732">
                  <c:v>263.47052161666664</c:v>
                </c:pt>
                <c:pt idx="733">
                  <c:v>263.83045499999997</c:v>
                </c:pt>
                <c:pt idx="734">
                  <c:v>264.19038649999999</c:v>
                </c:pt>
                <c:pt idx="735">
                  <c:v>264.55031913333335</c:v>
                </c:pt>
                <c:pt idx="736">
                  <c:v>264.91025164999996</c:v>
                </c:pt>
                <c:pt idx="737">
                  <c:v>265.27018384999997</c:v>
                </c:pt>
                <c:pt idx="738">
                  <c:v>265.6301163833333</c:v>
                </c:pt>
                <c:pt idx="739">
                  <c:v>265.99004891666669</c:v>
                </c:pt>
                <c:pt idx="740">
                  <c:v>266.34998146666669</c:v>
                </c:pt>
                <c:pt idx="741">
                  <c:v>266.70991403333329</c:v>
                </c:pt>
                <c:pt idx="742">
                  <c:v>267.06984636666664</c:v>
                </c:pt>
                <c:pt idx="743">
                  <c:v>267.42977871666665</c:v>
                </c:pt>
                <c:pt idx="744">
                  <c:v>267.78971149999995</c:v>
                </c:pt>
                <c:pt idx="745">
                  <c:v>268.14964366666669</c:v>
                </c:pt>
                <c:pt idx="746">
                  <c:v>268.50957695</c:v>
                </c:pt>
                <c:pt idx="747">
                  <c:v>268.86950876666668</c:v>
                </c:pt>
                <c:pt idx="748">
                  <c:v>269.22944398333334</c:v>
                </c:pt>
                <c:pt idx="749">
                  <c:v>269.58937361666665</c:v>
                </c:pt>
                <c:pt idx="750">
                  <c:v>269.9493071</c:v>
                </c:pt>
                <c:pt idx="751">
                  <c:v>270.30923843333335</c:v>
                </c:pt>
                <c:pt idx="752">
                  <c:v>270.66917093333331</c:v>
                </c:pt>
                <c:pt idx="753">
                  <c:v>271.02910346666664</c:v>
                </c:pt>
                <c:pt idx="754">
                  <c:v>271.38903588333335</c:v>
                </c:pt>
                <c:pt idx="755">
                  <c:v>271.7489683</c:v>
                </c:pt>
                <c:pt idx="756">
                  <c:v>272.10890094999996</c:v>
                </c:pt>
                <c:pt idx="757">
                  <c:v>272.46883356666666</c:v>
                </c:pt>
                <c:pt idx="758">
                  <c:v>272.82876705000001</c:v>
                </c:pt>
                <c:pt idx="759">
                  <c:v>273.18869843333334</c:v>
                </c:pt>
                <c:pt idx="760">
                  <c:v>273.54863073333331</c:v>
                </c:pt>
                <c:pt idx="761">
                  <c:v>273.90856483333329</c:v>
                </c:pt>
                <c:pt idx="762">
                  <c:v>274.26849561666666</c:v>
                </c:pt>
                <c:pt idx="763">
                  <c:v>274.62842834999998</c:v>
                </c:pt>
                <c:pt idx="764">
                  <c:v>274.98836051666666</c:v>
                </c:pt>
                <c:pt idx="765">
                  <c:v>275.34829318333334</c:v>
                </c:pt>
                <c:pt idx="766">
                  <c:v>275.70822556666661</c:v>
                </c:pt>
                <c:pt idx="767">
                  <c:v>276.06815799999998</c:v>
                </c:pt>
                <c:pt idx="768">
                  <c:v>276.42809034999999</c:v>
                </c:pt>
                <c:pt idx="769">
                  <c:v>276.78802289999999</c:v>
                </c:pt>
                <c:pt idx="770">
                  <c:v>277.14795531666664</c:v>
                </c:pt>
                <c:pt idx="771">
                  <c:v>277.50788795</c:v>
                </c:pt>
                <c:pt idx="772">
                  <c:v>277.86782024999997</c:v>
                </c:pt>
                <c:pt idx="773">
                  <c:v>278.22775346666663</c:v>
                </c:pt>
                <c:pt idx="774">
                  <c:v>278.58768523333333</c:v>
                </c:pt>
                <c:pt idx="775">
                  <c:v>278.94761791666667</c:v>
                </c:pt>
                <c:pt idx="776">
                  <c:v>279.30755084999998</c:v>
                </c:pt>
                <c:pt idx="777">
                  <c:v>279.66748269999999</c:v>
                </c:pt>
                <c:pt idx="778">
                  <c:v>280.02741520000001</c:v>
                </c:pt>
                <c:pt idx="779">
                  <c:v>280.38734764999998</c:v>
                </c:pt>
                <c:pt idx="780">
                  <c:v>280.74728024999996</c:v>
                </c:pt>
                <c:pt idx="781">
                  <c:v>281.10721248333334</c:v>
                </c:pt>
                <c:pt idx="782">
                  <c:v>281.4671451333333</c:v>
                </c:pt>
                <c:pt idx="783">
                  <c:v>281.82707836666668</c:v>
                </c:pt>
                <c:pt idx="784">
                  <c:v>282.18701034999998</c:v>
                </c:pt>
                <c:pt idx="785">
                  <c:v>282.54694241666664</c:v>
                </c:pt>
                <c:pt idx="786">
                  <c:v>282.90687499999996</c:v>
                </c:pt>
                <c:pt idx="787">
                  <c:v>283.26680765000003</c:v>
                </c:pt>
                <c:pt idx="788">
                  <c:v>283.62673995</c:v>
                </c:pt>
                <c:pt idx="789">
                  <c:v>283.98667289999997</c:v>
                </c:pt>
                <c:pt idx="790">
                  <c:v>284.34660498333329</c:v>
                </c:pt>
                <c:pt idx="791">
                  <c:v>284.70653765000003</c:v>
                </c:pt>
                <c:pt idx="792">
                  <c:v>285.06647128333333</c:v>
                </c:pt>
                <c:pt idx="793">
                  <c:v>285.42640238333331</c:v>
                </c:pt>
                <c:pt idx="794">
                  <c:v>285.78633496666669</c:v>
                </c:pt>
                <c:pt idx="795">
                  <c:v>286.14626754999995</c:v>
                </c:pt>
                <c:pt idx="796">
                  <c:v>286.50619990000001</c:v>
                </c:pt>
                <c:pt idx="797">
                  <c:v>286.86613238333331</c:v>
                </c:pt>
                <c:pt idx="798">
                  <c:v>287.22606676666669</c:v>
                </c:pt>
                <c:pt idx="799">
                  <c:v>287.58599768333335</c:v>
                </c:pt>
                <c:pt idx="800">
                  <c:v>287.94593136666663</c:v>
                </c:pt>
                <c:pt idx="801">
                  <c:v>288.30586218333332</c:v>
                </c:pt>
                <c:pt idx="802">
                  <c:v>288.66579483333334</c:v>
                </c:pt>
                <c:pt idx="803">
                  <c:v>289.02572738333333</c:v>
                </c:pt>
                <c:pt idx="804">
                  <c:v>289.38565973333334</c:v>
                </c:pt>
                <c:pt idx="805">
                  <c:v>289.74559216666665</c:v>
                </c:pt>
                <c:pt idx="806">
                  <c:v>290.1055249333333</c:v>
                </c:pt>
                <c:pt idx="807">
                  <c:v>290.46545716666668</c:v>
                </c:pt>
                <c:pt idx="808">
                  <c:v>290.82538970000002</c:v>
                </c:pt>
                <c:pt idx="809">
                  <c:v>291.18532341666662</c:v>
                </c:pt>
                <c:pt idx="810">
                  <c:v>291.54525511666662</c:v>
                </c:pt>
                <c:pt idx="811">
                  <c:v>291.90518711666664</c:v>
                </c:pt>
                <c:pt idx="812">
                  <c:v>292.26511963333331</c:v>
                </c:pt>
                <c:pt idx="813">
                  <c:v>292.6250523833333</c:v>
                </c:pt>
                <c:pt idx="814">
                  <c:v>292.98498481666667</c:v>
                </c:pt>
                <c:pt idx="815">
                  <c:v>293.34491706666665</c:v>
                </c:pt>
                <c:pt idx="816">
                  <c:v>293.70484968333329</c:v>
                </c:pt>
                <c:pt idx="817">
                  <c:v>294.0647821666667</c:v>
                </c:pt>
                <c:pt idx="818">
                  <c:v>294.42471468333332</c:v>
                </c:pt>
                <c:pt idx="819">
                  <c:v>294.78464719999999</c:v>
                </c:pt>
                <c:pt idx="820">
                  <c:v>295.14457968333329</c:v>
                </c:pt>
                <c:pt idx="821">
                  <c:v>295.50451204999996</c:v>
                </c:pt>
                <c:pt idx="822">
                  <c:v>295.86444455000003</c:v>
                </c:pt>
                <c:pt idx="823">
                  <c:v>296.22437855000004</c:v>
                </c:pt>
                <c:pt idx="824">
                  <c:v>296.58430953333328</c:v>
                </c:pt>
                <c:pt idx="825">
                  <c:v>296.94424356666667</c:v>
                </c:pt>
                <c:pt idx="826">
                  <c:v>297.30417459999995</c:v>
                </c:pt>
                <c:pt idx="827">
                  <c:v>297.66410868333332</c:v>
                </c:pt>
                <c:pt idx="828">
                  <c:v>298.02403936666661</c:v>
                </c:pt>
                <c:pt idx="829">
                  <c:v>298.38397196666665</c:v>
                </c:pt>
                <c:pt idx="830">
                  <c:v>298.74390441666668</c:v>
                </c:pt>
                <c:pt idx="831">
                  <c:v>299.10383699999994</c:v>
                </c:pt>
                <c:pt idx="832">
                  <c:v>299.46376936666661</c:v>
                </c:pt>
                <c:pt idx="833">
                  <c:v>299.82370236666668</c:v>
                </c:pt>
              </c:numCache>
            </c:numRef>
          </c:xVal>
          <c:yVal>
            <c:numRef>
              <c:f>'[1]OB2-Decane 1x10-5'!$B$2:$B$835</c:f>
              <c:numCache>
                <c:formatCode>General</c:formatCode>
                <c:ptCount val="834"/>
                <c:pt idx="0">
                  <c:v>50.553905681893802</c:v>
                </c:pt>
                <c:pt idx="1">
                  <c:v>49.944481009615231</c:v>
                </c:pt>
                <c:pt idx="2">
                  <c:v>51.074041321271785</c:v>
                </c:pt>
                <c:pt idx="3">
                  <c:v>49.375489165175786</c:v>
                </c:pt>
                <c:pt idx="4">
                  <c:v>51.425516271316127</c:v>
                </c:pt>
                <c:pt idx="5">
                  <c:v>51.072957491850183</c:v>
                </c:pt>
                <c:pt idx="6">
                  <c:v>50.130621379986437</c:v>
                </c:pt>
                <c:pt idx="7">
                  <c:v>49.965648789768132</c:v>
                </c:pt>
                <c:pt idx="8">
                  <c:v>49.28602231398164</c:v>
                </c:pt>
                <c:pt idx="9">
                  <c:v>49.60979418570664</c:v>
                </c:pt>
                <c:pt idx="10">
                  <c:v>50.303825629847253</c:v>
                </c:pt>
                <c:pt idx="11">
                  <c:v>50.922646405023073</c:v>
                </c:pt>
                <c:pt idx="12">
                  <c:v>50.622287064593785</c:v>
                </c:pt>
                <c:pt idx="13">
                  <c:v>50.436077811594217</c:v>
                </c:pt>
                <c:pt idx="14">
                  <c:v>50.180216258059424</c:v>
                </c:pt>
                <c:pt idx="15">
                  <c:v>50.279108455136942</c:v>
                </c:pt>
                <c:pt idx="16">
                  <c:v>49.552315442832793</c:v>
                </c:pt>
                <c:pt idx="17">
                  <c:v>49.813374403016624</c:v>
                </c:pt>
                <c:pt idx="18">
                  <c:v>50.632580947124907</c:v>
                </c:pt>
                <c:pt idx="19">
                  <c:v>49.663764114150567</c:v>
                </c:pt>
                <c:pt idx="20">
                  <c:v>50.161733323705484</c:v>
                </c:pt>
                <c:pt idx="21">
                  <c:v>50.436279264284543</c:v>
                </c:pt>
                <c:pt idx="22">
                  <c:v>49.267874355174648</c:v>
                </c:pt>
                <c:pt idx="23">
                  <c:v>50.049104888644742</c:v>
                </c:pt>
                <c:pt idx="24">
                  <c:v>50.170236719803597</c:v>
                </c:pt>
                <c:pt idx="25">
                  <c:v>50.119613131443217</c:v>
                </c:pt>
                <c:pt idx="26">
                  <c:v>50.090928496856137</c:v>
                </c:pt>
                <c:pt idx="27">
                  <c:v>49.28513392462537</c:v>
                </c:pt>
                <c:pt idx="28">
                  <c:v>49.866731846998995</c:v>
                </c:pt>
                <c:pt idx="29">
                  <c:v>49.10974691755159</c:v>
                </c:pt>
                <c:pt idx="30">
                  <c:v>49.249940279058322</c:v>
                </c:pt>
                <c:pt idx="31">
                  <c:v>50.413623172358029</c:v>
                </c:pt>
                <c:pt idx="32">
                  <c:v>50.0322090410735</c:v>
                </c:pt>
                <c:pt idx="33">
                  <c:v>49.09884065808518</c:v>
                </c:pt>
                <c:pt idx="34">
                  <c:v>50.050294029409407</c:v>
                </c:pt>
                <c:pt idx="35">
                  <c:v>49.000440796449396</c:v>
                </c:pt>
                <c:pt idx="36">
                  <c:v>50.516570584849738</c:v>
                </c:pt>
                <c:pt idx="37">
                  <c:v>50.116376149467278</c:v>
                </c:pt>
                <c:pt idx="38">
                  <c:v>49.575965998725309</c:v>
                </c:pt>
                <c:pt idx="39">
                  <c:v>49.628670177042757</c:v>
                </c:pt>
                <c:pt idx="40">
                  <c:v>48.890487345538119</c:v>
                </c:pt>
                <c:pt idx="41">
                  <c:v>48.590432945470191</c:v>
                </c:pt>
                <c:pt idx="42">
                  <c:v>48.621016745804582</c:v>
                </c:pt>
                <c:pt idx="43">
                  <c:v>49.045193464732868</c:v>
                </c:pt>
                <c:pt idx="44">
                  <c:v>48.871398924384458</c:v>
                </c:pt>
                <c:pt idx="45">
                  <c:v>49.230050874286981</c:v>
                </c:pt>
                <c:pt idx="46">
                  <c:v>49.068534880901723</c:v>
                </c:pt>
                <c:pt idx="47">
                  <c:v>48.978398609091151</c:v>
                </c:pt>
                <c:pt idx="48">
                  <c:v>49.554627974196976</c:v>
                </c:pt>
                <c:pt idx="49">
                  <c:v>49.546074157254608</c:v>
                </c:pt>
                <c:pt idx="50">
                  <c:v>49.308304823888641</c:v>
                </c:pt>
                <c:pt idx="51">
                  <c:v>48.507966849095354</c:v>
                </c:pt>
                <c:pt idx="52">
                  <c:v>49.220255285038654</c:v>
                </c:pt>
                <c:pt idx="53">
                  <c:v>48.226866500491802</c:v>
                </c:pt>
                <c:pt idx="54">
                  <c:v>48.045497847237208</c:v>
                </c:pt>
                <c:pt idx="55">
                  <c:v>49.544424897457546</c:v>
                </c:pt>
                <c:pt idx="56">
                  <c:v>48.683443589202462</c:v>
                </c:pt>
                <c:pt idx="57">
                  <c:v>49.43219011993606</c:v>
                </c:pt>
                <c:pt idx="58">
                  <c:v>48.31450149975408</c:v>
                </c:pt>
                <c:pt idx="59">
                  <c:v>48.954595524130113</c:v>
                </c:pt>
                <c:pt idx="60">
                  <c:v>49.265759794812553</c:v>
                </c:pt>
                <c:pt idx="61">
                  <c:v>49.957554036333391</c:v>
                </c:pt>
                <c:pt idx="62">
                  <c:v>48.467311328309314</c:v>
                </c:pt>
                <c:pt idx="63">
                  <c:v>48.533071601277115</c:v>
                </c:pt>
                <c:pt idx="64">
                  <c:v>49.015896419906383</c:v>
                </c:pt>
                <c:pt idx="65">
                  <c:v>49.174494892931186</c:v>
                </c:pt>
                <c:pt idx="66">
                  <c:v>48.782014918663677</c:v>
                </c:pt>
                <c:pt idx="67">
                  <c:v>48.693828454393682</c:v>
                </c:pt>
                <c:pt idx="68">
                  <c:v>48.874153956616517</c:v>
                </c:pt>
                <c:pt idx="69">
                  <c:v>48.873484108047158</c:v>
                </c:pt>
                <c:pt idx="70">
                  <c:v>48.672441410562371</c:v>
                </c:pt>
                <c:pt idx="71">
                  <c:v>48.071165253301842</c:v>
                </c:pt>
                <c:pt idx="72">
                  <c:v>48.433465275118834</c:v>
                </c:pt>
                <c:pt idx="73">
                  <c:v>48.501466818810464</c:v>
                </c:pt>
                <c:pt idx="74">
                  <c:v>48.49229588533187</c:v>
                </c:pt>
                <c:pt idx="75">
                  <c:v>48.931390761553644</c:v>
                </c:pt>
                <c:pt idx="76">
                  <c:v>48.514419119407414</c:v>
                </c:pt>
                <c:pt idx="77">
                  <c:v>48.678188361710845</c:v>
                </c:pt>
                <c:pt idx="78">
                  <c:v>48.22412469548167</c:v>
                </c:pt>
                <c:pt idx="79">
                  <c:v>48.238078120338628</c:v>
                </c:pt>
                <c:pt idx="80">
                  <c:v>48.450586456216641</c:v>
                </c:pt>
                <c:pt idx="81">
                  <c:v>48.525244765573902</c:v>
                </c:pt>
                <c:pt idx="82">
                  <c:v>48.833543972081252</c:v>
                </c:pt>
                <c:pt idx="83">
                  <c:v>48.020407000030019</c:v>
                </c:pt>
                <c:pt idx="84">
                  <c:v>47.995166484705869</c:v>
                </c:pt>
                <c:pt idx="85">
                  <c:v>47.96536651011057</c:v>
                </c:pt>
                <c:pt idx="86">
                  <c:v>48.526823521649163</c:v>
                </c:pt>
                <c:pt idx="87">
                  <c:v>48.41252653511949</c:v>
                </c:pt>
                <c:pt idx="88">
                  <c:v>47.453432315402495</c:v>
                </c:pt>
                <c:pt idx="89">
                  <c:v>47.784864429892565</c:v>
                </c:pt>
                <c:pt idx="90">
                  <c:v>47.781945323862807</c:v>
                </c:pt>
                <c:pt idx="91">
                  <c:v>48.22441173928258</c:v>
                </c:pt>
                <c:pt idx="92">
                  <c:v>47.548940194614673</c:v>
                </c:pt>
                <c:pt idx="93">
                  <c:v>48.873922075704712</c:v>
                </c:pt>
                <c:pt idx="94">
                  <c:v>48.701069914448595</c:v>
                </c:pt>
                <c:pt idx="95">
                  <c:v>47.220767023323262</c:v>
                </c:pt>
                <c:pt idx="96">
                  <c:v>47.756357864091548</c:v>
                </c:pt>
                <c:pt idx="97">
                  <c:v>48.781528270689272</c:v>
                </c:pt>
                <c:pt idx="98">
                  <c:v>48.181075865986514</c:v>
                </c:pt>
                <c:pt idx="99">
                  <c:v>48.182604123494365</c:v>
                </c:pt>
                <c:pt idx="100">
                  <c:v>48.057127073180283</c:v>
                </c:pt>
                <c:pt idx="101">
                  <c:v>47.723456080198538</c:v>
                </c:pt>
                <c:pt idx="102">
                  <c:v>47.648661239522376</c:v>
                </c:pt>
                <c:pt idx="103">
                  <c:v>47.783344942258914</c:v>
                </c:pt>
                <c:pt idx="104">
                  <c:v>47.182812324582308</c:v>
                </c:pt>
                <c:pt idx="105">
                  <c:v>47.507802101922451</c:v>
                </c:pt>
                <c:pt idx="106">
                  <c:v>47.887134746063388</c:v>
                </c:pt>
                <c:pt idx="107">
                  <c:v>47.039504725894808</c:v>
                </c:pt>
                <c:pt idx="108">
                  <c:v>47.748300972767773</c:v>
                </c:pt>
                <c:pt idx="109">
                  <c:v>46.599675163638885</c:v>
                </c:pt>
                <c:pt idx="110">
                  <c:v>47.82452670599227</c:v>
                </c:pt>
                <c:pt idx="111">
                  <c:v>47.92809433851135</c:v>
                </c:pt>
                <c:pt idx="112">
                  <c:v>47.304447513060744</c:v>
                </c:pt>
                <c:pt idx="113">
                  <c:v>48.011881418488869</c:v>
                </c:pt>
                <c:pt idx="114">
                  <c:v>47.235974192553826</c:v>
                </c:pt>
                <c:pt idx="115">
                  <c:v>46.842941497480602</c:v>
                </c:pt>
                <c:pt idx="116">
                  <c:v>47.566116272292241</c:v>
                </c:pt>
                <c:pt idx="117">
                  <c:v>47.77234254367302</c:v>
                </c:pt>
                <c:pt idx="118">
                  <c:v>47.924054170605515</c:v>
                </c:pt>
                <c:pt idx="119">
                  <c:v>47.749724588167581</c:v>
                </c:pt>
                <c:pt idx="120">
                  <c:v>46.657367219336336</c:v>
                </c:pt>
                <c:pt idx="121">
                  <c:v>46.527142893602409</c:v>
                </c:pt>
                <c:pt idx="122">
                  <c:v>47.204899398188878</c:v>
                </c:pt>
                <c:pt idx="123">
                  <c:v>47.088325302148114</c:v>
                </c:pt>
                <c:pt idx="124">
                  <c:v>47.867727320175852</c:v>
                </c:pt>
                <c:pt idx="125">
                  <c:v>47.593605813896957</c:v>
                </c:pt>
                <c:pt idx="126">
                  <c:v>47.285415324034382</c:v>
                </c:pt>
                <c:pt idx="127">
                  <c:v>47.117356023570331</c:v>
                </c:pt>
                <c:pt idx="128">
                  <c:v>47.054012725446078</c:v>
                </c:pt>
                <c:pt idx="129">
                  <c:v>47.914090128545965</c:v>
                </c:pt>
                <c:pt idx="130">
                  <c:v>47.36812478982678</c:v>
                </c:pt>
                <c:pt idx="131">
                  <c:v>46.946319096447759</c:v>
                </c:pt>
                <c:pt idx="132">
                  <c:v>47.379146998907039</c:v>
                </c:pt>
                <c:pt idx="133">
                  <c:v>48.487428032281187</c:v>
                </c:pt>
                <c:pt idx="134">
                  <c:v>46.732383443619959</c:v>
                </c:pt>
                <c:pt idx="135">
                  <c:v>47.451140608481467</c:v>
                </c:pt>
                <c:pt idx="136">
                  <c:v>47.703000298480426</c:v>
                </c:pt>
                <c:pt idx="137">
                  <c:v>47.794691042034167</c:v>
                </c:pt>
                <c:pt idx="138">
                  <c:v>47.712644024982488</c:v>
                </c:pt>
                <c:pt idx="139">
                  <c:v>47.430752988250916</c:v>
                </c:pt>
                <c:pt idx="140">
                  <c:v>47.581511544074203</c:v>
                </c:pt>
                <c:pt idx="141">
                  <c:v>47.077841930335083</c:v>
                </c:pt>
                <c:pt idx="142">
                  <c:v>47.872282021613579</c:v>
                </c:pt>
                <c:pt idx="143">
                  <c:v>47.041635475941717</c:v>
                </c:pt>
                <c:pt idx="144">
                  <c:v>47.80245609002003</c:v>
                </c:pt>
                <c:pt idx="145">
                  <c:v>47.312576011851768</c:v>
                </c:pt>
                <c:pt idx="146">
                  <c:v>47.652073491859028</c:v>
                </c:pt>
                <c:pt idx="147">
                  <c:v>47.372718232610453</c:v>
                </c:pt>
                <c:pt idx="148">
                  <c:v>47.713477674881602</c:v>
                </c:pt>
                <c:pt idx="149">
                  <c:v>47.455712649217659</c:v>
                </c:pt>
                <c:pt idx="150">
                  <c:v>47.979105570588167</c:v>
                </c:pt>
                <c:pt idx="151">
                  <c:v>47.001927447158231</c:v>
                </c:pt>
                <c:pt idx="152">
                  <c:v>46.651235533044733</c:v>
                </c:pt>
                <c:pt idx="153">
                  <c:v>47.078081141497776</c:v>
                </c:pt>
                <c:pt idx="154">
                  <c:v>47.13654762437298</c:v>
                </c:pt>
                <c:pt idx="155">
                  <c:v>47.539944120264522</c:v>
                </c:pt>
                <c:pt idx="156">
                  <c:v>46.704986518412923</c:v>
                </c:pt>
                <c:pt idx="157">
                  <c:v>46.667303527202918</c:v>
                </c:pt>
                <c:pt idx="158">
                  <c:v>47.300268027090979</c:v>
                </c:pt>
                <c:pt idx="159">
                  <c:v>47.530387637889035</c:v>
                </c:pt>
                <c:pt idx="160">
                  <c:v>47.257771616467245</c:v>
                </c:pt>
                <c:pt idx="161">
                  <c:v>46.295690881452764</c:v>
                </c:pt>
                <c:pt idx="162">
                  <c:v>46.889041970424948</c:v>
                </c:pt>
                <c:pt idx="163">
                  <c:v>46.676792497056638</c:v>
                </c:pt>
                <c:pt idx="164">
                  <c:v>46.95916725489414</c:v>
                </c:pt>
                <c:pt idx="165">
                  <c:v>46.580847151260961</c:v>
                </c:pt>
                <c:pt idx="166">
                  <c:v>46.059510878802733</c:v>
                </c:pt>
                <c:pt idx="167">
                  <c:v>47.07520513537316</c:v>
                </c:pt>
                <c:pt idx="168">
                  <c:v>47.584017936732536</c:v>
                </c:pt>
                <c:pt idx="169">
                  <c:v>45.759718841616227</c:v>
                </c:pt>
                <c:pt idx="170">
                  <c:v>47.101014928865176</c:v>
                </c:pt>
                <c:pt idx="171">
                  <c:v>46.254854930406772</c:v>
                </c:pt>
                <c:pt idx="172">
                  <c:v>47.216028569493965</c:v>
                </c:pt>
                <c:pt idx="173">
                  <c:v>46.40334082180776</c:v>
                </c:pt>
                <c:pt idx="174">
                  <c:v>46.461308751758629</c:v>
                </c:pt>
                <c:pt idx="175">
                  <c:v>47.403761912534478</c:v>
                </c:pt>
                <c:pt idx="176">
                  <c:v>46.380659643933754</c:v>
                </c:pt>
                <c:pt idx="177">
                  <c:v>47.275087629364023</c:v>
                </c:pt>
                <c:pt idx="178">
                  <c:v>46.771616834012171</c:v>
                </c:pt>
                <c:pt idx="179">
                  <c:v>46.356104786859312</c:v>
                </c:pt>
                <c:pt idx="180">
                  <c:v>47.387565633719959</c:v>
                </c:pt>
                <c:pt idx="181">
                  <c:v>46.836984035984571</c:v>
                </c:pt>
                <c:pt idx="182">
                  <c:v>46.574379380578002</c:v>
                </c:pt>
                <c:pt idx="183">
                  <c:v>46.600045023934229</c:v>
                </c:pt>
                <c:pt idx="184">
                  <c:v>46.764341909279622</c:v>
                </c:pt>
                <c:pt idx="185">
                  <c:v>46.586224239690289</c:v>
                </c:pt>
                <c:pt idx="186">
                  <c:v>46.684754102571603</c:v>
                </c:pt>
                <c:pt idx="187">
                  <c:v>46.645438188707303</c:v>
                </c:pt>
                <c:pt idx="188">
                  <c:v>47.111202274900549</c:v>
                </c:pt>
                <c:pt idx="189">
                  <c:v>46.335098725558524</c:v>
                </c:pt>
                <c:pt idx="190">
                  <c:v>46.4742399007717</c:v>
                </c:pt>
                <c:pt idx="191">
                  <c:v>46.4781029441341</c:v>
                </c:pt>
                <c:pt idx="192">
                  <c:v>45.812407148019943</c:v>
                </c:pt>
                <c:pt idx="193">
                  <c:v>45.989540403566501</c:v>
                </c:pt>
                <c:pt idx="194">
                  <c:v>46.869873151970204</c:v>
                </c:pt>
                <c:pt idx="195">
                  <c:v>45.870428218827094</c:v>
                </c:pt>
                <c:pt idx="196">
                  <c:v>46.084117720851232</c:v>
                </c:pt>
                <c:pt idx="197">
                  <c:v>46.989343985781218</c:v>
                </c:pt>
                <c:pt idx="198">
                  <c:v>47.25724387878266</c:v>
                </c:pt>
                <c:pt idx="199">
                  <c:v>46.738273152486315</c:v>
                </c:pt>
                <c:pt idx="200">
                  <c:v>46.89616426178663</c:v>
                </c:pt>
                <c:pt idx="201">
                  <c:v>46.937268103427186</c:v>
                </c:pt>
                <c:pt idx="202">
                  <c:v>46.316667042366817</c:v>
                </c:pt>
                <c:pt idx="203">
                  <c:v>46.409518802286243</c:v>
                </c:pt>
                <c:pt idx="204">
                  <c:v>47.168833959086065</c:v>
                </c:pt>
                <c:pt idx="205">
                  <c:v>46.153408722372802</c:v>
                </c:pt>
                <c:pt idx="206">
                  <c:v>46.366569649310492</c:v>
                </c:pt>
                <c:pt idx="207">
                  <c:v>46.89710144682865</c:v>
                </c:pt>
                <c:pt idx="208">
                  <c:v>46.336235326511073</c:v>
                </c:pt>
                <c:pt idx="209">
                  <c:v>47.096063077996519</c:v>
                </c:pt>
                <c:pt idx="210">
                  <c:v>46.004569440630043</c:v>
                </c:pt>
                <c:pt idx="211">
                  <c:v>46.372734254446151</c:v>
                </c:pt>
                <c:pt idx="212">
                  <c:v>46.387038100011381</c:v>
                </c:pt>
                <c:pt idx="213">
                  <c:v>46.676823698774548</c:v>
                </c:pt>
                <c:pt idx="214">
                  <c:v>46.516321085924723</c:v>
                </c:pt>
                <c:pt idx="215">
                  <c:v>47.155644754778251</c:v>
                </c:pt>
                <c:pt idx="216">
                  <c:v>46.859510376612121</c:v>
                </c:pt>
                <c:pt idx="217">
                  <c:v>47.448132557268636</c:v>
                </c:pt>
                <c:pt idx="218">
                  <c:v>46.737357073592932</c:v>
                </c:pt>
                <c:pt idx="219">
                  <c:v>46.32474386082972</c:v>
                </c:pt>
                <c:pt idx="220">
                  <c:v>46.213747324729717</c:v>
                </c:pt>
                <c:pt idx="221">
                  <c:v>46.278769370176292</c:v>
                </c:pt>
                <c:pt idx="222">
                  <c:v>46.662726336702342</c:v>
                </c:pt>
                <c:pt idx="223">
                  <c:v>47.115130716424169</c:v>
                </c:pt>
                <c:pt idx="224">
                  <c:v>46.725663713844661</c:v>
                </c:pt>
                <c:pt idx="225">
                  <c:v>46.348166274900045</c:v>
                </c:pt>
                <c:pt idx="226">
                  <c:v>46.534670019077126</c:v>
                </c:pt>
                <c:pt idx="227">
                  <c:v>46.251190647456539</c:v>
                </c:pt>
                <c:pt idx="228">
                  <c:v>46.346701143327763</c:v>
                </c:pt>
                <c:pt idx="229">
                  <c:v>46.101401230473158</c:v>
                </c:pt>
                <c:pt idx="230">
                  <c:v>46.401885516869065</c:v>
                </c:pt>
                <c:pt idx="231">
                  <c:v>46.091513991049759</c:v>
                </c:pt>
                <c:pt idx="232">
                  <c:v>46.1815664279572</c:v>
                </c:pt>
                <c:pt idx="233">
                  <c:v>46.292857511554757</c:v>
                </c:pt>
                <c:pt idx="234">
                  <c:v>46.751096877854621</c:v>
                </c:pt>
                <c:pt idx="235">
                  <c:v>46.165597714370925</c:v>
                </c:pt>
                <c:pt idx="236">
                  <c:v>46.153368703334131</c:v>
                </c:pt>
                <c:pt idx="237">
                  <c:v>46.28859441434512</c:v>
                </c:pt>
                <c:pt idx="238">
                  <c:v>45.839832638815579</c:v>
                </c:pt>
                <c:pt idx="239">
                  <c:v>46.201576808379848</c:v>
                </c:pt>
                <c:pt idx="240">
                  <c:v>45.539069645048613</c:v>
                </c:pt>
                <c:pt idx="241">
                  <c:v>46.688972340100257</c:v>
                </c:pt>
                <c:pt idx="242">
                  <c:v>45.684557508558278</c:v>
                </c:pt>
                <c:pt idx="243">
                  <c:v>45.684346523710722</c:v>
                </c:pt>
                <c:pt idx="244">
                  <c:v>45.949568015961631</c:v>
                </c:pt>
                <c:pt idx="245">
                  <c:v>45.957880150717465</c:v>
                </c:pt>
                <c:pt idx="246">
                  <c:v>45.459485492251439</c:v>
                </c:pt>
                <c:pt idx="247">
                  <c:v>46.423869195119117</c:v>
                </c:pt>
                <c:pt idx="248">
                  <c:v>46.074183417898873</c:v>
                </c:pt>
                <c:pt idx="249">
                  <c:v>45.577270142527709</c:v>
                </c:pt>
                <c:pt idx="250">
                  <c:v>45.740019869982845</c:v>
                </c:pt>
                <c:pt idx="251">
                  <c:v>45.914854974153933</c:v>
                </c:pt>
                <c:pt idx="252">
                  <c:v>46.410001445597644</c:v>
                </c:pt>
                <c:pt idx="253">
                  <c:v>45.609420129565358</c:v>
                </c:pt>
                <c:pt idx="254">
                  <c:v>45.882886874447458</c:v>
                </c:pt>
                <c:pt idx="255">
                  <c:v>46.581944314591254</c:v>
                </c:pt>
                <c:pt idx="256">
                  <c:v>45.29281151455924</c:v>
                </c:pt>
                <c:pt idx="257">
                  <c:v>45.77604739000499</c:v>
                </c:pt>
                <c:pt idx="258">
                  <c:v>46.005593760422606</c:v>
                </c:pt>
                <c:pt idx="259">
                  <c:v>46.25882883586258</c:v>
                </c:pt>
                <c:pt idx="260">
                  <c:v>46.078891335056291</c:v>
                </c:pt>
                <c:pt idx="261">
                  <c:v>46.305013521546279</c:v>
                </c:pt>
                <c:pt idx="262">
                  <c:v>46.590635016824059</c:v>
                </c:pt>
                <c:pt idx="263">
                  <c:v>45.686624959010551</c:v>
                </c:pt>
                <c:pt idx="264">
                  <c:v>46.195319078971586</c:v>
                </c:pt>
                <c:pt idx="265">
                  <c:v>46.550870027876883</c:v>
                </c:pt>
                <c:pt idx="266">
                  <c:v>45.521427434460968</c:v>
                </c:pt>
                <c:pt idx="267">
                  <c:v>46.279611935458838</c:v>
                </c:pt>
                <c:pt idx="268">
                  <c:v>46.207968967462918</c:v>
                </c:pt>
                <c:pt idx="269">
                  <c:v>45.874064820732592</c:v>
                </c:pt>
                <c:pt idx="270">
                  <c:v>46.162080933892241</c:v>
                </c:pt>
                <c:pt idx="271">
                  <c:v>45.368197147244757</c:v>
                </c:pt>
                <c:pt idx="272">
                  <c:v>46.254501956627422</c:v>
                </c:pt>
                <c:pt idx="273">
                  <c:v>46.378413386621176</c:v>
                </c:pt>
                <c:pt idx="274">
                  <c:v>46.284165443259717</c:v>
                </c:pt>
                <c:pt idx="275">
                  <c:v>45.643710973231272</c:v>
                </c:pt>
                <c:pt idx="276">
                  <c:v>46.11619315721633</c:v>
                </c:pt>
                <c:pt idx="277">
                  <c:v>45.370085320821957</c:v>
                </c:pt>
                <c:pt idx="278">
                  <c:v>46.004395694201037</c:v>
                </c:pt>
                <c:pt idx="279">
                  <c:v>45.875697743839311</c:v>
                </c:pt>
                <c:pt idx="280">
                  <c:v>45.535946232823441</c:v>
                </c:pt>
                <c:pt idx="281">
                  <c:v>46.266395763598339</c:v>
                </c:pt>
                <c:pt idx="282">
                  <c:v>46.261980560747482</c:v>
                </c:pt>
                <c:pt idx="283">
                  <c:v>45.756644689052791</c:v>
                </c:pt>
                <c:pt idx="284">
                  <c:v>45.803713425405789</c:v>
                </c:pt>
                <c:pt idx="285">
                  <c:v>45.572257351733292</c:v>
                </c:pt>
                <c:pt idx="286">
                  <c:v>45.593636241552808</c:v>
                </c:pt>
                <c:pt idx="287">
                  <c:v>45.886541529262246</c:v>
                </c:pt>
                <c:pt idx="288">
                  <c:v>45.664243274697334</c:v>
                </c:pt>
                <c:pt idx="289">
                  <c:v>46.03846914723465</c:v>
                </c:pt>
                <c:pt idx="290">
                  <c:v>45.614202526072049</c:v>
                </c:pt>
                <c:pt idx="291">
                  <c:v>46.628054074468103</c:v>
                </c:pt>
                <c:pt idx="292">
                  <c:v>45.847123293247058</c:v>
                </c:pt>
                <c:pt idx="293">
                  <c:v>45.597072946315855</c:v>
                </c:pt>
                <c:pt idx="294">
                  <c:v>46.126410595636408</c:v>
                </c:pt>
                <c:pt idx="295">
                  <c:v>45.405581263429028</c:v>
                </c:pt>
                <c:pt idx="296">
                  <c:v>46.260585294905518</c:v>
                </c:pt>
                <c:pt idx="297">
                  <c:v>45.850491904610855</c:v>
                </c:pt>
                <c:pt idx="298">
                  <c:v>46.132822929595669</c:v>
                </c:pt>
                <c:pt idx="299">
                  <c:v>45.939757974329012</c:v>
                </c:pt>
                <c:pt idx="300">
                  <c:v>45.668926981550136</c:v>
                </c:pt>
                <c:pt idx="301">
                  <c:v>45.356782301845541</c:v>
                </c:pt>
                <c:pt idx="302">
                  <c:v>46.191706629944584</c:v>
                </c:pt>
                <c:pt idx="303">
                  <c:v>45.247324686134782</c:v>
                </c:pt>
                <c:pt idx="304">
                  <c:v>46.271008661079001</c:v>
                </c:pt>
                <c:pt idx="305">
                  <c:v>45.743981835339241</c:v>
                </c:pt>
                <c:pt idx="306">
                  <c:v>46.391104518680919</c:v>
                </c:pt>
                <c:pt idx="307">
                  <c:v>46.128385755369855</c:v>
                </c:pt>
                <c:pt idx="308">
                  <c:v>45.099400582564236</c:v>
                </c:pt>
                <c:pt idx="309">
                  <c:v>46.355022578400025</c:v>
                </c:pt>
                <c:pt idx="310">
                  <c:v>45.810625060608764</c:v>
                </c:pt>
                <c:pt idx="311">
                  <c:v>46.037998262593845</c:v>
                </c:pt>
                <c:pt idx="312">
                  <c:v>45.916439438970755</c:v>
                </c:pt>
                <c:pt idx="313">
                  <c:v>46.653433002250829</c:v>
                </c:pt>
                <c:pt idx="314">
                  <c:v>45.515102429758748</c:v>
                </c:pt>
                <c:pt idx="315">
                  <c:v>46.094258409554712</c:v>
                </c:pt>
                <c:pt idx="316">
                  <c:v>45.82347456046584</c:v>
                </c:pt>
                <c:pt idx="317">
                  <c:v>45.759819927486809</c:v>
                </c:pt>
                <c:pt idx="318">
                  <c:v>45.609739797209244</c:v>
                </c:pt>
                <c:pt idx="319">
                  <c:v>45.339146342276678</c:v>
                </c:pt>
                <c:pt idx="320">
                  <c:v>45.622190109371303</c:v>
                </c:pt>
                <c:pt idx="321">
                  <c:v>46.623185611726328</c:v>
                </c:pt>
                <c:pt idx="322">
                  <c:v>45.501216886862231</c:v>
                </c:pt>
                <c:pt idx="323">
                  <c:v>46.612827379746797</c:v>
                </c:pt>
                <c:pt idx="324">
                  <c:v>45.944387912090598</c:v>
                </c:pt>
                <c:pt idx="325">
                  <c:v>45.270818167207004</c:v>
                </c:pt>
                <c:pt idx="326">
                  <c:v>45.862209605004267</c:v>
                </c:pt>
                <c:pt idx="327">
                  <c:v>46.560309881523025</c:v>
                </c:pt>
                <c:pt idx="328">
                  <c:v>45.634825410362716</c:v>
                </c:pt>
                <c:pt idx="329">
                  <c:v>45.49925044018655</c:v>
                </c:pt>
                <c:pt idx="330">
                  <c:v>45.981048449576768</c:v>
                </c:pt>
                <c:pt idx="331">
                  <c:v>45.861101310259272</c:v>
                </c:pt>
                <c:pt idx="332">
                  <c:v>45.901620981991847</c:v>
                </c:pt>
                <c:pt idx="333">
                  <c:v>45.656716170964224</c:v>
                </c:pt>
                <c:pt idx="334">
                  <c:v>45.789428656324816</c:v>
                </c:pt>
                <c:pt idx="335">
                  <c:v>45.936620384143687</c:v>
                </c:pt>
                <c:pt idx="336">
                  <c:v>46.678993099586584</c:v>
                </c:pt>
                <c:pt idx="337">
                  <c:v>46.005797348245935</c:v>
                </c:pt>
                <c:pt idx="338">
                  <c:v>45.428619572321985</c:v>
                </c:pt>
                <c:pt idx="339">
                  <c:v>46.104238252861819</c:v>
                </c:pt>
                <c:pt idx="340">
                  <c:v>46.065591325521616</c:v>
                </c:pt>
                <c:pt idx="341">
                  <c:v>46.276369037058821</c:v>
                </c:pt>
                <c:pt idx="342">
                  <c:v>45.647512552437028</c:v>
                </c:pt>
                <c:pt idx="343">
                  <c:v>45.46084646200211</c:v>
                </c:pt>
                <c:pt idx="344">
                  <c:v>45.61074482202276</c:v>
                </c:pt>
                <c:pt idx="345">
                  <c:v>45.536741130245247</c:v>
                </c:pt>
                <c:pt idx="346">
                  <c:v>45.65554056361119</c:v>
                </c:pt>
                <c:pt idx="347">
                  <c:v>45.561416766198967</c:v>
                </c:pt>
                <c:pt idx="348">
                  <c:v>45.79345919535713</c:v>
                </c:pt>
                <c:pt idx="349">
                  <c:v>46.411524396354217</c:v>
                </c:pt>
                <c:pt idx="350">
                  <c:v>45.998262523146963</c:v>
                </c:pt>
                <c:pt idx="351">
                  <c:v>45.482640380709945</c:v>
                </c:pt>
                <c:pt idx="352">
                  <c:v>44.98253219110768</c:v>
                </c:pt>
                <c:pt idx="353">
                  <c:v>46.29720641429364</c:v>
                </c:pt>
                <c:pt idx="354">
                  <c:v>45.515819169608996</c:v>
                </c:pt>
                <c:pt idx="355">
                  <c:v>44.737057043524885</c:v>
                </c:pt>
                <c:pt idx="356">
                  <c:v>46.119790250607885</c:v>
                </c:pt>
                <c:pt idx="357">
                  <c:v>44.838298007746793</c:v>
                </c:pt>
                <c:pt idx="358">
                  <c:v>46.075879111242578</c:v>
                </c:pt>
                <c:pt idx="359">
                  <c:v>45.676254660325696</c:v>
                </c:pt>
                <c:pt idx="360">
                  <c:v>46.149913271266904</c:v>
                </c:pt>
                <c:pt idx="361">
                  <c:v>45.447543518311726</c:v>
                </c:pt>
                <c:pt idx="362">
                  <c:v>45.821917659093565</c:v>
                </c:pt>
                <c:pt idx="363">
                  <c:v>45.917920744015511</c:v>
                </c:pt>
                <c:pt idx="364">
                  <c:v>45.600571813488571</c:v>
                </c:pt>
                <c:pt idx="365">
                  <c:v>44.932551102880765</c:v>
                </c:pt>
                <c:pt idx="366">
                  <c:v>46.045174323124499</c:v>
                </c:pt>
                <c:pt idx="367">
                  <c:v>46.137282764113934</c:v>
                </c:pt>
                <c:pt idx="368">
                  <c:v>45.450937008701885</c:v>
                </c:pt>
                <c:pt idx="369">
                  <c:v>44.769147621148264</c:v>
                </c:pt>
                <c:pt idx="370">
                  <c:v>44.972168059959095</c:v>
                </c:pt>
                <c:pt idx="371">
                  <c:v>45.9300123578154</c:v>
                </c:pt>
                <c:pt idx="372">
                  <c:v>45.956040889151737</c:v>
                </c:pt>
                <c:pt idx="373">
                  <c:v>46.179869143919348</c:v>
                </c:pt>
                <c:pt idx="374">
                  <c:v>45.228487405527922</c:v>
                </c:pt>
                <c:pt idx="375">
                  <c:v>45.765499749855969</c:v>
                </c:pt>
                <c:pt idx="376">
                  <c:v>45.336882703970112</c:v>
                </c:pt>
                <c:pt idx="377">
                  <c:v>45.795157369437909</c:v>
                </c:pt>
                <c:pt idx="378">
                  <c:v>45.984791450103522</c:v>
                </c:pt>
                <c:pt idx="379">
                  <c:v>45.957164373933537</c:v>
                </c:pt>
                <c:pt idx="380">
                  <c:v>45.340015843416545</c:v>
                </c:pt>
                <c:pt idx="381">
                  <c:v>45.27786620554388</c:v>
                </c:pt>
                <c:pt idx="382">
                  <c:v>45.815546714691564</c:v>
                </c:pt>
                <c:pt idx="383">
                  <c:v>45.878440556863133</c:v>
                </c:pt>
                <c:pt idx="384">
                  <c:v>45.343447752934011</c:v>
                </c:pt>
                <c:pt idx="385">
                  <c:v>45.929760932573565</c:v>
                </c:pt>
                <c:pt idx="386">
                  <c:v>45.316757682732948</c:v>
                </c:pt>
                <c:pt idx="387">
                  <c:v>45.397441526138351</c:v>
                </c:pt>
                <c:pt idx="388">
                  <c:v>45.856149960260716</c:v>
                </c:pt>
                <c:pt idx="389">
                  <c:v>45.182403183467386</c:v>
                </c:pt>
                <c:pt idx="390">
                  <c:v>45.312047048528399</c:v>
                </c:pt>
                <c:pt idx="391">
                  <c:v>45.276001110969943</c:v>
                </c:pt>
                <c:pt idx="392">
                  <c:v>45.265892444652614</c:v>
                </c:pt>
                <c:pt idx="393">
                  <c:v>45.384180650361429</c:v>
                </c:pt>
                <c:pt idx="394">
                  <c:v>45.235081514554452</c:v>
                </c:pt>
                <c:pt idx="395">
                  <c:v>45.706593016435377</c:v>
                </c:pt>
                <c:pt idx="396">
                  <c:v>45.210828370314076</c:v>
                </c:pt>
                <c:pt idx="397">
                  <c:v>45.739492096504868</c:v>
                </c:pt>
                <c:pt idx="398">
                  <c:v>45.412557225917197</c:v>
                </c:pt>
                <c:pt idx="399">
                  <c:v>45.858529018966145</c:v>
                </c:pt>
                <c:pt idx="400">
                  <c:v>45.4172793416177</c:v>
                </c:pt>
                <c:pt idx="401">
                  <c:v>45.510829221036929</c:v>
                </c:pt>
                <c:pt idx="402">
                  <c:v>45.585867086474444</c:v>
                </c:pt>
                <c:pt idx="403">
                  <c:v>45.493857435259308</c:v>
                </c:pt>
                <c:pt idx="404">
                  <c:v>45.147986911372861</c:v>
                </c:pt>
                <c:pt idx="405">
                  <c:v>44.909365969170729</c:v>
                </c:pt>
                <c:pt idx="406">
                  <c:v>44.881323452664198</c:v>
                </c:pt>
                <c:pt idx="407">
                  <c:v>45.295472748671493</c:v>
                </c:pt>
                <c:pt idx="408">
                  <c:v>45.206831901583115</c:v>
                </c:pt>
                <c:pt idx="409">
                  <c:v>45.636610873528447</c:v>
                </c:pt>
                <c:pt idx="410">
                  <c:v>46.30762484351105</c:v>
                </c:pt>
                <c:pt idx="411">
                  <c:v>44.675499405736204</c:v>
                </c:pt>
                <c:pt idx="412">
                  <c:v>45.902320082899607</c:v>
                </c:pt>
                <c:pt idx="413">
                  <c:v>45.444573198068717</c:v>
                </c:pt>
                <c:pt idx="414">
                  <c:v>45.222228915838983</c:v>
                </c:pt>
                <c:pt idx="415">
                  <c:v>45.649681419895479</c:v>
                </c:pt>
                <c:pt idx="416">
                  <c:v>45.844498128112846</c:v>
                </c:pt>
                <c:pt idx="417">
                  <c:v>45.455320241140207</c:v>
                </c:pt>
                <c:pt idx="418">
                  <c:v>45.880537018876595</c:v>
                </c:pt>
                <c:pt idx="419">
                  <c:v>44.823448082929559</c:v>
                </c:pt>
                <c:pt idx="420">
                  <c:v>45.924874917630497</c:v>
                </c:pt>
                <c:pt idx="421">
                  <c:v>44.563710737977907</c:v>
                </c:pt>
                <c:pt idx="422">
                  <c:v>45.326970353105608</c:v>
                </c:pt>
                <c:pt idx="423">
                  <c:v>45.560855273090063</c:v>
                </c:pt>
                <c:pt idx="424">
                  <c:v>45.986313213340026</c:v>
                </c:pt>
                <c:pt idx="425">
                  <c:v>46.019644866346567</c:v>
                </c:pt>
                <c:pt idx="426">
                  <c:v>45.427879742144611</c:v>
                </c:pt>
                <c:pt idx="427">
                  <c:v>45.43280765259847</c:v>
                </c:pt>
                <c:pt idx="428">
                  <c:v>45.039586932151899</c:v>
                </c:pt>
                <c:pt idx="429">
                  <c:v>45.405271151755898</c:v>
                </c:pt>
                <c:pt idx="430">
                  <c:v>45.443699126006898</c:v>
                </c:pt>
                <c:pt idx="431">
                  <c:v>45.588897390986716</c:v>
                </c:pt>
                <c:pt idx="432">
                  <c:v>45.440504514609501</c:v>
                </c:pt>
                <c:pt idx="433">
                  <c:v>44.778949043109286</c:v>
                </c:pt>
                <c:pt idx="434">
                  <c:v>45.774375032061954</c:v>
                </c:pt>
                <c:pt idx="435">
                  <c:v>45.531942069068918</c:v>
                </c:pt>
                <c:pt idx="436">
                  <c:v>46.029630995175069</c:v>
                </c:pt>
                <c:pt idx="437">
                  <c:v>45.684444903798337</c:v>
                </c:pt>
                <c:pt idx="438">
                  <c:v>46.423232912991672</c:v>
                </c:pt>
                <c:pt idx="439">
                  <c:v>44.616521294409388</c:v>
                </c:pt>
                <c:pt idx="440">
                  <c:v>45.363461273493932</c:v>
                </c:pt>
                <c:pt idx="441">
                  <c:v>44.928821241812635</c:v>
                </c:pt>
                <c:pt idx="442">
                  <c:v>45.806537813227045</c:v>
                </c:pt>
                <c:pt idx="443">
                  <c:v>44.607733271354533</c:v>
                </c:pt>
                <c:pt idx="444">
                  <c:v>45.77230329697349</c:v>
                </c:pt>
                <c:pt idx="445">
                  <c:v>45.234918673540513</c:v>
                </c:pt>
                <c:pt idx="446">
                  <c:v>45.148625344806156</c:v>
                </c:pt>
                <c:pt idx="447">
                  <c:v>46.013073837476519</c:v>
                </c:pt>
                <c:pt idx="448">
                  <c:v>45.216464276485652</c:v>
                </c:pt>
                <c:pt idx="449">
                  <c:v>46.166214277756794</c:v>
                </c:pt>
                <c:pt idx="450">
                  <c:v>45.69043712056127</c:v>
                </c:pt>
                <c:pt idx="451">
                  <c:v>45.308127677386054</c:v>
                </c:pt>
                <c:pt idx="452">
                  <c:v>45.704869219907344</c:v>
                </c:pt>
                <c:pt idx="453">
                  <c:v>45.144947187546897</c:v>
                </c:pt>
                <c:pt idx="454">
                  <c:v>45.79060645029454</c:v>
                </c:pt>
                <c:pt idx="455">
                  <c:v>45.025876935517516</c:v>
                </c:pt>
                <c:pt idx="456">
                  <c:v>46.268350705018001</c:v>
                </c:pt>
                <c:pt idx="457">
                  <c:v>45.424840340717111</c:v>
                </c:pt>
                <c:pt idx="458">
                  <c:v>45.135440925099864</c:v>
                </c:pt>
                <c:pt idx="459">
                  <c:v>44.920429289452272</c:v>
                </c:pt>
                <c:pt idx="460">
                  <c:v>45.276209932652854</c:v>
                </c:pt>
                <c:pt idx="461">
                  <c:v>45.306584665146353</c:v>
                </c:pt>
                <c:pt idx="462">
                  <c:v>45.231448119980449</c:v>
                </c:pt>
                <c:pt idx="463">
                  <c:v>45.961063650621199</c:v>
                </c:pt>
                <c:pt idx="464">
                  <c:v>45.068832929118102</c:v>
                </c:pt>
                <c:pt idx="465">
                  <c:v>44.864409114792323</c:v>
                </c:pt>
                <c:pt idx="466">
                  <c:v>44.97934921224288</c:v>
                </c:pt>
                <c:pt idx="467">
                  <c:v>45.337407319829325</c:v>
                </c:pt>
                <c:pt idx="468">
                  <c:v>45.153259015582023</c:v>
                </c:pt>
                <c:pt idx="469">
                  <c:v>44.37218344775593</c:v>
                </c:pt>
                <c:pt idx="470">
                  <c:v>45.49180806581662</c:v>
                </c:pt>
                <c:pt idx="471">
                  <c:v>45.565053087284383</c:v>
                </c:pt>
                <c:pt idx="472">
                  <c:v>45.031015780087102</c:v>
                </c:pt>
                <c:pt idx="473">
                  <c:v>45.196421374657099</c:v>
                </c:pt>
                <c:pt idx="474">
                  <c:v>45.113851709585056</c:v>
                </c:pt>
                <c:pt idx="475">
                  <c:v>45.436840080463831</c:v>
                </c:pt>
                <c:pt idx="476">
                  <c:v>45.655086808215565</c:v>
                </c:pt>
                <c:pt idx="477">
                  <c:v>45.488057776722734</c:v>
                </c:pt>
                <c:pt idx="478">
                  <c:v>45.298155709177969</c:v>
                </c:pt>
                <c:pt idx="479">
                  <c:v>45.359484396763754</c:v>
                </c:pt>
                <c:pt idx="480">
                  <c:v>45.801603339715541</c:v>
                </c:pt>
                <c:pt idx="481">
                  <c:v>45.440736423708657</c:v>
                </c:pt>
                <c:pt idx="482">
                  <c:v>45.344757950581474</c:v>
                </c:pt>
                <c:pt idx="483">
                  <c:v>45.046049736000825</c:v>
                </c:pt>
                <c:pt idx="484">
                  <c:v>45.303207465966914</c:v>
                </c:pt>
                <c:pt idx="485">
                  <c:v>45.372174394353891</c:v>
                </c:pt>
                <c:pt idx="486">
                  <c:v>44.378639888032467</c:v>
                </c:pt>
                <c:pt idx="487">
                  <c:v>44.445806327895021</c:v>
                </c:pt>
                <c:pt idx="488">
                  <c:v>44.293246026002933</c:v>
                </c:pt>
                <c:pt idx="489">
                  <c:v>45.126408643288315</c:v>
                </c:pt>
                <c:pt idx="490">
                  <c:v>45.023313268905781</c:v>
                </c:pt>
                <c:pt idx="491">
                  <c:v>45.95593162034929</c:v>
                </c:pt>
                <c:pt idx="492">
                  <c:v>44.969243658656552</c:v>
                </c:pt>
                <c:pt idx="493">
                  <c:v>45.691638149831476</c:v>
                </c:pt>
                <c:pt idx="494">
                  <c:v>45.651261356479317</c:v>
                </c:pt>
                <c:pt idx="495">
                  <c:v>45.118630898455407</c:v>
                </c:pt>
                <c:pt idx="496">
                  <c:v>44.852384810399656</c:v>
                </c:pt>
                <c:pt idx="497">
                  <c:v>44.64434512784721</c:v>
                </c:pt>
                <c:pt idx="498">
                  <c:v>44.745614801543539</c:v>
                </c:pt>
                <c:pt idx="499">
                  <c:v>45.71170991107698</c:v>
                </c:pt>
                <c:pt idx="500">
                  <c:v>45.337152659348632</c:v>
                </c:pt>
                <c:pt idx="501">
                  <c:v>44.960769283338855</c:v>
                </c:pt>
                <c:pt idx="502">
                  <c:v>45.630572570442915</c:v>
                </c:pt>
                <c:pt idx="503">
                  <c:v>45.432630931092895</c:v>
                </c:pt>
                <c:pt idx="504">
                  <c:v>44.995198236433559</c:v>
                </c:pt>
                <c:pt idx="505">
                  <c:v>45.470238178377841</c:v>
                </c:pt>
                <c:pt idx="506">
                  <c:v>45.127777221495784</c:v>
                </c:pt>
                <c:pt idx="507">
                  <c:v>45.617591399154634</c:v>
                </c:pt>
                <c:pt idx="508">
                  <c:v>45.04325246968974</c:v>
                </c:pt>
                <c:pt idx="509">
                  <c:v>45.561699453594962</c:v>
                </c:pt>
                <c:pt idx="510">
                  <c:v>44.892059963054514</c:v>
                </c:pt>
                <c:pt idx="511">
                  <c:v>45.497137292460266</c:v>
                </c:pt>
                <c:pt idx="512">
                  <c:v>44.891018815807612</c:v>
                </c:pt>
                <c:pt idx="513">
                  <c:v>45.112894377441151</c:v>
                </c:pt>
                <c:pt idx="514">
                  <c:v>45.04981492849064</c:v>
                </c:pt>
                <c:pt idx="515">
                  <c:v>45.060194628648503</c:v>
                </c:pt>
                <c:pt idx="516">
                  <c:v>44.998448806899987</c:v>
                </c:pt>
                <c:pt idx="517">
                  <c:v>45.710209439704798</c:v>
                </c:pt>
                <c:pt idx="518">
                  <c:v>45.609299338618271</c:v>
                </c:pt>
                <c:pt idx="519">
                  <c:v>45.147021604463163</c:v>
                </c:pt>
                <c:pt idx="520">
                  <c:v>45.453094183950931</c:v>
                </c:pt>
                <c:pt idx="521">
                  <c:v>45.740589975725406</c:v>
                </c:pt>
                <c:pt idx="522">
                  <c:v>45.391170154408897</c:v>
                </c:pt>
                <c:pt idx="523">
                  <c:v>45.742673891098285</c:v>
                </c:pt>
                <c:pt idx="524">
                  <c:v>45.19531675669343</c:v>
                </c:pt>
                <c:pt idx="525">
                  <c:v>44.794189531342987</c:v>
                </c:pt>
                <c:pt idx="526">
                  <c:v>45.504514352829617</c:v>
                </c:pt>
                <c:pt idx="527">
                  <c:v>44.515468118574951</c:v>
                </c:pt>
                <c:pt idx="528">
                  <c:v>44.164331755538221</c:v>
                </c:pt>
                <c:pt idx="529">
                  <c:v>44.700186409111907</c:v>
                </c:pt>
                <c:pt idx="530">
                  <c:v>46.732680338976621</c:v>
                </c:pt>
                <c:pt idx="531">
                  <c:v>45.027179414499891</c:v>
                </c:pt>
                <c:pt idx="532">
                  <c:v>44.740769387453518</c:v>
                </c:pt>
                <c:pt idx="533">
                  <c:v>45.370699348417475</c:v>
                </c:pt>
                <c:pt idx="534">
                  <c:v>45.871002688636963</c:v>
                </c:pt>
                <c:pt idx="535">
                  <c:v>45.433848884159694</c:v>
                </c:pt>
                <c:pt idx="536">
                  <c:v>45.746195766306641</c:v>
                </c:pt>
                <c:pt idx="537">
                  <c:v>45.112357015824557</c:v>
                </c:pt>
                <c:pt idx="538">
                  <c:v>44.671388506700275</c:v>
                </c:pt>
                <c:pt idx="539">
                  <c:v>44.427028877083494</c:v>
                </c:pt>
                <c:pt idx="540">
                  <c:v>45.217046459743173</c:v>
                </c:pt>
                <c:pt idx="541">
                  <c:v>45.440622472294194</c:v>
                </c:pt>
                <c:pt idx="542">
                  <c:v>46.035688305067268</c:v>
                </c:pt>
                <c:pt idx="543">
                  <c:v>44.743347927054039</c:v>
                </c:pt>
                <c:pt idx="544">
                  <c:v>44.777613528208818</c:v>
                </c:pt>
                <c:pt idx="545">
                  <c:v>45.913465229132548</c:v>
                </c:pt>
                <c:pt idx="546">
                  <c:v>45.725142168168865</c:v>
                </c:pt>
                <c:pt idx="547">
                  <c:v>45.700638726339989</c:v>
                </c:pt>
                <c:pt idx="548">
                  <c:v>45.543567497578692</c:v>
                </c:pt>
                <c:pt idx="549">
                  <c:v>45.234553598432363</c:v>
                </c:pt>
                <c:pt idx="550">
                  <c:v>45.354800056120119</c:v>
                </c:pt>
                <c:pt idx="551">
                  <c:v>44.916165008075517</c:v>
                </c:pt>
                <c:pt idx="552">
                  <c:v>45.251512037132265</c:v>
                </c:pt>
                <c:pt idx="553">
                  <c:v>44.922295183584922</c:v>
                </c:pt>
                <c:pt idx="554">
                  <c:v>44.881989912666938</c:v>
                </c:pt>
                <c:pt idx="555">
                  <c:v>44.938868279924506</c:v>
                </c:pt>
                <c:pt idx="556">
                  <c:v>44.811370541781756</c:v>
                </c:pt>
                <c:pt idx="557">
                  <c:v>44.686094779970219</c:v>
                </c:pt>
                <c:pt idx="558">
                  <c:v>45.657978789710747</c:v>
                </c:pt>
                <c:pt idx="559">
                  <c:v>45.033759822721443</c:v>
                </c:pt>
                <c:pt idx="560">
                  <c:v>45.583777903769068</c:v>
                </c:pt>
                <c:pt idx="561">
                  <c:v>44.774416853449409</c:v>
                </c:pt>
                <c:pt idx="562">
                  <c:v>44.638007183426431</c:v>
                </c:pt>
                <c:pt idx="563">
                  <c:v>45.902033028954882</c:v>
                </c:pt>
                <c:pt idx="564">
                  <c:v>44.528616950866336</c:v>
                </c:pt>
                <c:pt idx="565">
                  <c:v>45.117920602648972</c:v>
                </c:pt>
                <c:pt idx="566">
                  <c:v>45.105926705972166</c:v>
                </c:pt>
                <c:pt idx="567">
                  <c:v>45.268278318826994</c:v>
                </c:pt>
                <c:pt idx="568">
                  <c:v>45.355684212270063</c:v>
                </c:pt>
                <c:pt idx="569">
                  <c:v>45.840852165232526</c:v>
                </c:pt>
                <c:pt idx="570">
                  <c:v>44.809548711648517</c:v>
                </c:pt>
                <c:pt idx="571">
                  <c:v>45.919823927156941</c:v>
                </c:pt>
                <c:pt idx="572">
                  <c:v>44.329397419635185</c:v>
                </c:pt>
                <c:pt idx="573">
                  <c:v>45.083003807286232</c:v>
                </c:pt>
                <c:pt idx="574">
                  <c:v>45.34849970938469</c:v>
                </c:pt>
                <c:pt idx="575">
                  <c:v>45.350928061102223</c:v>
                </c:pt>
                <c:pt idx="576">
                  <c:v>44.756510915596117</c:v>
                </c:pt>
                <c:pt idx="577">
                  <c:v>45.683296398184481</c:v>
                </c:pt>
                <c:pt idx="578">
                  <c:v>44.804288534113837</c:v>
                </c:pt>
                <c:pt idx="579">
                  <c:v>45.401407462006489</c:v>
                </c:pt>
                <c:pt idx="580">
                  <c:v>45.804105023129019</c:v>
                </c:pt>
                <c:pt idx="581">
                  <c:v>44.536504893089358</c:v>
                </c:pt>
                <c:pt idx="582">
                  <c:v>45.116438702304755</c:v>
                </c:pt>
                <c:pt idx="583">
                  <c:v>45.35359971929249</c:v>
                </c:pt>
                <c:pt idx="584">
                  <c:v>45.106967244802547</c:v>
                </c:pt>
                <c:pt idx="585">
                  <c:v>45.110229814662212</c:v>
                </c:pt>
                <c:pt idx="586">
                  <c:v>45.093548070275865</c:v>
                </c:pt>
                <c:pt idx="587">
                  <c:v>45.444328300537684</c:v>
                </c:pt>
                <c:pt idx="588">
                  <c:v>44.200034116070739</c:v>
                </c:pt>
                <c:pt idx="589">
                  <c:v>44.350048532463973</c:v>
                </c:pt>
                <c:pt idx="590">
                  <c:v>44.691748747240027</c:v>
                </c:pt>
                <c:pt idx="591">
                  <c:v>44.908728764296079</c:v>
                </c:pt>
                <c:pt idx="592">
                  <c:v>44.658034266405252</c:v>
                </c:pt>
                <c:pt idx="593">
                  <c:v>44.786710898659294</c:v>
                </c:pt>
                <c:pt idx="594">
                  <c:v>44.707347621653561</c:v>
                </c:pt>
                <c:pt idx="595">
                  <c:v>45.427243874271483</c:v>
                </c:pt>
                <c:pt idx="596">
                  <c:v>45.222061296565151</c:v>
                </c:pt>
                <c:pt idx="597">
                  <c:v>44.978014960806469</c:v>
                </c:pt>
                <c:pt idx="598">
                  <c:v>45.413070463828859</c:v>
                </c:pt>
                <c:pt idx="599">
                  <c:v>45.290455007505415</c:v>
                </c:pt>
                <c:pt idx="600">
                  <c:v>45.165254828006134</c:v>
                </c:pt>
                <c:pt idx="601">
                  <c:v>45.235148320529092</c:v>
                </c:pt>
                <c:pt idx="602">
                  <c:v>44.626411651391059</c:v>
                </c:pt>
                <c:pt idx="603">
                  <c:v>44.429123713232364</c:v>
                </c:pt>
                <c:pt idx="604">
                  <c:v>44.653847448229676</c:v>
                </c:pt>
                <c:pt idx="605">
                  <c:v>44.74996053662224</c:v>
                </c:pt>
                <c:pt idx="606">
                  <c:v>44.600791197677573</c:v>
                </c:pt>
                <c:pt idx="607">
                  <c:v>44.496421627949921</c:v>
                </c:pt>
                <c:pt idx="608">
                  <c:v>44.91286516123666</c:v>
                </c:pt>
                <c:pt idx="609">
                  <c:v>44.823383544736977</c:v>
                </c:pt>
                <c:pt idx="610">
                  <c:v>44.488456315624283</c:v>
                </c:pt>
                <c:pt idx="611">
                  <c:v>44.858370002235127</c:v>
                </c:pt>
                <c:pt idx="612">
                  <c:v>45.257105817020836</c:v>
                </c:pt>
                <c:pt idx="613">
                  <c:v>44.667756319871401</c:v>
                </c:pt>
                <c:pt idx="614">
                  <c:v>45.047737744373833</c:v>
                </c:pt>
                <c:pt idx="615">
                  <c:v>45.317871838880606</c:v>
                </c:pt>
                <c:pt idx="616">
                  <c:v>45.016176655788776</c:v>
                </c:pt>
                <c:pt idx="617">
                  <c:v>45.088028908395685</c:v>
                </c:pt>
                <c:pt idx="618">
                  <c:v>45.191020538538766</c:v>
                </c:pt>
                <c:pt idx="619">
                  <c:v>45.219351007373355</c:v>
                </c:pt>
                <c:pt idx="620">
                  <c:v>44.400333383152663</c:v>
                </c:pt>
                <c:pt idx="621">
                  <c:v>44.778537478302148</c:v>
                </c:pt>
                <c:pt idx="622">
                  <c:v>44.929730756516619</c:v>
                </c:pt>
                <c:pt idx="623">
                  <c:v>45.115488945881367</c:v>
                </c:pt>
                <c:pt idx="624">
                  <c:v>44.938962794234016</c:v>
                </c:pt>
                <c:pt idx="625">
                  <c:v>44.677166726636067</c:v>
                </c:pt>
                <c:pt idx="626">
                  <c:v>45.202238575441839</c:v>
                </c:pt>
                <c:pt idx="627">
                  <c:v>44.786117667569336</c:v>
                </c:pt>
                <c:pt idx="628">
                  <c:v>45.029705564172872</c:v>
                </c:pt>
                <c:pt idx="629">
                  <c:v>44.748062609712953</c:v>
                </c:pt>
                <c:pt idx="630">
                  <c:v>45.361485074195485</c:v>
                </c:pt>
                <c:pt idx="631">
                  <c:v>44.721799237504307</c:v>
                </c:pt>
                <c:pt idx="632">
                  <c:v>44.735625029314207</c:v>
                </c:pt>
                <c:pt idx="633">
                  <c:v>45.50197317163272</c:v>
                </c:pt>
                <c:pt idx="634">
                  <c:v>45.135054109131381</c:v>
                </c:pt>
                <c:pt idx="635">
                  <c:v>45.426725094325377</c:v>
                </c:pt>
                <c:pt idx="636">
                  <c:v>44.216820892175882</c:v>
                </c:pt>
                <c:pt idx="637">
                  <c:v>44.857508333919696</c:v>
                </c:pt>
                <c:pt idx="638">
                  <c:v>44.226688241786441</c:v>
                </c:pt>
                <c:pt idx="639">
                  <c:v>44.959113971977693</c:v>
                </c:pt>
                <c:pt idx="640">
                  <c:v>44.283511578248429</c:v>
                </c:pt>
                <c:pt idx="641">
                  <c:v>45.003567102542149</c:v>
                </c:pt>
                <c:pt idx="642">
                  <c:v>44.824349172141957</c:v>
                </c:pt>
                <c:pt idx="643">
                  <c:v>45.096916079061685</c:v>
                </c:pt>
                <c:pt idx="644">
                  <c:v>45.43274484614571</c:v>
                </c:pt>
                <c:pt idx="645">
                  <c:v>44.681887724516486</c:v>
                </c:pt>
                <c:pt idx="646">
                  <c:v>44.638743790293546</c:v>
                </c:pt>
                <c:pt idx="647">
                  <c:v>44.379794729787307</c:v>
                </c:pt>
                <c:pt idx="648">
                  <c:v>45.004224341302418</c:v>
                </c:pt>
                <c:pt idx="649">
                  <c:v>44.859830530290239</c:v>
                </c:pt>
                <c:pt idx="650">
                  <c:v>44.617745326639941</c:v>
                </c:pt>
                <c:pt idx="651">
                  <c:v>45.097362268323913</c:v>
                </c:pt>
                <c:pt idx="652">
                  <c:v>44.980403893771985</c:v>
                </c:pt>
                <c:pt idx="653">
                  <c:v>45.431495250948061</c:v>
                </c:pt>
                <c:pt idx="654">
                  <c:v>44.503878483298465</c:v>
                </c:pt>
                <c:pt idx="655">
                  <c:v>44.123572232334958</c:v>
                </c:pt>
                <c:pt idx="656">
                  <c:v>44.304105458053904</c:v>
                </c:pt>
                <c:pt idx="657">
                  <c:v>44.315701038612509</c:v>
                </c:pt>
                <c:pt idx="658">
                  <c:v>44.700099611500157</c:v>
                </c:pt>
                <c:pt idx="659">
                  <c:v>44.515973454499331</c:v>
                </c:pt>
                <c:pt idx="660">
                  <c:v>44.94544761916621</c:v>
                </c:pt>
                <c:pt idx="661">
                  <c:v>44.875553261016918</c:v>
                </c:pt>
                <c:pt idx="662">
                  <c:v>44.561478056327545</c:v>
                </c:pt>
                <c:pt idx="663">
                  <c:v>45.287552821224281</c:v>
                </c:pt>
                <c:pt idx="664">
                  <c:v>44.820203572531284</c:v>
                </c:pt>
                <c:pt idx="665">
                  <c:v>44.571402043164071</c:v>
                </c:pt>
                <c:pt idx="666">
                  <c:v>44.591526270258804</c:v>
                </c:pt>
                <c:pt idx="667">
                  <c:v>44.537891928916906</c:v>
                </c:pt>
                <c:pt idx="668">
                  <c:v>44.563719956261814</c:v>
                </c:pt>
                <c:pt idx="669">
                  <c:v>45.183709445246933</c:v>
                </c:pt>
                <c:pt idx="670">
                  <c:v>44.83105721864267</c:v>
                </c:pt>
                <c:pt idx="671">
                  <c:v>45.451049737903865</c:v>
                </c:pt>
                <c:pt idx="672">
                  <c:v>44.770250880120024</c:v>
                </c:pt>
                <c:pt idx="673">
                  <c:v>45.220615208766276</c:v>
                </c:pt>
                <c:pt idx="674">
                  <c:v>44.476333094743161</c:v>
                </c:pt>
                <c:pt idx="675">
                  <c:v>45.169654780217485</c:v>
                </c:pt>
                <c:pt idx="676">
                  <c:v>44.951784025431394</c:v>
                </c:pt>
                <c:pt idx="677">
                  <c:v>44.399431089582514</c:v>
                </c:pt>
                <c:pt idx="678">
                  <c:v>44.948801469481666</c:v>
                </c:pt>
                <c:pt idx="679">
                  <c:v>44.664722154196923</c:v>
                </c:pt>
                <c:pt idx="680">
                  <c:v>44.773713960672069</c:v>
                </c:pt>
                <c:pt idx="681">
                  <c:v>45.147631744478019</c:v>
                </c:pt>
                <c:pt idx="682">
                  <c:v>45.161197742453567</c:v>
                </c:pt>
                <c:pt idx="683">
                  <c:v>44.193635140709304</c:v>
                </c:pt>
                <c:pt idx="684">
                  <c:v>45.204730488732523</c:v>
                </c:pt>
                <c:pt idx="685">
                  <c:v>44.608237219409979</c:v>
                </c:pt>
                <c:pt idx="686">
                  <c:v>44.700863314065394</c:v>
                </c:pt>
                <c:pt idx="687">
                  <c:v>44.298892211635831</c:v>
                </c:pt>
                <c:pt idx="688">
                  <c:v>44.737676499386474</c:v>
                </c:pt>
                <c:pt idx="689">
                  <c:v>45.257599075564741</c:v>
                </c:pt>
                <c:pt idx="690">
                  <c:v>44.688900335849851</c:v>
                </c:pt>
                <c:pt idx="691">
                  <c:v>45.423797951780507</c:v>
                </c:pt>
                <c:pt idx="692">
                  <c:v>44.482003445488253</c:v>
                </c:pt>
                <c:pt idx="693">
                  <c:v>44.257860069329091</c:v>
                </c:pt>
                <c:pt idx="694">
                  <c:v>44.532906418842138</c:v>
                </c:pt>
                <c:pt idx="695">
                  <c:v>44.259785549783494</c:v>
                </c:pt>
                <c:pt idx="696">
                  <c:v>44.781044456876629</c:v>
                </c:pt>
                <c:pt idx="697">
                  <c:v>44.353174159329122</c:v>
                </c:pt>
                <c:pt idx="698">
                  <c:v>44.466050332938508</c:v>
                </c:pt>
                <c:pt idx="699">
                  <c:v>45.246580909645687</c:v>
                </c:pt>
                <c:pt idx="700">
                  <c:v>44.882627092851401</c:v>
                </c:pt>
                <c:pt idx="701">
                  <c:v>44.222300340752241</c:v>
                </c:pt>
                <c:pt idx="702">
                  <c:v>44.817147538666525</c:v>
                </c:pt>
                <c:pt idx="703">
                  <c:v>44.919851049165338</c:v>
                </c:pt>
                <c:pt idx="704">
                  <c:v>43.644521033930282</c:v>
                </c:pt>
                <c:pt idx="705">
                  <c:v>44.114938934629677</c:v>
                </c:pt>
                <c:pt idx="706">
                  <c:v>45.341636786638759</c:v>
                </c:pt>
                <c:pt idx="707">
                  <c:v>44.43782297128881</c:v>
                </c:pt>
                <c:pt idx="708">
                  <c:v>44.14969645283194</c:v>
                </c:pt>
                <c:pt idx="709">
                  <c:v>44.2023851803418</c:v>
                </c:pt>
                <c:pt idx="710">
                  <c:v>44.688629312157843</c:v>
                </c:pt>
                <c:pt idx="711">
                  <c:v>44.088096943172133</c:v>
                </c:pt>
                <c:pt idx="712">
                  <c:v>44.967370631853704</c:v>
                </c:pt>
                <c:pt idx="713">
                  <c:v>45.171719637721701</c:v>
                </c:pt>
                <c:pt idx="714">
                  <c:v>44.745640437377197</c:v>
                </c:pt>
                <c:pt idx="715">
                  <c:v>45.05713306699694</c:v>
                </c:pt>
                <c:pt idx="716">
                  <c:v>44.912184245340171</c:v>
                </c:pt>
                <c:pt idx="717">
                  <c:v>45.052325979378878</c:v>
                </c:pt>
                <c:pt idx="718">
                  <c:v>44.600744391866215</c:v>
                </c:pt>
                <c:pt idx="719">
                  <c:v>44.207056359267547</c:v>
                </c:pt>
                <c:pt idx="720">
                  <c:v>44.697664051227768</c:v>
                </c:pt>
                <c:pt idx="721">
                  <c:v>43.648713816879443</c:v>
                </c:pt>
                <c:pt idx="722">
                  <c:v>43.744192751518817</c:v>
                </c:pt>
                <c:pt idx="723">
                  <c:v>44.965260647718083</c:v>
                </c:pt>
                <c:pt idx="724">
                  <c:v>44.425769398201524</c:v>
                </c:pt>
                <c:pt idx="725">
                  <c:v>44.446635552964324</c:v>
                </c:pt>
                <c:pt idx="726">
                  <c:v>44.537448326867363</c:v>
                </c:pt>
                <c:pt idx="727">
                  <c:v>43.808364378074359</c:v>
                </c:pt>
                <c:pt idx="728">
                  <c:v>44.418453944569144</c:v>
                </c:pt>
                <c:pt idx="729">
                  <c:v>44.848227479358449</c:v>
                </c:pt>
                <c:pt idx="730">
                  <c:v>44.89487856027354</c:v>
                </c:pt>
                <c:pt idx="731">
                  <c:v>44.430461031222258</c:v>
                </c:pt>
                <c:pt idx="732">
                  <c:v>44.030169352737289</c:v>
                </c:pt>
                <c:pt idx="733">
                  <c:v>44.797103083074184</c:v>
                </c:pt>
                <c:pt idx="734">
                  <c:v>45.289889019273041</c:v>
                </c:pt>
                <c:pt idx="735">
                  <c:v>44.868951316516679</c:v>
                </c:pt>
                <c:pt idx="736">
                  <c:v>44.6969755495508</c:v>
                </c:pt>
                <c:pt idx="737">
                  <c:v>43.962607875774786</c:v>
                </c:pt>
                <c:pt idx="738">
                  <c:v>44.387111791488927</c:v>
                </c:pt>
                <c:pt idx="739">
                  <c:v>44.647538088007622</c:v>
                </c:pt>
                <c:pt idx="740">
                  <c:v>44.489304133916498</c:v>
                </c:pt>
                <c:pt idx="741">
                  <c:v>44.829816410446355</c:v>
                </c:pt>
                <c:pt idx="742">
                  <c:v>44.154587245602116</c:v>
                </c:pt>
                <c:pt idx="743">
                  <c:v>44.773446892310346</c:v>
                </c:pt>
                <c:pt idx="744">
                  <c:v>44.645770126590612</c:v>
                </c:pt>
                <c:pt idx="745">
                  <c:v>45.004633110587797</c:v>
                </c:pt>
                <c:pt idx="746">
                  <c:v>43.944331469059051</c:v>
                </c:pt>
                <c:pt idx="747">
                  <c:v>44.734838678053436</c:v>
                </c:pt>
                <c:pt idx="748">
                  <c:v>43.864769152430675</c:v>
                </c:pt>
                <c:pt idx="749">
                  <c:v>44.234096812865538</c:v>
                </c:pt>
                <c:pt idx="750">
                  <c:v>44.08273954711008</c:v>
                </c:pt>
                <c:pt idx="751">
                  <c:v>44.418972680659209</c:v>
                </c:pt>
                <c:pt idx="752">
                  <c:v>45.060333488674551</c:v>
                </c:pt>
                <c:pt idx="753">
                  <c:v>45.058829676355415</c:v>
                </c:pt>
                <c:pt idx="754">
                  <c:v>44.713055905193229</c:v>
                </c:pt>
                <c:pt idx="755">
                  <c:v>44.781528172971186</c:v>
                </c:pt>
                <c:pt idx="756">
                  <c:v>44.003289243442325</c:v>
                </c:pt>
                <c:pt idx="757">
                  <c:v>44.703338956632244</c:v>
                </c:pt>
                <c:pt idx="758">
                  <c:v>44.694388360853452</c:v>
                </c:pt>
                <c:pt idx="759">
                  <c:v>44.88731369281718</c:v>
                </c:pt>
                <c:pt idx="760">
                  <c:v>45.207450274220015</c:v>
                </c:pt>
                <c:pt idx="761">
                  <c:v>45.08456695227018</c:v>
                </c:pt>
                <c:pt idx="762">
                  <c:v>44.554454004496392</c:v>
                </c:pt>
                <c:pt idx="763">
                  <c:v>44.467048619700265</c:v>
                </c:pt>
                <c:pt idx="764">
                  <c:v>44.807383259506871</c:v>
                </c:pt>
                <c:pt idx="765">
                  <c:v>44.970928839678649</c:v>
                </c:pt>
                <c:pt idx="766">
                  <c:v>44.650300854496919</c:v>
                </c:pt>
                <c:pt idx="767">
                  <c:v>44.154578898423075</c:v>
                </c:pt>
                <c:pt idx="768">
                  <c:v>44.32424418504457</c:v>
                </c:pt>
                <c:pt idx="769">
                  <c:v>44.399001553486798</c:v>
                </c:pt>
                <c:pt idx="770">
                  <c:v>44.545231469053029</c:v>
                </c:pt>
                <c:pt idx="771">
                  <c:v>44.564695860842981</c:v>
                </c:pt>
                <c:pt idx="772">
                  <c:v>44.757141337095369</c:v>
                </c:pt>
                <c:pt idx="773">
                  <c:v>44.476881732535468</c:v>
                </c:pt>
                <c:pt idx="774">
                  <c:v>44.561192542788014</c:v>
                </c:pt>
                <c:pt idx="775">
                  <c:v>44.338575455365564</c:v>
                </c:pt>
                <c:pt idx="776">
                  <c:v>45.227343225401157</c:v>
                </c:pt>
                <c:pt idx="777">
                  <c:v>45.541822308963368</c:v>
                </c:pt>
                <c:pt idx="778">
                  <c:v>45.017223933900489</c:v>
                </c:pt>
                <c:pt idx="779">
                  <c:v>44.587580967036715</c:v>
                </c:pt>
                <c:pt idx="780">
                  <c:v>44.845222056048733</c:v>
                </c:pt>
                <c:pt idx="781">
                  <c:v>44.652422206836121</c:v>
                </c:pt>
                <c:pt idx="782">
                  <c:v>44.560027916976715</c:v>
                </c:pt>
                <c:pt idx="783">
                  <c:v>44.221326941089039</c:v>
                </c:pt>
                <c:pt idx="784">
                  <c:v>43.443037900549754</c:v>
                </c:pt>
                <c:pt idx="785">
                  <c:v>43.768371016089795</c:v>
                </c:pt>
                <c:pt idx="786">
                  <c:v>43.702081842424491</c:v>
                </c:pt>
                <c:pt idx="787">
                  <c:v>43.970771007401581</c:v>
                </c:pt>
                <c:pt idx="788">
                  <c:v>44.569711135490934</c:v>
                </c:pt>
                <c:pt idx="789">
                  <c:v>44.021695803553925</c:v>
                </c:pt>
                <c:pt idx="790">
                  <c:v>44.790417117712444</c:v>
                </c:pt>
                <c:pt idx="791">
                  <c:v>44.395769934930875</c:v>
                </c:pt>
                <c:pt idx="792">
                  <c:v>44.014809992015621</c:v>
                </c:pt>
                <c:pt idx="793">
                  <c:v>44.427320066230671</c:v>
                </c:pt>
                <c:pt idx="794">
                  <c:v>44.755919748775575</c:v>
                </c:pt>
                <c:pt idx="795">
                  <c:v>44.948447943521508</c:v>
                </c:pt>
                <c:pt idx="796">
                  <c:v>43.828484448953134</c:v>
                </c:pt>
                <c:pt idx="797">
                  <c:v>43.987635022725861</c:v>
                </c:pt>
                <c:pt idx="798">
                  <c:v>45.182691591557258</c:v>
                </c:pt>
                <c:pt idx="799">
                  <c:v>43.831388545938289</c:v>
                </c:pt>
                <c:pt idx="800">
                  <c:v>43.874945084176311</c:v>
                </c:pt>
                <c:pt idx="801">
                  <c:v>44.646325029608668</c:v>
                </c:pt>
                <c:pt idx="802">
                  <c:v>44.03019986012913</c:v>
                </c:pt>
                <c:pt idx="803">
                  <c:v>44.404378679240814</c:v>
                </c:pt>
                <c:pt idx="804">
                  <c:v>44.870986449633421</c:v>
                </c:pt>
                <c:pt idx="805">
                  <c:v>43.881976067896872</c:v>
                </c:pt>
                <c:pt idx="806">
                  <c:v>43.640978411626811</c:v>
                </c:pt>
                <c:pt idx="807">
                  <c:v>44.326202941046311</c:v>
                </c:pt>
                <c:pt idx="808">
                  <c:v>43.928564471227602</c:v>
                </c:pt>
                <c:pt idx="809">
                  <c:v>44.816713741233912</c:v>
                </c:pt>
                <c:pt idx="810">
                  <c:v>43.617979495829218</c:v>
                </c:pt>
                <c:pt idx="811">
                  <c:v>44.78758146885621</c:v>
                </c:pt>
                <c:pt idx="812">
                  <c:v>44.755474590751874</c:v>
                </c:pt>
                <c:pt idx="813">
                  <c:v>43.924619620599977</c:v>
                </c:pt>
                <c:pt idx="814">
                  <c:v>44.043146171127603</c:v>
                </c:pt>
                <c:pt idx="815">
                  <c:v>44.705645500937365</c:v>
                </c:pt>
                <c:pt idx="816">
                  <c:v>43.611648990404625</c:v>
                </c:pt>
                <c:pt idx="817">
                  <c:v>44.072624253686769</c:v>
                </c:pt>
                <c:pt idx="818">
                  <c:v>44.125989077281645</c:v>
                </c:pt>
                <c:pt idx="819">
                  <c:v>43.73791090661944</c:v>
                </c:pt>
                <c:pt idx="820">
                  <c:v>44.887900804945666</c:v>
                </c:pt>
                <c:pt idx="821">
                  <c:v>45.240149209778679</c:v>
                </c:pt>
                <c:pt idx="822">
                  <c:v>43.94317744517874</c:v>
                </c:pt>
                <c:pt idx="823">
                  <c:v>44.381547263012216</c:v>
                </c:pt>
                <c:pt idx="824">
                  <c:v>44.653040160003179</c:v>
                </c:pt>
                <c:pt idx="825">
                  <c:v>43.622546303162395</c:v>
                </c:pt>
                <c:pt idx="826">
                  <c:v>44.280610157833429</c:v>
                </c:pt>
                <c:pt idx="827">
                  <c:v>43.647164624086557</c:v>
                </c:pt>
                <c:pt idx="828">
                  <c:v>44.17733488717861</c:v>
                </c:pt>
                <c:pt idx="829">
                  <c:v>44.517866765708739</c:v>
                </c:pt>
                <c:pt idx="830">
                  <c:v>44.492004561079156</c:v>
                </c:pt>
                <c:pt idx="831">
                  <c:v>43.800406377649679</c:v>
                </c:pt>
                <c:pt idx="832">
                  <c:v>44.255670526984439</c:v>
                </c:pt>
                <c:pt idx="833">
                  <c:v>44.716065916877682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77-480B-B4A6-B63F78DCDEB3}"/>
            </c:ext>
          </c:extLst>
        </c:ser>
        <c:ser>
          <c:idx val="3"/>
          <c:order val="2"/>
          <c:tx>
            <c:strRef>
              <c:f>'G:\My Drive\KAUST - PhD\Semesters\3 - Summer 2019\Organo Bentonite Project\Interfacial Tension\OB DecaneRef\CTAB\[WCTAB10-6-DecaneRf.xls]WCTAB10-6-DecaneRf'!$B$1</c:f>
              <c:strCache>
                <c:ptCount val="1"/>
                <c:pt idx="0">
                  <c:v>ST [mN/m]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'[1]WCTAB10-6-DecaneRf'!$A$2:$A$834</c:f>
              <c:numCache>
                <c:formatCode>General</c:formatCode>
                <c:ptCount val="833"/>
                <c:pt idx="0">
                  <c:v>0</c:v>
                </c:pt>
                <c:pt idx="1">
                  <c:v>0.3599324166666667</c:v>
                </c:pt>
                <c:pt idx="2">
                  <c:v>0.71986611666666667</c:v>
                </c:pt>
                <c:pt idx="3">
                  <c:v>1.0797971166666664</c:v>
                </c:pt>
                <c:pt idx="4">
                  <c:v>1.4397296499999999</c:v>
                </c:pt>
                <c:pt idx="5">
                  <c:v>1.7996617166666666</c:v>
                </c:pt>
                <c:pt idx="6">
                  <c:v>2.1595939333333334</c:v>
                </c:pt>
                <c:pt idx="7">
                  <c:v>2.5195263333333333</c:v>
                </c:pt>
                <c:pt idx="8">
                  <c:v>2.879459433333333</c:v>
                </c:pt>
                <c:pt idx="9">
                  <c:v>3.2393909999999999</c:v>
                </c:pt>
                <c:pt idx="10">
                  <c:v>3.5993231666666663</c:v>
                </c:pt>
                <c:pt idx="11">
                  <c:v>3.9592634499999999</c:v>
                </c:pt>
                <c:pt idx="12">
                  <c:v>4.3191878333333333</c:v>
                </c:pt>
                <c:pt idx="13">
                  <c:v>4.6791205333333332</c:v>
                </c:pt>
                <c:pt idx="14">
                  <c:v>5.0390524499999998</c:v>
                </c:pt>
                <c:pt idx="15">
                  <c:v>5.3989868166666666</c:v>
                </c:pt>
                <c:pt idx="16">
                  <c:v>5.758916966666666</c:v>
                </c:pt>
                <c:pt idx="17">
                  <c:v>6.1188516333333336</c:v>
                </c:pt>
                <c:pt idx="18">
                  <c:v>6.4787817666666667</c:v>
                </c:pt>
                <c:pt idx="19">
                  <c:v>6.8387137833333327</c:v>
                </c:pt>
                <c:pt idx="20">
                  <c:v>7.1986462833333329</c:v>
                </c:pt>
                <c:pt idx="21">
                  <c:v>7.5585787</c:v>
                </c:pt>
                <c:pt idx="22">
                  <c:v>7.9185108833333322</c:v>
                </c:pt>
                <c:pt idx="23">
                  <c:v>8.2784430333333336</c:v>
                </c:pt>
                <c:pt idx="24">
                  <c:v>8.6383752666666656</c:v>
                </c:pt>
                <c:pt idx="25">
                  <c:v>8.998307333333333</c:v>
                </c:pt>
                <c:pt idx="26">
                  <c:v>9.3582396333333335</c:v>
                </c:pt>
                <c:pt idx="27">
                  <c:v>9.7181718499999992</c:v>
                </c:pt>
                <c:pt idx="28">
                  <c:v>10.078104183333332</c:v>
                </c:pt>
                <c:pt idx="29">
                  <c:v>10.438036333333333</c:v>
                </c:pt>
                <c:pt idx="30">
                  <c:v>10.797968666666666</c:v>
                </c:pt>
                <c:pt idx="31">
                  <c:v>11.157900799999998</c:v>
                </c:pt>
                <c:pt idx="32">
                  <c:v>11.517833133333333</c:v>
                </c:pt>
                <c:pt idx="33">
                  <c:v>11.877765333333333</c:v>
                </c:pt>
                <c:pt idx="34">
                  <c:v>12.237697616666667</c:v>
                </c:pt>
                <c:pt idx="35">
                  <c:v>12.597629616666666</c:v>
                </c:pt>
                <c:pt idx="36">
                  <c:v>12.957562183333332</c:v>
                </c:pt>
                <c:pt idx="37">
                  <c:v>13.317495883333333</c:v>
                </c:pt>
                <c:pt idx="38">
                  <c:v>13.677430449999999</c:v>
                </c:pt>
                <c:pt idx="39">
                  <c:v>14.037358733333331</c:v>
                </c:pt>
                <c:pt idx="40">
                  <c:v>14.397290966666667</c:v>
                </c:pt>
                <c:pt idx="41">
                  <c:v>14.757224833333334</c:v>
                </c:pt>
                <c:pt idx="42">
                  <c:v>15.117157416666666</c:v>
                </c:pt>
                <c:pt idx="43">
                  <c:v>15.47708735</c:v>
                </c:pt>
                <c:pt idx="44">
                  <c:v>15.837053366666664</c:v>
                </c:pt>
                <c:pt idx="45">
                  <c:v>16.196951833333333</c:v>
                </c:pt>
                <c:pt idx="46">
                  <c:v>16.556883833333334</c:v>
                </c:pt>
                <c:pt idx="47">
                  <c:v>16.916816066666666</c:v>
                </c:pt>
                <c:pt idx="48">
                  <c:v>17.276790649999999</c:v>
                </c:pt>
                <c:pt idx="49">
                  <c:v>17.636680683333331</c:v>
                </c:pt>
                <c:pt idx="50">
                  <c:v>17.996612599999999</c:v>
                </c:pt>
                <c:pt idx="51">
                  <c:v>18.356544966666664</c:v>
                </c:pt>
                <c:pt idx="52">
                  <c:v>18.716476983333333</c:v>
                </c:pt>
                <c:pt idx="53">
                  <c:v>19.076409433333332</c:v>
                </c:pt>
                <c:pt idx="54">
                  <c:v>19.436341249999998</c:v>
                </c:pt>
                <c:pt idx="55">
                  <c:v>19.7962734</c:v>
                </c:pt>
                <c:pt idx="56">
                  <c:v>20.15620573333333</c:v>
                </c:pt>
                <c:pt idx="57">
                  <c:v>20.516137766666663</c:v>
                </c:pt>
                <c:pt idx="58">
                  <c:v>20.876069916666665</c:v>
                </c:pt>
                <c:pt idx="59">
                  <c:v>21.236002116666665</c:v>
                </c:pt>
                <c:pt idx="60">
                  <c:v>21.595934783333334</c:v>
                </c:pt>
                <c:pt idx="61">
                  <c:v>21.95586643333333</c:v>
                </c:pt>
                <c:pt idx="62">
                  <c:v>22.3157991</c:v>
                </c:pt>
                <c:pt idx="63">
                  <c:v>22.675730733333335</c:v>
                </c:pt>
                <c:pt idx="64">
                  <c:v>23.035662983333332</c:v>
                </c:pt>
                <c:pt idx="65">
                  <c:v>23.395596433333331</c:v>
                </c:pt>
                <c:pt idx="66">
                  <c:v>23.755527433333331</c:v>
                </c:pt>
                <c:pt idx="67">
                  <c:v>24.115465949999997</c:v>
                </c:pt>
                <c:pt idx="68">
                  <c:v>24.475451633333332</c:v>
                </c:pt>
                <c:pt idx="69">
                  <c:v>24.83532435</c:v>
                </c:pt>
                <c:pt idx="70">
                  <c:v>25.195256833333335</c:v>
                </c:pt>
                <c:pt idx="71">
                  <c:v>25.555188933333334</c:v>
                </c:pt>
                <c:pt idx="72">
                  <c:v>25.915121416666668</c:v>
                </c:pt>
                <c:pt idx="73">
                  <c:v>26.275053549999999</c:v>
                </c:pt>
                <c:pt idx="74">
                  <c:v>26.634986083333331</c:v>
                </c:pt>
                <c:pt idx="75">
                  <c:v>26.994918433333332</c:v>
                </c:pt>
                <c:pt idx="76">
                  <c:v>27.354850683333332</c:v>
                </c:pt>
                <c:pt idx="77">
                  <c:v>27.714782949999996</c:v>
                </c:pt>
                <c:pt idx="78">
                  <c:v>28.074715383333334</c:v>
                </c:pt>
                <c:pt idx="79">
                  <c:v>28.434647649999999</c:v>
                </c:pt>
                <c:pt idx="80">
                  <c:v>28.794580116666666</c:v>
                </c:pt>
                <c:pt idx="81">
                  <c:v>29.154512433333331</c:v>
                </c:pt>
                <c:pt idx="82">
                  <c:v>29.514444949999998</c:v>
                </c:pt>
                <c:pt idx="83">
                  <c:v>29.874377416666665</c:v>
                </c:pt>
                <c:pt idx="84">
                  <c:v>30.234309716666665</c:v>
                </c:pt>
                <c:pt idx="85">
                  <c:v>30.594242433333331</c:v>
                </c:pt>
                <c:pt idx="86">
                  <c:v>30.954176533333332</c:v>
                </c:pt>
                <c:pt idx="87">
                  <c:v>31.314115266666665</c:v>
                </c:pt>
                <c:pt idx="88">
                  <c:v>31.674042199999995</c:v>
                </c:pt>
                <c:pt idx="89">
                  <c:v>32.033971866666668</c:v>
                </c:pt>
                <c:pt idx="90">
                  <c:v>32.393904216666662</c:v>
                </c:pt>
                <c:pt idx="91">
                  <c:v>32.753836633333336</c:v>
                </c:pt>
                <c:pt idx="92">
                  <c:v>33.113774783333334</c:v>
                </c:pt>
                <c:pt idx="93">
                  <c:v>33.473701566666669</c:v>
                </c:pt>
                <c:pt idx="94">
                  <c:v>33.833634166666663</c:v>
                </c:pt>
                <c:pt idx="95">
                  <c:v>34.19356655</c:v>
                </c:pt>
                <c:pt idx="96">
                  <c:v>34.553498983333334</c:v>
                </c:pt>
                <c:pt idx="97">
                  <c:v>34.91343151666667</c:v>
                </c:pt>
                <c:pt idx="98">
                  <c:v>35.273363750000001</c:v>
                </c:pt>
                <c:pt idx="99">
                  <c:v>35.633296333333327</c:v>
                </c:pt>
                <c:pt idx="100">
                  <c:v>35.993228716666664</c:v>
                </c:pt>
                <c:pt idx="101">
                  <c:v>36.353186366666669</c:v>
                </c:pt>
                <c:pt idx="102">
                  <c:v>36.713094233333329</c:v>
                </c:pt>
                <c:pt idx="103">
                  <c:v>37.073026283333334</c:v>
                </c:pt>
                <c:pt idx="104">
                  <c:v>37.433004933333329</c:v>
                </c:pt>
                <c:pt idx="105">
                  <c:v>37.792891216666668</c:v>
                </c:pt>
                <c:pt idx="106">
                  <c:v>38.152823683333331</c:v>
                </c:pt>
                <c:pt idx="107">
                  <c:v>38.512756216666659</c:v>
                </c:pt>
                <c:pt idx="108">
                  <c:v>38.872699933333337</c:v>
                </c:pt>
                <c:pt idx="109">
                  <c:v>39.232621233333333</c:v>
                </c:pt>
                <c:pt idx="110">
                  <c:v>39.59255366666666</c:v>
                </c:pt>
                <c:pt idx="111">
                  <c:v>39.952486216666664</c:v>
                </c:pt>
                <c:pt idx="112">
                  <c:v>40.312418666666666</c:v>
                </c:pt>
                <c:pt idx="113">
                  <c:v>40.672351366666668</c:v>
                </c:pt>
                <c:pt idx="114">
                  <c:v>41.032288383333331</c:v>
                </c:pt>
                <c:pt idx="115">
                  <c:v>41.392220733333332</c:v>
                </c:pt>
                <c:pt idx="116">
                  <c:v>41.752148933333338</c:v>
                </c:pt>
                <c:pt idx="117">
                  <c:v>42.112083149999997</c:v>
                </c:pt>
                <c:pt idx="118">
                  <c:v>42.472013749999995</c:v>
                </c:pt>
                <c:pt idx="119">
                  <c:v>42.831988699999997</c:v>
                </c:pt>
                <c:pt idx="120">
                  <c:v>43.19187878333333</c:v>
                </c:pt>
                <c:pt idx="121">
                  <c:v>43.551811300000004</c:v>
                </c:pt>
                <c:pt idx="122">
                  <c:v>43.911743799999996</c:v>
                </c:pt>
                <c:pt idx="123">
                  <c:v>44.271676299999996</c:v>
                </c:pt>
                <c:pt idx="124">
                  <c:v>44.631608933333332</c:v>
                </c:pt>
                <c:pt idx="125">
                  <c:v>44.991542350000003</c:v>
                </c:pt>
                <c:pt idx="126">
                  <c:v>45.351475233333332</c:v>
                </c:pt>
                <c:pt idx="127">
                  <c:v>45.711406483333334</c:v>
                </c:pt>
                <c:pt idx="128">
                  <c:v>46.071339083333328</c:v>
                </c:pt>
                <c:pt idx="129">
                  <c:v>46.431271383333332</c:v>
                </c:pt>
                <c:pt idx="130">
                  <c:v>46.791203983333325</c:v>
                </c:pt>
                <c:pt idx="131">
                  <c:v>47.151136166666667</c:v>
                </c:pt>
                <c:pt idx="132">
                  <c:v>47.511068783333336</c:v>
                </c:pt>
                <c:pt idx="133">
                  <c:v>47.871001566666664</c:v>
                </c:pt>
                <c:pt idx="134">
                  <c:v>48.230933883333336</c:v>
                </c:pt>
                <c:pt idx="135">
                  <c:v>48.590866200000001</c:v>
                </c:pt>
                <c:pt idx="136">
                  <c:v>48.950798899999995</c:v>
                </c:pt>
                <c:pt idx="137">
                  <c:v>49.310731383333327</c:v>
                </c:pt>
                <c:pt idx="138">
                  <c:v>49.670663900000001</c:v>
                </c:pt>
                <c:pt idx="139">
                  <c:v>50.030596483333326</c:v>
                </c:pt>
                <c:pt idx="140">
                  <c:v>50.390547583333337</c:v>
                </c:pt>
                <c:pt idx="141">
                  <c:v>50.750461533333329</c:v>
                </c:pt>
                <c:pt idx="142">
                  <c:v>51.110395899999993</c:v>
                </c:pt>
                <c:pt idx="143">
                  <c:v>51.470326549999996</c:v>
                </c:pt>
                <c:pt idx="144">
                  <c:v>51.830261700000001</c:v>
                </c:pt>
                <c:pt idx="145">
                  <c:v>52.1901917</c:v>
                </c:pt>
                <c:pt idx="146">
                  <c:v>52.550124533333332</c:v>
                </c:pt>
                <c:pt idx="147">
                  <c:v>52.910056899999994</c:v>
                </c:pt>
                <c:pt idx="148">
                  <c:v>53.269989333333335</c:v>
                </c:pt>
                <c:pt idx="149">
                  <c:v>53.629922116666663</c:v>
                </c:pt>
                <c:pt idx="150">
                  <c:v>53.989854549999997</c:v>
                </c:pt>
                <c:pt idx="151">
                  <c:v>54.349786966666663</c:v>
                </c:pt>
                <c:pt idx="152">
                  <c:v>54.709720583333336</c:v>
                </c:pt>
                <c:pt idx="153">
                  <c:v>55.069652066666663</c:v>
                </c:pt>
                <c:pt idx="154">
                  <c:v>55.429584633333327</c:v>
                </c:pt>
                <c:pt idx="155">
                  <c:v>55.789517366666665</c:v>
                </c:pt>
                <c:pt idx="156">
                  <c:v>56.149450499999993</c:v>
                </c:pt>
                <c:pt idx="157">
                  <c:v>56.509383049999997</c:v>
                </c:pt>
                <c:pt idx="158">
                  <c:v>56.869315399999998</c:v>
                </c:pt>
                <c:pt idx="159">
                  <c:v>57.229247800000003</c:v>
                </c:pt>
                <c:pt idx="160">
                  <c:v>57.589180550000002</c:v>
                </c:pt>
                <c:pt idx="161">
                  <c:v>57.94911248333333</c:v>
                </c:pt>
                <c:pt idx="162">
                  <c:v>58.309044999999998</c:v>
                </c:pt>
                <c:pt idx="163">
                  <c:v>58.668977699999999</c:v>
                </c:pt>
                <c:pt idx="164">
                  <c:v>59.02891016666667</c:v>
                </c:pt>
                <c:pt idx="165">
                  <c:v>59.388842849999996</c:v>
                </c:pt>
                <c:pt idx="166">
                  <c:v>59.748775299999998</c:v>
                </c:pt>
                <c:pt idx="167">
                  <c:v>60.108707950000003</c:v>
                </c:pt>
                <c:pt idx="168">
                  <c:v>60.468640683333327</c:v>
                </c:pt>
                <c:pt idx="169">
                  <c:v>60.828577416666668</c:v>
                </c:pt>
                <c:pt idx="170">
                  <c:v>61.188505733333336</c:v>
                </c:pt>
                <c:pt idx="171">
                  <c:v>61.548438933333337</c:v>
                </c:pt>
                <c:pt idx="172">
                  <c:v>61.908370599999998</c:v>
                </c:pt>
                <c:pt idx="173">
                  <c:v>62.268303400000001</c:v>
                </c:pt>
                <c:pt idx="174">
                  <c:v>62.628235849999996</c:v>
                </c:pt>
                <c:pt idx="175">
                  <c:v>62.988169299999996</c:v>
                </c:pt>
                <c:pt idx="176">
                  <c:v>63.348100816666665</c:v>
                </c:pt>
                <c:pt idx="177">
                  <c:v>63.708033233333332</c:v>
                </c:pt>
                <c:pt idx="178">
                  <c:v>64.067965900000004</c:v>
                </c:pt>
                <c:pt idx="179">
                  <c:v>64.427898516666659</c:v>
                </c:pt>
                <c:pt idx="180">
                  <c:v>64.78783159999999</c:v>
                </c:pt>
                <c:pt idx="181">
                  <c:v>65.147763449999999</c:v>
                </c:pt>
                <c:pt idx="182">
                  <c:v>65.507695983333335</c:v>
                </c:pt>
                <c:pt idx="183">
                  <c:v>65.86763011666666</c:v>
                </c:pt>
                <c:pt idx="184">
                  <c:v>66.227561133333339</c:v>
                </c:pt>
                <c:pt idx="185">
                  <c:v>66.587493649999999</c:v>
                </c:pt>
                <c:pt idx="186">
                  <c:v>66.947426316666665</c:v>
                </c:pt>
                <c:pt idx="187">
                  <c:v>67.307358766666667</c:v>
                </c:pt>
                <c:pt idx="188">
                  <c:v>67.667291683333332</c:v>
                </c:pt>
                <c:pt idx="189">
                  <c:v>68.027223766666665</c:v>
                </c:pt>
                <c:pt idx="190">
                  <c:v>68.387156400000009</c:v>
                </c:pt>
                <c:pt idx="191">
                  <c:v>68.747089049999985</c:v>
                </c:pt>
                <c:pt idx="192">
                  <c:v>69.107021616666671</c:v>
                </c:pt>
                <c:pt idx="193">
                  <c:v>69.466953899999993</c:v>
                </c:pt>
                <c:pt idx="194">
                  <c:v>69.826890733333329</c:v>
                </c:pt>
                <c:pt idx="195">
                  <c:v>70.186819416666665</c:v>
                </c:pt>
                <c:pt idx="196">
                  <c:v>70.546756549999998</c:v>
                </c:pt>
                <c:pt idx="197">
                  <c:v>70.906684233333337</c:v>
                </c:pt>
                <c:pt idx="198">
                  <c:v>71.266619599999999</c:v>
                </c:pt>
                <c:pt idx="199">
                  <c:v>71.626549633333326</c:v>
                </c:pt>
                <c:pt idx="200">
                  <c:v>71.986481899999987</c:v>
                </c:pt>
                <c:pt idx="201">
                  <c:v>72.346414766666655</c:v>
                </c:pt>
                <c:pt idx="202">
                  <c:v>72.706347049999991</c:v>
                </c:pt>
                <c:pt idx="203">
                  <c:v>73.066279883333337</c:v>
                </c:pt>
                <c:pt idx="204">
                  <c:v>73.42621235</c:v>
                </c:pt>
                <c:pt idx="205">
                  <c:v>73.786149183333322</c:v>
                </c:pt>
                <c:pt idx="206">
                  <c:v>74.146077383333321</c:v>
                </c:pt>
                <c:pt idx="207">
                  <c:v>74.506010416666655</c:v>
                </c:pt>
                <c:pt idx="208">
                  <c:v>74.86594255</c:v>
                </c:pt>
                <c:pt idx="209">
                  <c:v>75.225875183333329</c:v>
                </c:pt>
                <c:pt idx="210">
                  <c:v>75.585807916666667</c:v>
                </c:pt>
                <c:pt idx="211">
                  <c:v>75.945740449999988</c:v>
                </c:pt>
                <c:pt idx="212">
                  <c:v>76.305672816666657</c:v>
                </c:pt>
                <c:pt idx="213">
                  <c:v>76.665605366666654</c:v>
                </c:pt>
                <c:pt idx="214">
                  <c:v>77.025538049999994</c:v>
                </c:pt>
                <c:pt idx="215">
                  <c:v>77.385470716666674</c:v>
                </c:pt>
                <c:pt idx="216">
                  <c:v>77.745410666666658</c:v>
                </c:pt>
                <c:pt idx="217">
                  <c:v>78.105335916666661</c:v>
                </c:pt>
                <c:pt idx="218">
                  <c:v>78.465268366666663</c:v>
                </c:pt>
                <c:pt idx="219">
                  <c:v>78.825200949999996</c:v>
                </c:pt>
                <c:pt idx="220">
                  <c:v>79.185133683333333</c:v>
                </c:pt>
                <c:pt idx="221">
                  <c:v>79.545066516666651</c:v>
                </c:pt>
                <c:pt idx="222">
                  <c:v>79.904998666666657</c:v>
                </c:pt>
                <c:pt idx="223">
                  <c:v>80.264932699999989</c:v>
                </c:pt>
                <c:pt idx="224">
                  <c:v>80.624864083333321</c:v>
                </c:pt>
                <c:pt idx="225">
                  <c:v>80.984796849999995</c:v>
                </c:pt>
                <c:pt idx="226">
                  <c:v>81.344728900000007</c:v>
                </c:pt>
                <c:pt idx="227">
                  <c:v>81.704661616666669</c:v>
                </c:pt>
                <c:pt idx="228">
                  <c:v>82.064594099999994</c:v>
                </c:pt>
                <c:pt idx="229">
                  <c:v>82.42452681666667</c:v>
                </c:pt>
                <c:pt idx="230">
                  <c:v>82.784459199999986</c:v>
                </c:pt>
                <c:pt idx="231">
                  <c:v>83.144391816666669</c:v>
                </c:pt>
                <c:pt idx="232">
                  <c:v>83.504324366666665</c:v>
                </c:pt>
                <c:pt idx="233">
                  <c:v>83.864257199999983</c:v>
                </c:pt>
                <c:pt idx="234">
                  <c:v>84.224189983333332</c:v>
                </c:pt>
                <c:pt idx="235">
                  <c:v>84.584122149999999</c:v>
                </c:pt>
                <c:pt idx="236">
                  <c:v>84.944056233333342</c:v>
                </c:pt>
                <c:pt idx="237">
                  <c:v>85.303987316666664</c:v>
                </c:pt>
                <c:pt idx="238">
                  <c:v>85.663920516666664</c:v>
                </c:pt>
                <c:pt idx="239">
                  <c:v>86.02385263333332</c:v>
                </c:pt>
                <c:pt idx="240">
                  <c:v>86.383785166666669</c:v>
                </c:pt>
                <c:pt idx="241">
                  <c:v>86.743724366666655</c:v>
                </c:pt>
                <c:pt idx="242">
                  <c:v>87.103651099999993</c:v>
                </c:pt>
                <c:pt idx="243">
                  <c:v>87.463583733333323</c:v>
                </c:pt>
                <c:pt idx="244">
                  <c:v>87.823515916666651</c:v>
                </c:pt>
                <c:pt idx="245">
                  <c:v>88.18344900000001</c:v>
                </c:pt>
                <c:pt idx="246">
                  <c:v>88.543383466666668</c:v>
                </c:pt>
                <c:pt idx="247">
                  <c:v>88.903314366666663</c:v>
                </c:pt>
                <c:pt idx="248">
                  <c:v>89.263249133333332</c:v>
                </c:pt>
                <c:pt idx="249">
                  <c:v>89.623178583333328</c:v>
                </c:pt>
                <c:pt idx="250">
                  <c:v>89.983114883333329</c:v>
                </c:pt>
                <c:pt idx="251">
                  <c:v>90.343043983333331</c:v>
                </c:pt>
                <c:pt idx="252">
                  <c:v>90.702977266666664</c:v>
                </c:pt>
                <c:pt idx="253">
                  <c:v>91.062908966666654</c:v>
                </c:pt>
                <c:pt idx="254">
                  <c:v>91.422841549999987</c:v>
                </c:pt>
                <c:pt idx="255">
                  <c:v>91.782774133333334</c:v>
                </c:pt>
                <c:pt idx="256">
                  <c:v>92.142706733333327</c:v>
                </c:pt>
                <c:pt idx="257">
                  <c:v>92.502639683333342</c:v>
                </c:pt>
                <c:pt idx="258">
                  <c:v>92.862572349999994</c:v>
                </c:pt>
                <c:pt idx="259">
                  <c:v>93.222504549999996</c:v>
                </c:pt>
                <c:pt idx="260">
                  <c:v>93.582437166666665</c:v>
                </c:pt>
                <c:pt idx="261">
                  <c:v>93.942369683333325</c:v>
                </c:pt>
                <c:pt idx="262">
                  <c:v>94.302302299999994</c:v>
                </c:pt>
                <c:pt idx="263">
                  <c:v>94.662235466666672</c:v>
                </c:pt>
                <c:pt idx="264">
                  <c:v>95.022167633333325</c:v>
                </c:pt>
                <c:pt idx="265">
                  <c:v>95.382099949999983</c:v>
                </c:pt>
                <c:pt idx="266">
                  <c:v>95.742032516666669</c:v>
                </c:pt>
                <c:pt idx="267">
                  <c:v>96.10196508333334</c:v>
                </c:pt>
                <c:pt idx="268">
                  <c:v>96.46189986666667</c:v>
                </c:pt>
                <c:pt idx="269">
                  <c:v>96.821830166666658</c:v>
                </c:pt>
                <c:pt idx="270">
                  <c:v>97.181763050000001</c:v>
                </c:pt>
                <c:pt idx="271">
                  <c:v>97.54169541666667</c:v>
                </c:pt>
                <c:pt idx="272">
                  <c:v>97.901628566666659</c:v>
                </c:pt>
                <c:pt idx="273">
                  <c:v>98.261561233333339</c:v>
                </c:pt>
                <c:pt idx="274">
                  <c:v>98.621496616666661</c:v>
                </c:pt>
                <c:pt idx="275">
                  <c:v>98.981429666666656</c:v>
                </c:pt>
                <c:pt idx="276">
                  <c:v>99.341358499999998</c:v>
                </c:pt>
                <c:pt idx="277">
                  <c:v>99.701294049999987</c:v>
                </c:pt>
                <c:pt idx="278">
                  <c:v>100.06123219999999</c:v>
                </c:pt>
                <c:pt idx="279">
                  <c:v>100.42115671666666</c:v>
                </c:pt>
                <c:pt idx="280">
                  <c:v>100.78108843333332</c:v>
                </c:pt>
                <c:pt idx="281">
                  <c:v>101.14102116666666</c:v>
                </c:pt>
                <c:pt idx="282">
                  <c:v>101.50095358333333</c:v>
                </c:pt>
                <c:pt idx="283">
                  <c:v>101.86088685</c:v>
                </c:pt>
                <c:pt idx="284">
                  <c:v>102.22081876666667</c:v>
                </c:pt>
                <c:pt idx="285">
                  <c:v>102.58075146666667</c:v>
                </c:pt>
                <c:pt idx="286">
                  <c:v>102.94068388333334</c:v>
                </c:pt>
                <c:pt idx="287">
                  <c:v>103.30061681666666</c:v>
                </c:pt>
                <c:pt idx="288">
                  <c:v>103.66054933333334</c:v>
                </c:pt>
                <c:pt idx="289">
                  <c:v>104.02048164999999</c:v>
                </c:pt>
                <c:pt idx="290">
                  <c:v>104.38041433333333</c:v>
                </c:pt>
                <c:pt idx="291">
                  <c:v>104.74034693333333</c:v>
                </c:pt>
                <c:pt idx="292">
                  <c:v>105.10028518333334</c:v>
                </c:pt>
                <c:pt idx="293">
                  <c:v>105.46021195</c:v>
                </c:pt>
                <c:pt idx="294">
                  <c:v>105.82014476666667</c:v>
                </c:pt>
                <c:pt idx="295">
                  <c:v>106.18007738333333</c:v>
                </c:pt>
                <c:pt idx="296">
                  <c:v>106.54000984999999</c:v>
                </c:pt>
                <c:pt idx="297">
                  <c:v>106.89994268333334</c:v>
                </c:pt>
                <c:pt idx="298">
                  <c:v>107.25987496666667</c:v>
                </c:pt>
                <c:pt idx="299">
                  <c:v>107.6198076</c:v>
                </c:pt>
                <c:pt idx="300">
                  <c:v>107.97974078333333</c:v>
                </c:pt>
                <c:pt idx="301">
                  <c:v>108.33967294999999</c:v>
                </c:pt>
                <c:pt idx="302">
                  <c:v>108.69960859999999</c:v>
                </c:pt>
                <c:pt idx="303">
                  <c:v>109.05953808333332</c:v>
                </c:pt>
                <c:pt idx="304">
                  <c:v>109.41947239999999</c:v>
                </c:pt>
                <c:pt idx="305">
                  <c:v>109.77940346666666</c:v>
                </c:pt>
                <c:pt idx="306">
                  <c:v>110.13933593333333</c:v>
                </c:pt>
                <c:pt idx="307">
                  <c:v>110.49926869999999</c:v>
                </c:pt>
                <c:pt idx="308">
                  <c:v>110.85920105</c:v>
                </c:pt>
                <c:pt idx="309">
                  <c:v>111.21913376666666</c:v>
                </c:pt>
                <c:pt idx="310">
                  <c:v>111.57906631666667</c:v>
                </c:pt>
                <c:pt idx="311">
                  <c:v>111.93899928333333</c:v>
                </c:pt>
                <c:pt idx="312">
                  <c:v>112.29895666666667</c:v>
                </c:pt>
                <c:pt idx="313">
                  <c:v>112.65886458333333</c:v>
                </c:pt>
                <c:pt idx="314">
                  <c:v>113.01879681666666</c:v>
                </c:pt>
                <c:pt idx="315">
                  <c:v>113.37872965</c:v>
                </c:pt>
                <c:pt idx="316">
                  <c:v>113.73866201666667</c:v>
                </c:pt>
                <c:pt idx="317">
                  <c:v>114.09859466666667</c:v>
                </c:pt>
                <c:pt idx="318">
                  <c:v>114.45852726666665</c:v>
                </c:pt>
                <c:pt idx="319">
                  <c:v>114.8184607</c:v>
                </c:pt>
                <c:pt idx="320">
                  <c:v>115.17839249999999</c:v>
                </c:pt>
                <c:pt idx="321">
                  <c:v>115.53832486666667</c:v>
                </c:pt>
                <c:pt idx="322">
                  <c:v>115.89825769999999</c:v>
                </c:pt>
                <c:pt idx="323">
                  <c:v>116.25819</c:v>
                </c:pt>
                <c:pt idx="324">
                  <c:v>116.61812251666667</c:v>
                </c:pt>
                <c:pt idx="325">
                  <c:v>116.97805933333332</c:v>
                </c:pt>
                <c:pt idx="326">
                  <c:v>117.33798788333334</c:v>
                </c:pt>
                <c:pt idx="327">
                  <c:v>117.69792054999999</c:v>
                </c:pt>
                <c:pt idx="328">
                  <c:v>118.05785291666666</c:v>
                </c:pt>
                <c:pt idx="329">
                  <c:v>118.41778833333333</c:v>
                </c:pt>
                <c:pt idx="330">
                  <c:v>118.77772003333332</c:v>
                </c:pt>
                <c:pt idx="331">
                  <c:v>119.13765218333333</c:v>
                </c:pt>
                <c:pt idx="332">
                  <c:v>119.49758356666666</c:v>
                </c:pt>
                <c:pt idx="333">
                  <c:v>119.85751609999998</c:v>
                </c:pt>
                <c:pt idx="334">
                  <c:v>120.21744826666666</c:v>
                </c:pt>
                <c:pt idx="335">
                  <c:v>120.57738235000001</c:v>
                </c:pt>
                <c:pt idx="336">
                  <c:v>120.93731361666666</c:v>
                </c:pt>
                <c:pt idx="337">
                  <c:v>121.29724623333333</c:v>
                </c:pt>
                <c:pt idx="338">
                  <c:v>121.65717865000001</c:v>
                </c:pt>
                <c:pt idx="339">
                  <c:v>122.01711155</c:v>
                </c:pt>
                <c:pt idx="340">
                  <c:v>122.37704378333333</c:v>
                </c:pt>
                <c:pt idx="341">
                  <c:v>122.7369765</c:v>
                </c:pt>
                <c:pt idx="342">
                  <c:v>123.09690908333332</c:v>
                </c:pt>
                <c:pt idx="343">
                  <c:v>123.45684203333332</c:v>
                </c:pt>
                <c:pt idx="344">
                  <c:v>123.81677428333333</c:v>
                </c:pt>
                <c:pt idx="345">
                  <c:v>124.17670749999999</c:v>
                </c:pt>
                <c:pt idx="346">
                  <c:v>124.53663948333333</c:v>
                </c:pt>
                <c:pt idx="347">
                  <c:v>124.89657276666667</c:v>
                </c:pt>
                <c:pt idx="348">
                  <c:v>125.2565049</c:v>
                </c:pt>
                <c:pt idx="349">
                  <c:v>125.61643729999999</c:v>
                </c:pt>
                <c:pt idx="350">
                  <c:v>125.97636996666667</c:v>
                </c:pt>
                <c:pt idx="351">
                  <c:v>126.33630255</c:v>
                </c:pt>
                <c:pt idx="352">
                  <c:v>126.6962355</c:v>
                </c:pt>
                <c:pt idx="353">
                  <c:v>127.05616779999998</c:v>
                </c:pt>
                <c:pt idx="354">
                  <c:v>127.4161039</c:v>
                </c:pt>
                <c:pt idx="355">
                  <c:v>127.77603294999999</c:v>
                </c:pt>
                <c:pt idx="356">
                  <c:v>128.13596841666666</c:v>
                </c:pt>
                <c:pt idx="357">
                  <c:v>128.49589848333332</c:v>
                </c:pt>
                <c:pt idx="358">
                  <c:v>128.85583096666667</c:v>
                </c:pt>
                <c:pt idx="359">
                  <c:v>129.21576543333333</c:v>
                </c:pt>
                <c:pt idx="360">
                  <c:v>129.57569646666667</c:v>
                </c:pt>
                <c:pt idx="361">
                  <c:v>129.93562839999998</c:v>
                </c:pt>
                <c:pt idx="362">
                  <c:v>130.29556173333333</c:v>
                </c:pt>
                <c:pt idx="363">
                  <c:v>130.65549348333332</c:v>
                </c:pt>
                <c:pt idx="364">
                  <c:v>131.01542616666666</c:v>
                </c:pt>
                <c:pt idx="365">
                  <c:v>131.37535863333332</c:v>
                </c:pt>
                <c:pt idx="366">
                  <c:v>131.73529136666667</c:v>
                </c:pt>
                <c:pt idx="367">
                  <c:v>132.09522375</c:v>
                </c:pt>
                <c:pt idx="368">
                  <c:v>132.45515748333332</c:v>
                </c:pt>
                <c:pt idx="369">
                  <c:v>132.81508896666665</c:v>
                </c:pt>
                <c:pt idx="370">
                  <c:v>133.17502158333335</c:v>
                </c:pt>
                <c:pt idx="371">
                  <c:v>133.53495413333334</c:v>
                </c:pt>
                <c:pt idx="372">
                  <c:v>133.89488723333332</c:v>
                </c:pt>
                <c:pt idx="373">
                  <c:v>134.254819</c:v>
                </c:pt>
                <c:pt idx="374">
                  <c:v>134.61475173333332</c:v>
                </c:pt>
                <c:pt idx="375">
                  <c:v>134.97468419999998</c:v>
                </c:pt>
                <c:pt idx="376">
                  <c:v>135.33461726666667</c:v>
                </c:pt>
                <c:pt idx="377">
                  <c:v>135.69454931666667</c:v>
                </c:pt>
                <c:pt idx="378">
                  <c:v>136.05448176666667</c:v>
                </c:pt>
                <c:pt idx="379">
                  <c:v>136.41441673333333</c:v>
                </c:pt>
                <c:pt idx="380">
                  <c:v>136.7743471</c:v>
                </c:pt>
                <c:pt idx="381">
                  <c:v>137.13427974999999</c:v>
                </c:pt>
                <c:pt idx="382">
                  <c:v>137.49421228333333</c:v>
                </c:pt>
                <c:pt idx="383">
                  <c:v>137.85414778333333</c:v>
                </c:pt>
                <c:pt idx="384">
                  <c:v>138.21407736666666</c:v>
                </c:pt>
                <c:pt idx="385">
                  <c:v>138.57401011666667</c:v>
                </c:pt>
                <c:pt idx="386">
                  <c:v>138.93394253333332</c:v>
                </c:pt>
                <c:pt idx="387">
                  <c:v>139.29387526666667</c:v>
                </c:pt>
                <c:pt idx="388">
                  <c:v>139.65380831666664</c:v>
                </c:pt>
                <c:pt idx="389">
                  <c:v>140.01374045</c:v>
                </c:pt>
                <c:pt idx="390">
                  <c:v>140.37367323333331</c:v>
                </c:pt>
                <c:pt idx="391">
                  <c:v>140.73360576666667</c:v>
                </c:pt>
                <c:pt idx="392">
                  <c:v>141.09353831666667</c:v>
                </c:pt>
                <c:pt idx="393">
                  <c:v>141.45347103333333</c:v>
                </c:pt>
                <c:pt idx="394">
                  <c:v>141.81340355</c:v>
                </c:pt>
                <c:pt idx="395">
                  <c:v>142.17333615000001</c:v>
                </c:pt>
                <c:pt idx="396">
                  <c:v>142.53326886666667</c:v>
                </c:pt>
                <c:pt idx="397">
                  <c:v>142.89320175</c:v>
                </c:pt>
                <c:pt idx="398">
                  <c:v>143.25313528333334</c:v>
                </c:pt>
                <c:pt idx="399">
                  <c:v>143.61306748333334</c:v>
                </c:pt>
                <c:pt idx="400">
                  <c:v>143.97299938333333</c:v>
                </c:pt>
                <c:pt idx="401">
                  <c:v>144.33293330000001</c:v>
                </c:pt>
                <c:pt idx="402">
                  <c:v>144.69286456666666</c:v>
                </c:pt>
                <c:pt idx="403">
                  <c:v>145.05279751666666</c:v>
                </c:pt>
                <c:pt idx="404">
                  <c:v>145.41272984999998</c:v>
                </c:pt>
                <c:pt idx="405">
                  <c:v>145.77266331666667</c:v>
                </c:pt>
                <c:pt idx="406">
                  <c:v>146.13259921666665</c:v>
                </c:pt>
                <c:pt idx="407">
                  <c:v>146.49252770000001</c:v>
                </c:pt>
                <c:pt idx="408">
                  <c:v>146.85246275</c:v>
                </c:pt>
                <c:pt idx="409">
                  <c:v>147.21239313333334</c:v>
                </c:pt>
                <c:pt idx="410">
                  <c:v>147.57232955000001</c:v>
                </c:pt>
                <c:pt idx="411">
                  <c:v>147.93225901666665</c:v>
                </c:pt>
                <c:pt idx="412">
                  <c:v>148.29219113333332</c:v>
                </c:pt>
                <c:pt idx="413">
                  <c:v>148.65212491666665</c:v>
                </c:pt>
                <c:pt idx="414">
                  <c:v>149.01205634999999</c:v>
                </c:pt>
                <c:pt idx="415">
                  <c:v>149.37198900000001</c:v>
                </c:pt>
                <c:pt idx="416">
                  <c:v>149.73192151666666</c:v>
                </c:pt>
                <c:pt idx="417">
                  <c:v>150.09185418333334</c:v>
                </c:pt>
                <c:pt idx="418">
                  <c:v>150.45178673333334</c:v>
                </c:pt>
                <c:pt idx="419">
                  <c:v>150.81171961666666</c:v>
                </c:pt>
                <c:pt idx="420">
                  <c:v>151.17165201666666</c:v>
                </c:pt>
                <c:pt idx="421">
                  <c:v>151.53158468333331</c:v>
                </c:pt>
                <c:pt idx="422">
                  <c:v>151.89151746666667</c:v>
                </c:pt>
                <c:pt idx="423">
                  <c:v>152.25144991666667</c:v>
                </c:pt>
                <c:pt idx="424">
                  <c:v>152.61138278333331</c:v>
                </c:pt>
                <c:pt idx="425">
                  <c:v>152.97131558333334</c:v>
                </c:pt>
                <c:pt idx="426">
                  <c:v>153.33124806666666</c:v>
                </c:pt>
                <c:pt idx="427">
                  <c:v>153.69118046666665</c:v>
                </c:pt>
                <c:pt idx="428">
                  <c:v>154.05111346666666</c:v>
                </c:pt>
                <c:pt idx="429">
                  <c:v>154.41105593333333</c:v>
                </c:pt>
                <c:pt idx="430">
                  <c:v>154.77097893333334</c:v>
                </c:pt>
                <c:pt idx="431">
                  <c:v>155.13091093333333</c:v>
                </c:pt>
                <c:pt idx="432">
                  <c:v>155.49084358333332</c:v>
                </c:pt>
                <c:pt idx="433">
                  <c:v>155.85077733333335</c:v>
                </c:pt>
                <c:pt idx="434">
                  <c:v>156.21070903333333</c:v>
                </c:pt>
                <c:pt idx="435">
                  <c:v>156.57064378333331</c:v>
                </c:pt>
                <c:pt idx="436">
                  <c:v>156.93057425000001</c:v>
                </c:pt>
                <c:pt idx="437">
                  <c:v>157.29050693333332</c:v>
                </c:pt>
                <c:pt idx="438">
                  <c:v>157.65043929999999</c:v>
                </c:pt>
                <c:pt idx="439">
                  <c:v>158.01037208333335</c:v>
                </c:pt>
                <c:pt idx="440">
                  <c:v>158.37030463333335</c:v>
                </c:pt>
                <c:pt idx="441">
                  <c:v>158.73023713333333</c:v>
                </c:pt>
                <c:pt idx="442">
                  <c:v>159.09016979999998</c:v>
                </c:pt>
                <c:pt idx="443">
                  <c:v>159.45010236666667</c:v>
                </c:pt>
                <c:pt idx="444">
                  <c:v>159.81003511666665</c:v>
                </c:pt>
                <c:pt idx="445">
                  <c:v>160.16996851666667</c:v>
                </c:pt>
                <c:pt idx="446">
                  <c:v>160.52990025</c:v>
                </c:pt>
                <c:pt idx="447">
                  <c:v>160.88983291666668</c:v>
                </c:pt>
                <c:pt idx="448">
                  <c:v>161.2497655833333</c:v>
                </c:pt>
                <c:pt idx="449">
                  <c:v>161.60969813333332</c:v>
                </c:pt>
                <c:pt idx="450">
                  <c:v>161.96963071666667</c:v>
                </c:pt>
                <c:pt idx="451">
                  <c:v>162.32956348333335</c:v>
                </c:pt>
                <c:pt idx="452">
                  <c:v>162.68949609999999</c:v>
                </c:pt>
                <c:pt idx="453">
                  <c:v>163.04942866666667</c:v>
                </c:pt>
                <c:pt idx="454">
                  <c:v>163.40936189999999</c:v>
                </c:pt>
                <c:pt idx="455">
                  <c:v>163.76929444999999</c:v>
                </c:pt>
                <c:pt idx="456">
                  <c:v>164.12922668333334</c:v>
                </c:pt>
                <c:pt idx="457">
                  <c:v>164.48915914999998</c:v>
                </c:pt>
                <c:pt idx="458">
                  <c:v>164.84909186666667</c:v>
                </c:pt>
                <c:pt idx="459">
                  <c:v>165.20902483333333</c:v>
                </c:pt>
                <c:pt idx="460">
                  <c:v>165.56895864999998</c:v>
                </c:pt>
                <c:pt idx="461">
                  <c:v>165.92888978333335</c:v>
                </c:pt>
                <c:pt idx="462">
                  <c:v>166.28882539999998</c:v>
                </c:pt>
                <c:pt idx="463">
                  <c:v>166.64875570000001</c:v>
                </c:pt>
                <c:pt idx="464">
                  <c:v>167.00869328333332</c:v>
                </c:pt>
                <c:pt idx="465">
                  <c:v>167.36862013333334</c:v>
                </c:pt>
                <c:pt idx="466">
                  <c:v>167.72855293333333</c:v>
                </c:pt>
                <c:pt idx="467">
                  <c:v>168.08848576666665</c:v>
                </c:pt>
                <c:pt idx="468">
                  <c:v>168.44841811666666</c:v>
                </c:pt>
                <c:pt idx="469">
                  <c:v>168.8083507333333</c:v>
                </c:pt>
                <c:pt idx="470">
                  <c:v>169.1682835</c:v>
                </c:pt>
                <c:pt idx="471">
                  <c:v>169.52821623333332</c:v>
                </c:pt>
                <c:pt idx="472">
                  <c:v>169.88814864999998</c:v>
                </c:pt>
                <c:pt idx="473">
                  <c:v>170.24808139999999</c:v>
                </c:pt>
                <c:pt idx="474">
                  <c:v>170.60801384999999</c:v>
                </c:pt>
                <c:pt idx="475">
                  <c:v>170.96794643333334</c:v>
                </c:pt>
                <c:pt idx="476">
                  <c:v>171.32787943333332</c:v>
                </c:pt>
                <c:pt idx="477">
                  <c:v>171.68781171666666</c:v>
                </c:pt>
                <c:pt idx="478">
                  <c:v>172.04774473333333</c:v>
                </c:pt>
                <c:pt idx="479">
                  <c:v>172.40767711666666</c:v>
                </c:pt>
                <c:pt idx="480">
                  <c:v>172.76760986666665</c:v>
                </c:pt>
                <c:pt idx="481">
                  <c:v>173.12754218333333</c:v>
                </c:pt>
                <c:pt idx="482">
                  <c:v>173.48747575000002</c:v>
                </c:pt>
                <c:pt idx="483">
                  <c:v>173.84740731666668</c:v>
                </c:pt>
                <c:pt idx="484">
                  <c:v>174.20733989999999</c:v>
                </c:pt>
                <c:pt idx="485">
                  <c:v>174.5672725</c:v>
                </c:pt>
                <c:pt idx="486">
                  <c:v>174.92720508333332</c:v>
                </c:pt>
                <c:pt idx="487">
                  <c:v>175.28713875</c:v>
                </c:pt>
                <c:pt idx="488">
                  <c:v>175.64707033333335</c:v>
                </c:pt>
                <c:pt idx="489">
                  <c:v>176.00700624999999</c:v>
                </c:pt>
                <c:pt idx="490">
                  <c:v>176.36693576666667</c:v>
                </c:pt>
                <c:pt idx="491">
                  <c:v>176.72687059999998</c:v>
                </c:pt>
                <c:pt idx="492">
                  <c:v>177.08680115000001</c:v>
                </c:pt>
                <c:pt idx="493">
                  <c:v>177.44673403333334</c:v>
                </c:pt>
                <c:pt idx="494">
                  <c:v>177.80666618333331</c:v>
                </c:pt>
                <c:pt idx="495">
                  <c:v>178.16659888333334</c:v>
                </c:pt>
                <c:pt idx="496">
                  <c:v>178.52653173333331</c:v>
                </c:pt>
                <c:pt idx="497">
                  <c:v>178.88646421666667</c:v>
                </c:pt>
                <c:pt idx="498">
                  <c:v>179.24639708333331</c:v>
                </c:pt>
                <c:pt idx="499">
                  <c:v>179.60632958333332</c:v>
                </c:pt>
                <c:pt idx="500">
                  <c:v>179.96626206666667</c:v>
                </c:pt>
                <c:pt idx="501">
                  <c:v>180.32619488333333</c:v>
                </c:pt>
                <c:pt idx="502">
                  <c:v>180.68612761666665</c:v>
                </c:pt>
                <c:pt idx="503">
                  <c:v>181.04605993333331</c:v>
                </c:pt>
                <c:pt idx="504">
                  <c:v>181.40599278333332</c:v>
                </c:pt>
                <c:pt idx="505">
                  <c:v>181.76592531666665</c:v>
                </c:pt>
                <c:pt idx="506">
                  <c:v>182.12585783333333</c:v>
                </c:pt>
                <c:pt idx="507">
                  <c:v>182.48579068333331</c:v>
                </c:pt>
                <c:pt idx="508">
                  <c:v>182.84572324999999</c:v>
                </c:pt>
                <c:pt idx="509">
                  <c:v>183.20565586666666</c:v>
                </c:pt>
                <c:pt idx="510">
                  <c:v>183.56558859999998</c:v>
                </c:pt>
                <c:pt idx="511">
                  <c:v>183.9255216</c:v>
                </c:pt>
                <c:pt idx="512">
                  <c:v>184.28545364999999</c:v>
                </c:pt>
                <c:pt idx="513">
                  <c:v>184.64538618333333</c:v>
                </c:pt>
                <c:pt idx="514">
                  <c:v>185.00531891666665</c:v>
                </c:pt>
                <c:pt idx="515">
                  <c:v>185.36525141666664</c:v>
                </c:pt>
                <c:pt idx="516">
                  <c:v>185.72518794999999</c:v>
                </c:pt>
                <c:pt idx="517">
                  <c:v>186.08511673333334</c:v>
                </c:pt>
                <c:pt idx="518">
                  <c:v>186.44505184999997</c:v>
                </c:pt>
                <c:pt idx="519">
                  <c:v>186.80498211666665</c:v>
                </c:pt>
                <c:pt idx="520">
                  <c:v>187.16491471666666</c:v>
                </c:pt>
                <c:pt idx="521">
                  <c:v>187.52484726666665</c:v>
                </c:pt>
                <c:pt idx="522">
                  <c:v>187.88477986666666</c:v>
                </c:pt>
                <c:pt idx="523">
                  <c:v>188.24471243333332</c:v>
                </c:pt>
                <c:pt idx="524">
                  <c:v>188.60464548333331</c:v>
                </c:pt>
                <c:pt idx="525">
                  <c:v>188.96457766666666</c:v>
                </c:pt>
                <c:pt idx="526">
                  <c:v>189.32451028333332</c:v>
                </c:pt>
                <c:pt idx="527">
                  <c:v>189.68444314999999</c:v>
                </c:pt>
                <c:pt idx="528">
                  <c:v>190.04437588333334</c:v>
                </c:pt>
                <c:pt idx="529">
                  <c:v>190.40430896666666</c:v>
                </c:pt>
                <c:pt idx="530">
                  <c:v>190.76424094999999</c:v>
                </c:pt>
                <c:pt idx="531">
                  <c:v>191.12417349999998</c:v>
                </c:pt>
                <c:pt idx="532">
                  <c:v>191.48410613333331</c:v>
                </c:pt>
                <c:pt idx="533">
                  <c:v>191.84403878333333</c:v>
                </c:pt>
                <c:pt idx="534">
                  <c:v>192.20397138333331</c:v>
                </c:pt>
                <c:pt idx="535">
                  <c:v>192.56390421666666</c:v>
                </c:pt>
                <c:pt idx="536">
                  <c:v>192.92383681666666</c:v>
                </c:pt>
                <c:pt idx="537">
                  <c:v>193.28376929999999</c:v>
                </c:pt>
                <c:pt idx="538">
                  <c:v>193.64370176666665</c:v>
                </c:pt>
                <c:pt idx="539">
                  <c:v>194.00363439999998</c:v>
                </c:pt>
                <c:pt idx="540">
                  <c:v>194.36356716666666</c:v>
                </c:pt>
                <c:pt idx="541">
                  <c:v>194.72349963333332</c:v>
                </c:pt>
                <c:pt idx="542">
                  <c:v>195.08343214999999</c:v>
                </c:pt>
                <c:pt idx="543">
                  <c:v>195.44336588333331</c:v>
                </c:pt>
                <c:pt idx="544">
                  <c:v>195.80329748333332</c:v>
                </c:pt>
                <c:pt idx="545">
                  <c:v>196.16323211666665</c:v>
                </c:pt>
                <c:pt idx="546">
                  <c:v>196.52316688333335</c:v>
                </c:pt>
                <c:pt idx="547">
                  <c:v>196.8830954</c:v>
                </c:pt>
                <c:pt idx="548">
                  <c:v>197.24302764999999</c:v>
                </c:pt>
                <c:pt idx="549">
                  <c:v>197.60296041666666</c:v>
                </c:pt>
                <c:pt idx="550">
                  <c:v>197.96290226666667</c:v>
                </c:pt>
                <c:pt idx="551">
                  <c:v>198.32282573333333</c:v>
                </c:pt>
                <c:pt idx="552">
                  <c:v>198.68275833333334</c:v>
                </c:pt>
                <c:pt idx="553">
                  <c:v>199.04269606666668</c:v>
                </c:pt>
                <c:pt idx="554">
                  <c:v>199.40262366666667</c:v>
                </c:pt>
                <c:pt idx="555">
                  <c:v>199.76255608333332</c:v>
                </c:pt>
                <c:pt idx="556">
                  <c:v>200.12248874999997</c:v>
                </c:pt>
                <c:pt idx="557">
                  <c:v>200.48242126666665</c:v>
                </c:pt>
                <c:pt idx="558">
                  <c:v>200.84235443333333</c:v>
                </c:pt>
                <c:pt idx="559">
                  <c:v>201.2022867</c:v>
                </c:pt>
                <c:pt idx="560">
                  <c:v>201.56221936666665</c:v>
                </c:pt>
                <c:pt idx="561">
                  <c:v>201.92219263333334</c:v>
                </c:pt>
                <c:pt idx="562">
                  <c:v>202.28208451666666</c:v>
                </c:pt>
                <c:pt idx="563">
                  <c:v>202.64201713333333</c:v>
                </c:pt>
                <c:pt idx="564">
                  <c:v>203.00195116666666</c:v>
                </c:pt>
                <c:pt idx="565">
                  <c:v>203.36188238333332</c:v>
                </c:pt>
                <c:pt idx="566">
                  <c:v>203.72181508333333</c:v>
                </c:pt>
                <c:pt idx="567">
                  <c:v>204.08174754999999</c:v>
                </c:pt>
                <c:pt idx="568">
                  <c:v>204.44168026666665</c:v>
                </c:pt>
                <c:pt idx="569">
                  <c:v>204.80161820000001</c:v>
                </c:pt>
                <c:pt idx="570">
                  <c:v>205.16154879999996</c:v>
                </c:pt>
                <c:pt idx="571">
                  <c:v>205.52147825</c:v>
                </c:pt>
                <c:pt idx="572">
                  <c:v>205.88141253333333</c:v>
                </c:pt>
                <c:pt idx="573">
                  <c:v>206.24134334999999</c:v>
                </c:pt>
                <c:pt idx="574">
                  <c:v>206.60127671666666</c:v>
                </c:pt>
                <c:pt idx="575">
                  <c:v>206.96120846666665</c:v>
                </c:pt>
                <c:pt idx="576">
                  <c:v>207.3211421</c:v>
                </c:pt>
                <c:pt idx="577">
                  <c:v>207.68107373333333</c:v>
                </c:pt>
                <c:pt idx="578">
                  <c:v>208.04100643333331</c:v>
                </c:pt>
                <c:pt idx="579">
                  <c:v>208.40093889999997</c:v>
                </c:pt>
                <c:pt idx="580">
                  <c:v>208.76087158333334</c:v>
                </c:pt>
                <c:pt idx="581">
                  <c:v>209.12080389999997</c:v>
                </c:pt>
                <c:pt idx="582">
                  <c:v>209.48073681666665</c:v>
                </c:pt>
                <c:pt idx="583">
                  <c:v>209.84066938333333</c:v>
                </c:pt>
                <c:pt idx="584">
                  <c:v>210.20060171666665</c:v>
                </c:pt>
                <c:pt idx="585">
                  <c:v>210.56053453333334</c:v>
                </c:pt>
                <c:pt idx="586">
                  <c:v>210.92046723333334</c:v>
                </c:pt>
                <c:pt idx="587">
                  <c:v>211.28039961666667</c:v>
                </c:pt>
                <c:pt idx="588">
                  <c:v>211.6403321833333</c:v>
                </c:pt>
                <c:pt idx="589">
                  <c:v>212.00026491666665</c:v>
                </c:pt>
                <c:pt idx="590">
                  <c:v>212.36019726666666</c:v>
                </c:pt>
                <c:pt idx="591">
                  <c:v>212.72013003333331</c:v>
                </c:pt>
                <c:pt idx="592">
                  <c:v>213.08006264999997</c:v>
                </c:pt>
                <c:pt idx="593">
                  <c:v>213.43999539999999</c:v>
                </c:pt>
                <c:pt idx="594">
                  <c:v>213.79992816666666</c:v>
                </c:pt>
                <c:pt idx="595">
                  <c:v>214.15986186666666</c:v>
                </c:pt>
                <c:pt idx="596">
                  <c:v>214.51979416666666</c:v>
                </c:pt>
                <c:pt idx="597">
                  <c:v>214.87972998333331</c:v>
                </c:pt>
                <c:pt idx="598">
                  <c:v>215.23965806666666</c:v>
                </c:pt>
                <c:pt idx="599">
                  <c:v>215.59959291666664</c:v>
                </c:pt>
                <c:pt idx="600">
                  <c:v>215.95952316666666</c:v>
                </c:pt>
                <c:pt idx="601">
                  <c:v>216.31945585</c:v>
                </c:pt>
                <c:pt idx="602">
                  <c:v>216.67938866666665</c:v>
                </c:pt>
                <c:pt idx="603">
                  <c:v>217.03932151666666</c:v>
                </c:pt>
                <c:pt idx="604">
                  <c:v>217.39925445</c:v>
                </c:pt>
                <c:pt idx="605">
                  <c:v>217.7591865</c:v>
                </c:pt>
                <c:pt idx="606">
                  <c:v>218.11911895</c:v>
                </c:pt>
                <c:pt idx="607">
                  <c:v>218.47905169999999</c:v>
                </c:pt>
                <c:pt idx="608">
                  <c:v>218.83898450000001</c:v>
                </c:pt>
                <c:pt idx="609">
                  <c:v>219.19891694999998</c:v>
                </c:pt>
                <c:pt idx="610">
                  <c:v>219.55885038333332</c:v>
                </c:pt>
                <c:pt idx="611">
                  <c:v>219.91878236666665</c:v>
                </c:pt>
                <c:pt idx="612">
                  <c:v>220.27871504999999</c:v>
                </c:pt>
                <c:pt idx="613">
                  <c:v>220.63864731666666</c:v>
                </c:pt>
                <c:pt idx="614">
                  <c:v>220.99858013333332</c:v>
                </c:pt>
                <c:pt idx="615">
                  <c:v>221.35851261666667</c:v>
                </c:pt>
                <c:pt idx="616">
                  <c:v>221.71844533333334</c:v>
                </c:pt>
                <c:pt idx="617">
                  <c:v>222.07837846666663</c:v>
                </c:pt>
                <c:pt idx="618">
                  <c:v>222.43831033333333</c:v>
                </c:pt>
                <c:pt idx="619">
                  <c:v>222.79824324999998</c:v>
                </c:pt>
                <c:pt idx="620">
                  <c:v>223.15817564999998</c:v>
                </c:pt>
                <c:pt idx="621">
                  <c:v>223.51810861666667</c:v>
                </c:pt>
                <c:pt idx="622">
                  <c:v>223.87804298333333</c:v>
                </c:pt>
                <c:pt idx="623">
                  <c:v>224.23797335</c:v>
                </c:pt>
                <c:pt idx="624">
                  <c:v>224.59790881666666</c:v>
                </c:pt>
                <c:pt idx="625">
                  <c:v>224.95783851666664</c:v>
                </c:pt>
                <c:pt idx="626">
                  <c:v>225.31777329999997</c:v>
                </c:pt>
                <c:pt idx="627">
                  <c:v>225.677705</c:v>
                </c:pt>
                <c:pt idx="628">
                  <c:v>226.03763633333332</c:v>
                </c:pt>
                <c:pt idx="629">
                  <c:v>226.39756891666667</c:v>
                </c:pt>
                <c:pt idx="630">
                  <c:v>226.7575014</c:v>
                </c:pt>
                <c:pt idx="631">
                  <c:v>227.11743398333331</c:v>
                </c:pt>
                <c:pt idx="632">
                  <c:v>227.47736656666666</c:v>
                </c:pt>
                <c:pt idx="633">
                  <c:v>227.83729919999999</c:v>
                </c:pt>
                <c:pt idx="634">
                  <c:v>228.19723153333331</c:v>
                </c:pt>
                <c:pt idx="635">
                  <c:v>228.55716434999997</c:v>
                </c:pt>
                <c:pt idx="636">
                  <c:v>228.91709686666667</c:v>
                </c:pt>
                <c:pt idx="637">
                  <c:v>229.27702918333333</c:v>
                </c:pt>
                <c:pt idx="638">
                  <c:v>229.63696418333333</c:v>
                </c:pt>
                <c:pt idx="639">
                  <c:v>229.99689428333332</c:v>
                </c:pt>
                <c:pt idx="640">
                  <c:v>230.35682684999998</c:v>
                </c:pt>
                <c:pt idx="641">
                  <c:v>230.71675934999999</c:v>
                </c:pt>
                <c:pt idx="642">
                  <c:v>231.0766917</c:v>
                </c:pt>
                <c:pt idx="643">
                  <c:v>231.43662426666666</c:v>
                </c:pt>
                <c:pt idx="644">
                  <c:v>231.79655743333333</c:v>
                </c:pt>
                <c:pt idx="645">
                  <c:v>232.15649263333333</c:v>
                </c:pt>
                <c:pt idx="646">
                  <c:v>232.5164217</c:v>
                </c:pt>
                <c:pt idx="647">
                  <c:v>232.87635545000001</c:v>
                </c:pt>
                <c:pt idx="648">
                  <c:v>233.23628664999998</c:v>
                </c:pt>
                <c:pt idx="649">
                  <c:v>233.59622273333332</c:v>
                </c:pt>
                <c:pt idx="650">
                  <c:v>233.95615138333332</c:v>
                </c:pt>
                <c:pt idx="651">
                  <c:v>234.31608524999999</c:v>
                </c:pt>
                <c:pt idx="652">
                  <c:v>234.67601631666668</c:v>
                </c:pt>
                <c:pt idx="653">
                  <c:v>235.03594876666665</c:v>
                </c:pt>
                <c:pt idx="654">
                  <c:v>235.39588151666666</c:v>
                </c:pt>
                <c:pt idx="655">
                  <c:v>235.7558136333333</c:v>
                </c:pt>
                <c:pt idx="656">
                  <c:v>236.11574606666667</c:v>
                </c:pt>
                <c:pt idx="657">
                  <c:v>236.47567854999997</c:v>
                </c:pt>
                <c:pt idx="658">
                  <c:v>236.83561091666667</c:v>
                </c:pt>
                <c:pt idx="659">
                  <c:v>237.19554331666666</c:v>
                </c:pt>
                <c:pt idx="660">
                  <c:v>237.55547579999998</c:v>
                </c:pt>
                <c:pt idx="661">
                  <c:v>237.91540829999997</c:v>
                </c:pt>
                <c:pt idx="662">
                  <c:v>238.27534053333332</c:v>
                </c:pt>
                <c:pt idx="663">
                  <c:v>238.63527359999998</c:v>
                </c:pt>
                <c:pt idx="664">
                  <c:v>238.99522026666668</c:v>
                </c:pt>
                <c:pt idx="665">
                  <c:v>239.35513795</c:v>
                </c:pt>
                <c:pt idx="666">
                  <c:v>239.71507051666666</c:v>
                </c:pt>
                <c:pt idx="667">
                  <c:v>240.07500251666667</c:v>
                </c:pt>
                <c:pt idx="668">
                  <c:v>240.43493454999998</c:v>
                </c:pt>
                <c:pt idx="669">
                  <c:v>240.79486704999999</c:v>
                </c:pt>
                <c:pt idx="670">
                  <c:v>241.15479938333331</c:v>
                </c:pt>
                <c:pt idx="671">
                  <c:v>241.51473171666666</c:v>
                </c:pt>
                <c:pt idx="672">
                  <c:v>241.87466464999997</c:v>
                </c:pt>
                <c:pt idx="673">
                  <c:v>242.23459688333332</c:v>
                </c:pt>
                <c:pt idx="674">
                  <c:v>242.59453311666667</c:v>
                </c:pt>
                <c:pt idx="675">
                  <c:v>242.95446128333333</c:v>
                </c:pt>
                <c:pt idx="676">
                  <c:v>243.31439503333331</c:v>
                </c:pt>
                <c:pt idx="677">
                  <c:v>243.67432563333332</c:v>
                </c:pt>
                <c:pt idx="678">
                  <c:v>244.03425956666666</c:v>
                </c:pt>
                <c:pt idx="679">
                  <c:v>244.39419198333331</c:v>
                </c:pt>
                <c:pt idx="680">
                  <c:v>244.75412264999997</c:v>
                </c:pt>
                <c:pt idx="681">
                  <c:v>245.11410741666666</c:v>
                </c:pt>
                <c:pt idx="682">
                  <c:v>245.47398713333331</c:v>
                </c:pt>
                <c:pt idx="683">
                  <c:v>245.83391979999999</c:v>
                </c:pt>
                <c:pt idx="684">
                  <c:v>246.19385210000002</c:v>
                </c:pt>
                <c:pt idx="685">
                  <c:v>246.55378451666667</c:v>
                </c:pt>
                <c:pt idx="686">
                  <c:v>246.91371646666667</c:v>
                </c:pt>
                <c:pt idx="687">
                  <c:v>247.27364873333332</c:v>
                </c:pt>
                <c:pt idx="688">
                  <c:v>247.63358118333332</c:v>
                </c:pt>
                <c:pt idx="689">
                  <c:v>247.99351331666668</c:v>
                </c:pt>
                <c:pt idx="690">
                  <c:v>248.35344591666666</c:v>
                </c:pt>
                <c:pt idx="691">
                  <c:v>248.71337816666664</c:v>
                </c:pt>
                <c:pt idx="692">
                  <c:v>249.07331015</c:v>
                </c:pt>
                <c:pt idx="693">
                  <c:v>249.43324276666667</c:v>
                </c:pt>
                <c:pt idx="694">
                  <c:v>249.79317945</c:v>
                </c:pt>
                <c:pt idx="695">
                  <c:v>250.15310723333332</c:v>
                </c:pt>
                <c:pt idx="696">
                  <c:v>250.51303949999999</c:v>
                </c:pt>
                <c:pt idx="697">
                  <c:v>250.87297178333333</c:v>
                </c:pt>
                <c:pt idx="698">
                  <c:v>251.23290431666663</c:v>
                </c:pt>
                <c:pt idx="699">
                  <c:v>251.59283944999999</c:v>
                </c:pt>
                <c:pt idx="700">
                  <c:v>251.95276859999998</c:v>
                </c:pt>
                <c:pt idx="701">
                  <c:v>252.31270113333332</c:v>
                </c:pt>
                <c:pt idx="702">
                  <c:v>252.67263308333332</c:v>
                </c:pt>
                <c:pt idx="703">
                  <c:v>253.03256718333333</c:v>
                </c:pt>
                <c:pt idx="704">
                  <c:v>253.39249766666666</c:v>
                </c:pt>
                <c:pt idx="705">
                  <c:v>253.75243086666666</c:v>
                </c:pt>
                <c:pt idx="706">
                  <c:v>254.1123618333333</c:v>
                </c:pt>
                <c:pt idx="707">
                  <c:v>254.47229378333333</c:v>
                </c:pt>
                <c:pt idx="708">
                  <c:v>254.83222599999999</c:v>
                </c:pt>
                <c:pt idx="709">
                  <c:v>255.19215813333332</c:v>
                </c:pt>
                <c:pt idx="710">
                  <c:v>255.55209043333332</c:v>
                </c:pt>
                <c:pt idx="711">
                  <c:v>255.91202351666664</c:v>
                </c:pt>
                <c:pt idx="712">
                  <c:v>256.27195509999996</c:v>
                </c:pt>
                <c:pt idx="713">
                  <c:v>256.63188663333335</c:v>
                </c:pt>
                <c:pt idx="714">
                  <c:v>256.99181888333334</c:v>
                </c:pt>
                <c:pt idx="715">
                  <c:v>257.35175108333334</c:v>
                </c:pt>
                <c:pt idx="716">
                  <c:v>257.71168333333333</c:v>
                </c:pt>
                <c:pt idx="717">
                  <c:v>258.07161566666667</c:v>
                </c:pt>
                <c:pt idx="718">
                  <c:v>258.43154811666665</c:v>
                </c:pt>
                <c:pt idx="719">
                  <c:v>258.79148043333333</c:v>
                </c:pt>
                <c:pt idx="720">
                  <c:v>259.15141346666667</c:v>
                </c:pt>
                <c:pt idx="721">
                  <c:v>259.51134523333332</c:v>
                </c:pt>
                <c:pt idx="722">
                  <c:v>259.87127731666664</c:v>
                </c:pt>
                <c:pt idx="723">
                  <c:v>260.23120961666666</c:v>
                </c:pt>
                <c:pt idx="724">
                  <c:v>260.59114219999998</c:v>
                </c:pt>
                <c:pt idx="725">
                  <c:v>260.95107436666666</c:v>
                </c:pt>
                <c:pt idx="726">
                  <c:v>261.31101369999999</c:v>
                </c:pt>
                <c:pt idx="727">
                  <c:v>261.67093916666664</c:v>
                </c:pt>
                <c:pt idx="728">
                  <c:v>262.03087456666668</c:v>
                </c:pt>
                <c:pt idx="729">
                  <c:v>262.39080408333331</c:v>
                </c:pt>
                <c:pt idx="730">
                  <c:v>262.75073630000003</c:v>
                </c:pt>
                <c:pt idx="731">
                  <c:v>263.11066894999999</c:v>
                </c:pt>
                <c:pt idx="732">
                  <c:v>263.47060121666669</c:v>
                </c:pt>
                <c:pt idx="733">
                  <c:v>263.83053351666666</c:v>
                </c:pt>
                <c:pt idx="734">
                  <c:v>264.19046646666663</c:v>
                </c:pt>
                <c:pt idx="735">
                  <c:v>264.55039901666663</c:v>
                </c:pt>
                <c:pt idx="736">
                  <c:v>264.91033096666666</c:v>
                </c:pt>
                <c:pt idx="737">
                  <c:v>265.27026366666666</c:v>
                </c:pt>
                <c:pt idx="738">
                  <c:v>265.63019596666669</c:v>
                </c:pt>
                <c:pt idx="739">
                  <c:v>265.99012849999997</c:v>
                </c:pt>
                <c:pt idx="740">
                  <c:v>266.35009156666666</c:v>
                </c:pt>
                <c:pt idx="741">
                  <c:v>266.70999360000002</c:v>
                </c:pt>
                <c:pt idx="742">
                  <c:v>267.06996798333336</c:v>
                </c:pt>
                <c:pt idx="743">
                  <c:v>267.42990565000002</c:v>
                </c:pt>
                <c:pt idx="744">
                  <c:v>267.7897910333333</c:v>
                </c:pt>
                <c:pt idx="745">
                  <c:v>268.14972354999998</c:v>
                </c:pt>
                <c:pt idx="746">
                  <c:v>268.50965588333332</c:v>
                </c:pt>
                <c:pt idx="747">
                  <c:v>268.86958828333331</c:v>
                </c:pt>
                <c:pt idx="748">
                  <c:v>269.22952066666664</c:v>
                </c:pt>
                <c:pt idx="749">
                  <c:v>269.58945326666668</c:v>
                </c:pt>
                <c:pt idx="750">
                  <c:v>269.94938573333332</c:v>
                </c:pt>
                <c:pt idx="751">
                  <c:v>270.30931818333335</c:v>
                </c:pt>
                <c:pt idx="752">
                  <c:v>270.6692506</c:v>
                </c:pt>
                <c:pt idx="753">
                  <c:v>271.02918661666666</c:v>
                </c:pt>
                <c:pt idx="754">
                  <c:v>271.38911554999999</c:v>
                </c:pt>
                <c:pt idx="755">
                  <c:v>271.74904843333331</c:v>
                </c:pt>
                <c:pt idx="756">
                  <c:v>272.10898063333332</c:v>
                </c:pt>
                <c:pt idx="757">
                  <c:v>272.46891308333329</c:v>
                </c:pt>
                <c:pt idx="758">
                  <c:v>272.82884565000001</c:v>
                </c:pt>
                <c:pt idx="759">
                  <c:v>273.18877903333328</c:v>
                </c:pt>
                <c:pt idx="760">
                  <c:v>273.54876326666664</c:v>
                </c:pt>
                <c:pt idx="761">
                  <c:v>273.90864340000002</c:v>
                </c:pt>
                <c:pt idx="762">
                  <c:v>274.26857564999995</c:v>
                </c:pt>
                <c:pt idx="763">
                  <c:v>274.62850880000002</c:v>
                </c:pt>
                <c:pt idx="764">
                  <c:v>274.98844094999998</c:v>
                </c:pt>
                <c:pt idx="765">
                  <c:v>275.34837316666665</c:v>
                </c:pt>
                <c:pt idx="766">
                  <c:v>275.70830578333334</c:v>
                </c:pt>
                <c:pt idx="767">
                  <c:v>276.06823981666662</c:v>
                </c:pt>
                <c:pt idx="768">
                  <c:v>276.42817083333335</c:v>
                </c:pt>
                <c:pt idx="769">
                  <c:v>276.78810328333327</c:v>
                </c:pt>
                <c:pt idx="770">
                  <c:v>277.14803588333331</c:v>
                </c:pt>
                <c:pt idx="771">
                  <c:v>277.50796839999998</c:v>
                </c:pt>
                <c:pt idx="772">
                  <c:v>277.86790113333331</c:v>
                </c:pt>
                <c:pt idx="773">
                  <c:v>278.22783343333333</c:v>
                </c:pt>
                <c:pt idx="774">
                  <c:v>278.58776616666665</c:v>
                </c:pt>
                <c:pt idx="775">
                  <c:v>278.94769945000002</c:v>
                </c:pt>
                <c:pt idx="776">
                  <c:v>279.30763124999999</c:v>
                </c:pt>
                <c:pt idx="777">
                  <c:v>279.66756398333331</c:v>
                </c:pt>
                <c:pt idx="778">
                  <c:v>280.02749920000002</c:v>
                </c:pt>
                <c:pt idx="779">
                  <c:v>280.38742908333336</c:v>
                </c:pt>
                <c:pt idx="780">
                  <c:v>280.74736371666665</c:v>
                </c:pt>
                <c:pt idx="781">
                  <c:v>281.10729420000001</c:v>
                </c:pt>
                <c:pt idx="782">
                  <c:v>281.46722669999997</c:v>
                </c:pt>
                <c:pt idx="783">
                  <c:v>281.82715921666664</c:v>
                </c:pt>
                <c:pt idx="784">
                  <c:v>282.18709183333334</c:v>
                </c:pt>
                <c:pt idx="785">
                  <c:v>282.54702429999998</c:v>
                </c:pt>
                <c:pt idx="786">
                  <c:v>282.90695699999998</c:v>
                </c:pt>
                <c:pt idx="787">
                  <c:v>283.26688939999997</c:v>
                </c:pt>
                <c:pt idx="788">
                  <c:v>283.6268219333333</c:v>
                </c:pt>
                <c:pt idx="789">
                  <c:v>283.98675488333333</c:v>
                </c:pt>
                <c:pt idx="790">
                  <c:v>284.34669469999994</c:v>
                </c:pt>
                <c:pt idx="791">
                  <c:v>284.7066197333333</c:v>
                </c:pt>
                <c:pt idx="792">
                  <c:v>285.06655211666663</c:v>
                </c:pt>
                <c:pt idx="793">
                  <c:v>285.42648468333329</c:v>
                </c:pt>
                <c:pt idx="794">
                  <c:v>285.78641725</c:v>
                </c:pt>
                <c:pt idx="795">
                  <c:v>286.14634990000002</c:v>
                </c:pt>
                <c:pt idx="796">
                  <c:v>286.50628249999994</c:v>
                </c:pt>
                <c:pt idx="797">
                  <c:v>286.86621484999995</c:v>
                </c:pt>
                <c:pt idx="798">
                  <c:v>287.22614733333336</c:v>
                </c:pt>
                <c:pt idx="799">
                  <c:v>287.58607993333334</c:v>
                </c:pt>
                <c:pt idx="800">
                  <c:v>287.94601223333331</c:v>
                </c:pt>
                <c:pt idx="801">
                  <c:v>288.30594518333334</c:v>
                </c:pt>
                <c:pt idx="802">
                  <c:v>288.66587756666667</c:v>
                </c:pt>
                <c:pt idx="803">
                  <c:v>289.02580995</c:v>
                </c:pt>
                <c:pt idx="804">
                  <c:v>289.38574291666663</c:v>
                </c:pt>
                <c:pt idx="805">
                  <c:v>289.74568029999995</c:v>
                </c:pt>
                <c:pt idx="806">
                  <c:v>290.10560813333336</c:v>
                </c:pt>
                <c:pt idx="807">
                  <c:v>290.46554276666666</c:v>
                </c:pt>
                <c:pt idx="808">
                  <c:v>290.82547246666667</c:v>
                </c:pt>
                <c:pt idx="809">
                  <c:v>291.18545506666663</c:v>
                </c:pt>
                <c:pt idx="810">
                  <c:v>291.54533758333332</c:v>
                </c:pt>
                <c:pt idx="811">
                  <c:v>291.90527019999996</c:v>
                </c:pt>
                <c:pt idx="812">
                  <c:v>292.26520231666666</c:v>
                </c:pt>
                <c:pt idx="813">
                  <c:v>292.62513484999999</c:v>
                </c:pt>
                <c:pt idx="814">
                  <c:v>292.98506745000003</c:v>
                </c:pt>
                <c:pt idx="815">
                  <c:v>293.34500098333331</c:v>
                </c:pt>
                <c:pt idx="816">
                  <c:v>293.70493279999999</c:v>
                </c:pt>
                <c:pt idx="817">
                  <c:v>294.06486529999995</c:v>
                </c:pt>
                <c:pt idx="818">
                  <c:v>294.42479888333332</c:v>
                </c:pt>
                <c:pt idx="819">
                  <c:v>294.78473009999999</c:v>
                </c:pt>
                <c:pt idx="820">
                  <c:v>295.14466264999999</c:v>
                </c:pt>
                <c:pt idx="821">
                  <c:v>295.50459504999998</c:v>
                </c:pt>
                <c:pt idx="822">
                  <c:v>295.86452788333332</c:v>
                </c:pt>
                <c:pt idx="823">
                  <c:v>296.22446003333334</c:v>
                </c:pt>
                <c:pt idx="824">
                  <c:v>296.58439263333332</c:v>
                </c:pt>
                <c:pt idx="825">
                  <c:v>296.94432556666663</c:v>
                </c:pt>
                <c:pt idx="826">
                  <c:v>297.30425889999998</c:v>
                </c:pt>
                <c:pt idx="827">
                  <c:v>297.66419144999998</c:v>
                </c:pt>
                <c:pt idx="828">
                  <c:v>298.02412294999999</c:v>
                </c:pt>
                <c:pt idx="829">
                  <c:v>298.38405513333333</c:v>
                </c:pt>
                <c:pt idx="830">
                  <c:v>298.74398945000002</c:v>
                </c:pt>
                <c:pt idx="831">
                  <c:v>299.10392106666666</c:v>
                </c:pt>
                <c:pt idx="832">
                  <c:v>299.46385583333335</c:v>
                </c:pt>
              </c:numCache>
            </c:numRef>
          </c:xVal>
          <c:yVal>
            <c:numRef>
              <c:f>'[1]WCTAB10-6-DecaneRf'!$B$2:$B$834</c:f>
              <c:numCache>
                <c:formatCode>General</c:formatCode>
                <c:ptCount val="833"/>
                <c:pt idx="0">
                  <c:v>13.414664553369583</c:v>
                </c:pt>
                <c:pt idx="1">
                  <c:v>12.530712837861914</c:v>
                </c:pt>
                <c:pt idx="2">
                  <c:v>12.526808450711556</c:v>
                </c:pt>
                <c:pt idx="3">
                  <c:v>12.253385459328577</c:v>
                </c:pt>
                <c:pt idx="4">
                  <c:v>12.293664469201037</c:v>
                </c:pt>
                <c:pt idx="5">
                  <c:v>12.392025156056521</c:v>
                </c:pt>
                <c:pt idx="6">
                  <c:v>12.254035284368948</c:v>
                </c:pt>
                <c:pt idx="7">
                  <c:v>12.245210710837432</c:v>
                </c:pt>
                <c:pt idx="8">
                  <c:v>12.180786885852125</c:v>
                </c:pt>
                <c:pt idx="9">
                  <c:v>12.123178343911537</c:v>
                </c:pt>
                <c:pt idx="10">
                  <c:v>12.078292344655042</c:v>
                </c:pt>
                <c:pt idx="11">
                  <c:v>12.149846609478004</c:v>
                </c:pt>
                <c:pt idx="12">
                  <c:v>12.17661947301392</c:v>
                </c:pt>
                <c:pt idx="13">
                  <c:v>12.117122803027417</c:v>
                </c:pt>
                <c:pt idx="14">
                  <c:v>12.106758719341602</c:v>
                </c:pt>
                <c:pt idx="15">
                  <c:v>12.030317997521248</c:v>
                </c:pt>
                <c:pt idx="16">
                  <c:v>12.11789728898354</c:v>
                </c:pt>
                <c:pt idx="17">
                  <c:v>12.053778259795479</c:v>
                </c:pt>
                <c:pt idx="18">
                  <c:v>12.07203635690745</c:v>
                </c:pt>
                <c:pt idx="19">
                  <c:v>12.072691830699487</c:v>
                </c:pt>
                <c:pt idx="20">
                  <c:v>12.061351904438393</c:v>
                </c:pt>
                <c:pt idx="21">
                  <c:v>12.078774824121355</c:v>
                </c:pt>
                <c:pt idx="22">
                  <c:v>12.026761187877419</c:v>
                </c:pt>
                <c:pt idx="23">
                  <c:v>12.050728736616442</c:v>
                </c:pt>
                <c:pt idx="24">
                  <c:v>12.04246552703683</c:v>
                </c:pt>
                <c:pt idx="25">
                  <c:v>12.018224598527576</c:v>
                </c:pt>
                <c:pt idx="26">
                  <c:v>12.009681561415899</c:v>
                </c:pt>
                <c:pt idx="27">
                  <c:v>12.068196788121385</c:v>
                </c:pt>
                <c:pt idx="28">
                  <c:v>12.089616086820349</c:v>
                </c:pt>
                <c:pt idx="29">
                  <c:v>11.996892723848733</c:v>
                </c:pt>
                <c:pt idx="30">
                  <c:v>12.051038792903498</c:v>
                </c:pt>
                <c:pt idx="31">
                  <c:v>12.082220157902691</c:v>
                </c:pt>
                <c:pt idx="32">
                  <c:v>12.049177083896087</c:v>
                </c:pt>
                <c:pt idx="33">
                  <c:v>12.049056308242667</c:v>
                </c:pt>
                <c:pt idx="34">
                  <c:v>12.068891679465571</c:v>
                </c:pt>
                <c:pt idx="35">
                  <c:v>12.023364201152615</c:v>
                </c:pt>
                <c:pt idx="36">
                  <c:v>12.010445211956375</c:v>
                </c:pt>
                <c:pt idx="37">
                  <c:v>12.085726876895471</c:v>
                </c:pt>
                <c:pt idx="38">
                  <c:v>12.088294334559501</c:v>
                </c:pt>
                <c:pt idx="39">
                  <c:v>12.106341367511465</c:v>
                </c:pt>
                <c:pt idx="40">
                  <c:v>12.04752409894599</c:v>
                </c:pt>
                <c:pt idx="41">
                  <c:v>12.053188571802535</c:v>
                </c:pt>
                <c:pt idx="42">
                  <c:v>12.070010749957602</c:v>
                </c:pt>
                <c:pt idx="43">
                  <c:v>12.063562398790497</c:v>
                </c:pt>
                <c:pt idx="44">
                  <c:v>12.071246529761444</c:v>
                </c:pt>
                <c:pt idx="45">
                  <c:v>12.049566235096263</c:v>
                </c:pt>
                <c:pt idx="46">
                  <c:v>12.072444642220788</c:v>
                </c:pt>
                <c:pt idx="47">
                  <c:v>12.092651278797629</c:v>
                </c:pt>
                <c:pt idx="48">
                  <c:v>12.092688017508909</c:v>
                </c:pt>
                <c:pt idx="49">
                  <c:v>12.070373302019185</c:v>
                </c:pt>
                <c:pt idx="50">
                  <c:v>12.039190332247001</c:v>
                </c:pt>
                <c:pt idx="51">
                  <c:v>12.155426876834147</c:v>
                </c:pt>
                <c:pt idx="52">
                  <c:v>12.10983137228221</c:v>
                </c:pt>
                <c:pt idx="53">
                  <c:v>12.106832952376653</c:v>
                </c:pt>
                <c:pt idx="54">
                  <c:v>12.10608367714204</c:v>
                </c:pt>
                <c:pt idx="55">
                  <c:v>12.096641703800781</c:v>
                </c:pt>
                <c:pt idx="56">
                  <c:v>12.108268015176069</c:v>
                </c:pt>
                <c:pt idx="57">
                  <c:v>12.141872563130274</c:v>
                </c:pt>
                <c:pt idx="58">
                  <c:v>12.103135950142937</c:v>
                </c:pt>
                <c:pt idx="59">
                  <c:v>12.118059601787291</c:v>
                </c:pt>
                <c:pt idx="60">
                  <c:v>12.087161807364927</c:v>
                </c:pt>
                <c:pt idx="61">
                  <c:v>12.145494372919179</c:v>
                </c:pt>
                <c:pt idx="62">
                  <c:v>12.112213579104065</c:v>
                </c:pt>
                <c:pt idx="63">
                  <c:v>12.094000201322409</c:v>
                </c:pt>
                <c:pt idx="64">
                  <c:v>12.109014304370595</c:v>
                </c:pt>
                <c:pt idx="65">
                  <c:v>12.151326593512612</c:v>
                </c:pt>
                <c:pt idx="66">
                  <c:v>12.10359192777617</c:v>
                </c:pt>
                <c:pt idx="67">
                  <c:v>12.133845686912673</c:v>
                </c:pt>
                <c:pt idx="68">
                  <c:v>12.1543809278</c:v>
                </c:pt>
                <c:pt idx="69">
                  <c:v>12.132936981422013</c:v>
                </c:pt>
                <c:pt idx="70">
                  <c:v>12.074444052842134</c:v>
                </c:pt>
                <c:pt idx="71">
                  <c:v>12.078589136067134</c:v>
                </c:pt>
                <c:pt idx="72">
                  <c:v>12.089077029011474</c:v>
                </c:pt>
                <c:pt idx="73">
                  <c:v>12.106437562580597</c:v>
                </c:pt>
                <c:pt idx="74">
                  <c:v>12.121744808466403</c:v>
                </c:pt>
                <c:pt idx="75">
                  <c:v>12.061371204098672</c:v>
                </c:pt>
                <c:pt idx="76">
                  <c:v>12.188273811481439</c:v>
                </c:pt>
                <c:pt idx="77">
                  <c:v>12.099571801256941</c:v>
                </c:pt>
                <c:pt idx="78">
                  <c:v>12.077582405634272</c:v>
                </c:pt>
                <c:pt idx="79">
                  <c:v>12.126993703375943</c:v>
                </c:pt>
                <c:pt idx="80">
                  <c:v>12.112179414834316</c:v>
                </c:pt>
                <c:pt idx="81">
                  <c:v>12.117667032961185</c:v>
                </c:pt>
                <c:pt idx="82">
                  <c:v>12.118326792241</c:v>
                </c:pt>
                <c:pt idx="83">
                  <c:v>12.086171753864933</c:v>
                </c:pt>
                <c:pt idx="84">
                  <c:v>12.149463138885755</c:v>
                </c:pt>
                <c:pt idx="85">
                  <c:v>12.159001120772878</c:v>
                </c:pt>
                <c:pt idx="86">
                  <c:v>12.100253170959959</c:v>
                </c:pt>
                <c:pt idx="87">
                  <c:v>12.124393912861674</c:v>
                </c:pt>
                <c:pt idx="88">
                  <c:v>12.13452349988812</c:v>
                </c:pt>
                <c:pt idx="89">
                  <c:v>12.121518653525339</c:v>
                </c:pt>
                <c:pt idx="90">
                  <c:v>12.153187873297183</c:v>
                </c:pt>
                <c:pt idx="91">
                  <c:v>12.223279414427855</c:v>
                </c:pt>
                <c:pt idx="92">
                  <c:v>12.181325052746015</c:v>
                </c:pt>
                <c:pt idx="93">
                  <c:v>12.142393294226917</c:v>
                </c:pt>
                <c:pt idx="94">
                  <c:v>12.114791506009672</c:v>
                </c:pt>
                <c:pt idx="95">
                  <c:v>12.228469970421758</c:v>
                </c:pt>
                <c:pt idx="96">
                  <c:v>12.134694913483733</c:v>
                </c:pt>
                <c:pt idx="97">
                  <c:v>12.210656497623964</c:v>
                </c:pt>
                <c:pt idx="98">
                  <c:v>12.218374511057638</c:v>
                </c:pt>
                <c:pt idx="99">
                  <c:v>12.216321396476525</c:v>
                </c:pt>
                <c:pt idx="100">
                  <c:v>12.161055249338716</c:v>
                </c:pt>
                <c:pt idx="101">
                  <c:v>12.182571259283868</c:v>
                </c:pt>
                <c:pt idx="102">
                  <c:v>12.212583216254984</c:v>
                </c:pt>
                <c:pt idx="103">
                  <c:v>12.156595047721375</c:v>
                </c:pt>
                <c:pt idx="104">
                  <c:v>12.103886192737663</c:v>
                </c:pt>
                <c:pt idx="105">
                  <c:v>12.195798640734235</c:v>
                </c:pt>
                <c:pt idx="106">
                  <c:v>12.140240160993821</c:v>
                </c:pt>
                <c:pt idx="107">
                  <c:v>12.142698201291118</c:v>
                </c:pt>
                <c:pt idx="108">
                  <c:v>12.149065629117242</c:v>
                </c:pt>
                <c:pt idx="109">
                  <c:v>12.144646587312604</c:v>
                </c:pt>
                <c:pt idx="110">
                  <c:v>12.134468995360216</c:v>
                </c:pt>
                <c:pt idx="111">
                  <c:v>12.124335754511474</c:v>
                </c:pt>
                <c:pt idx="112">
                  <c:v>12.246187330097472</c:v>
                </c:pt>
                <c:pt idx="113">
                  <c:v>12.222531233347995</c:v>
                </c:pt>
                <c:pt idx="114">
                  <c:v>12.186753202836654</c:v>
                </c:pt>
                <c:pt idx="115">
                  <c:v>12.210751047909074</c:v>
                </c:pt>
                <c:pt idx="116">
                  <c:v>12.209388359762539</c:v>
                </c:pt>
                <c:pt idx="117">
                  <c:v>12.211274408427808</c:v>
                </c:pt>
                <c:pt idx="118">
                  <c:v>12.159170661554617</c:v>
                </c:pt>
                <c:pt idx="119">
                  <c:v>12.121776043205719</c:v>
                </c:pt>
                <c:pt idx="120">
                  <c:v>12.174453526501393</c:v>
                </c:pt>
                <c:pt idx="121">
                  <c:v>12.239847853526173</c:v>
                </c:pt>
                <c:pt idx="122">
                  <c:v>12.171613393484355</c:v>
                </c:pt>
                <c:pt idx="123">
                  <c:v>12.17771204454756</c:v>
                </c:pt>
                <c:pt idx="124">
                  <c:v>12.159308702582841</c:v>
                </c:pt>
                <c:pt idx="125">
                  <c:v>12.186186024986089</c:v>
                </c:pt>
                <c:pt idx="126">
                  <c:v>12.16207899812991</c:v>
                </c:pt>
                <c:pt idx="127">
                  <c:v>12.146839815881837</c:v>
                </c:pt>
                <c:pt idx="128">
                  <c:v>12.140435073179052</c:v>
                </c:pt>
                <c:pt idx="129">
                  <c:v>12.24429810114021</c:v>
                </c:pt>
                <c:pt idx="130">
                  <c:v>12.08233585118426</c:v>
                </c:pt>
                <c:pt idx="131">
                  <c:v>12.177705953399922</c:v>
                </c:pt>
                <c:pt idx="132">
                  <c:v>12.175127427694253</c:v>
                </c:pt>
                <c:pt idx="133">
                  <c:v>12.176381142832465</c:v>
                </c:pt>
                <c:pt idx="134">
                  <c:v>12.096319009755819</c:v>
                </c:pt>
                <c:pt idx="135">
                  <c:v>12.162938476343587</c:v>
                </c:pt>
                <c:pt idx="136">
                  <c:v>12.168662580467764</c:v>
                </c:pt>
                <c:pt idx="137">
                  <c:v>12.121447072441397</c:v>
                </c:pt>
                <c:pt idx="138">
                  <c:v>12.214570309157102</c:v>
                </c:pt>
                <c:pt idx="139">
                  <c:v>12.185163577469668</c:v>
                </c:pt>
                <c:pt idx="140">
                  <c:v>12.118330927327309</c:v>
                </c:pt>
                <c:pt idx="141">
                  <c:v>12.133416833262251</c:v>
                </c:pt>
                <c:pt idx="142">
                  <c:v>12.193920074044257</c:v>
                </c:pt>
                <c:pt idx="143">
                  <c:v>12.181805554887983</c:v>
                </c:pt>
                <c:pt idx="144">
                  <c:v>12.172487391745937</c:v>
                </c:pt>
                <c:pt idx="145">
                  <c:v>12.15078381164613</c:v>
                </c:pt>
                <c:pt idx="146">
                  <c:v>12.179282564380028</c:v>
                </c:pt>
                <c:pt idx="147">
                  <c:v>12.160757819726884</c:v>
                </c:pt>
                <c:pt idx="148">
                  <c:v>12.196437461882157</c:v>
                </c:pt>
                <c:pt idx="149">
                  <c:v>12.147310111413177</c:v>
                </c:pt>
                <c:pt idx="150">
                  <c:v>12.11167621475639</c:v>
                </c:pt>
                <c:pt idx="151">
                  <c:v>12.213604452086338</c:v>
                </c:pt>
                <c:pt idx="152">
                  <c:v>12.125356737912909</c:v>
                </c:pt>
                <c:pt idx="153">
                  <c:v>12.191783962137714</c:v>
                </c:pt>
                <c:pt idx="154">
                  <c:v>12.14723113466667</c:v>
                </c:pt>
                <c:pt idx="155">
                  <c:v>12.166020483894595</c:v>
                </c:pt>
                <c:pt idx="156">
                  <c:v>12.101515387095285</c:v>
                </c:pt>
                <c:pt idx="157">
                  <c:v>12.157002945368415</c:v>
                </c:pt>
                <c:pt idx="158">
                  <c:v>12.152251656710105</c:v>
                </c:pt>
                <c:pt idx="159">
                  <c:v>12.148147646680675</c:v>
                </c:pt>
                <c:pt idx="160">
                  <c:v>12.120813971507234</c:v>
                </c:pt>
                <c:pt idx="161">
                  <c:v>12.182943003947594</c:v>
                </c:pt>
                <c:pt idx="162">
                  <c:v>12.125914660170379</c:v>
                </c:pt>
                <c:pt idx="163">
                  <c:v>12.154477616087963</c:v>
                </c:pt>
                <c:pt idx="164">
                  <c:v>12.146292509700496</c:v>
                </c:pt>
                <c:pt idx="165">
                  <c:v>12.179199786913298</c:v>
                </c:pt>
                <c:pt idx="166">
                  <c:v>12.114773428241904</c:v>
                </c:pt>
                <c:pt idx="167">
                  <c:v>12.131445437048511</c:v>
                </c:pt>
                <c:pt idx="168">
                  <c:v>12.159492938649857</c:v>
                </c:pt>
                <c:pt idx="169">
                  <c:v>12.120891670438041</c:v>
                </c:pt>
                <c:pt idx="170">
                  <c:v>12.14596653177286</c:v>
                </c:pt>
                <c:pt idx="171">
                  <c:v>12.117385192431724</c:v>
                </c:pt>
                <c:pt idx="172">
                  <c:v>12.168032849039221</c:v>
                </c:pt>
                <c:pt idx="173">
                  <c:v>12.092957872982456</c:v>
                </c:pt>
                <c:pt idx="174">
                  <c:v>12.124924173140203</c:v>
                </c:pt>
                <c:pt idx="175">
                  <c:v>12.106456796512319</c:v>
                </c:pt>
                <c:pt idx="176">
                  <c:v>12.09267248021691</c:v>
                </c:pt>
                <c:pt idx="177">
                  <c:v>12.126762107918822</c:v>
                </c:pt>
                <c:pt idx="178">
                  <c:v>12.168375166573801</c:v>
                </c:pt>
                <c:pt idx="179">
                  <c:v>12.082440110447973</c:v>
                </c:pt>
                <c:pt idx="180">
                  <c:v>12.119310532662119</c:v>
                </c:pt>
                <c:pt idx="181">
                  <c:v>12.082462756301446</c:v>
                </c:pt>
                <c:pt idx="182">
                  <c:v>12.119931043221454</c:v>
                </c:pt>
                <c:pt idx="183">
                  <c:v>12.101129295947416</c:v>
                </c:pt>
                <c:pt idx="184">
                  <c:v>12.178685982876187</c:v>
                </c:pt>
                <c:pt idx="185">
                  <c:v>12.148969228183176</c:v>
                </c:pt>
                <c:pt idx="186">
                  <c:v>12.065380331584342</c:v>
                </c:pt>
                <c:pt idx="187">
                  <c:v>12.076062765366258</c:v>
                </c:pt>
                <c:pt idx="188">
                  <c:v>12.086749286546425</c:v>
                </c:pt>
                <c:pt idx="189">
                  <c:v>12.121661064700143</c:v>
                </c:pt>
                <c:pt idx="190">
                  <c:v>12.155671069040309</c:v>
                </c:pt>
                <c:pt idx="191">
                  <c:v>12.112883978165808</c:v>
                </c:pt>
                <c:pt idx="192">
                  <c:v>12.125424556381775</c:v>
                </c:pt>
                <c:pt idx="193">
                  <c:v>12.126453431806331</c:v>
                </c:pt>
                <c:pt idx="194">
                  <c:v>12.124348339200148</c:v>
                </c:pt>
                <c:pt idx="195">
                  <c:v>12.154219471749428</c:v>
                </c:pt>
                <c:pt idx="196">
                  <c:v>12.106529580008226</c:v>
                </c:pt>
                <c:pt idx="197">
                  <c:v>12.093225120077074</c:v>
                </c:pt>
                <c:pt idx="198">
                  <c:v>12.090432063181416</c:v>
                </c:pt>
                <c:pt idx="199">
                  <c:v>12.080328998779276</c:v>
                </c:pt>
                <c:pt idx="200">
                  <c:v>12.090225483512176</c:v>
                </c:pt>
                <c:pt idx="201">
                  <c:v>12.127919169259567</c:v>
                </c:pt>
                <c:pt idx="202">
                  <c:v>12.102969719934373</c:v>
                </c:pt>
                <c:pt idx="203">
                  <c:v>12.100199147144949</c:v>
                </c:pt>
                <c:pt idx="204">
                  <c:v>12.095756065880948</c:v>
                </c:pt>
                <c:pt idx="205">
                  <c:v>12.034741919562093</c:v>
                </c:pt>
                <c:pt idx="206">
                  <c:v>12.127415616425223</c:v>
                </c:pt>
                <c:pt idx="207">
                  <c:v>12.059528807473534</c:v>
                </c:pt>
                <c:pt idx="208">
                  <c:v>12.067667185692493</c:v>
                </c:pt>
                <c:pt idx="209">
                  <c:v>12.078168467957139</c:v>
                </c:pt>
                <c:pt idx="210">
                  <c:v>12.154248250707189</c:v>
                </c:pt>
                <c:pt idx="211">
                  <c:v>12.056599607783642</c:v>
                </c:pt>
                <c:pt idx="212">
                  <c:v>12.072732550334944</c:v>
                </c:pt>
                <c:pt idx="213">
                  <c:v>12.041633080836666</c:v>
                </c:pt>
                <c:pt idx="214">
                  <c:v>12.065492849821963</c:v>
                </c:pt>
                <c:pt idx="215">
                  <c:v>12.13275740986902</c:v>
                </c:pt>
                <c:pt idx="216">
                  <c:v>12.06142530587068</c:v>
                </c:pt>
                <c:pt idx="217">
                  <c:v>12.126595285007431</c:v>
                </c:pt>
                <c:pt idx="218">
                  <c:v>12.078109338444017</c:v>
                </c:pt>
                <c:pt idx="219">
                  <c:v>12.116651535798153</c:v>
                </c:pt>
                <c:pt idx="220">
                  <c:v>12.024441612550433</c:v>
                </c:pt>
                <c:pt idx="221">
                  <c:v>12.097573625804664</c:v>
                </c:pt>
                <c:pt idx="222">
                  <c:v>12.096351833927546</c:v>
                </c:pt>
                <c:pt idx="223">
                  <c:v>12.076287895705045</c:v>
                </c:pt>
                <c:pt idx="224">
                  <c:v>12.088343252447945</c:v>
                </c:pt>
                <c:pt idx="225">
                  <c:v>12.134298450943062</c:v>
                </c:pt>
                <c:pt idx="226">
                  <c:v>12.093738714976023</c:v>
                </c:pt>
                <c:pt idx="227">
                  <c:v>12.098001001921364</c:v>
                </c:pt>
                <c:pt idx="228">
                  <c:v>12.023515132652625</c:v>
                </c:pt>
                <c:pt idx="229">
                  <c:v>12.105662415913887</c:v>
                </c:pt>
                <c:pt idx="230">
                  <c:v>12.095055134629362</c:v>
                </c:pt>
                <c:pt idx="231">
                  <c:v>12.080292246199303</c:v>
                </c:pt>
                <c:pt idx="232">
                  <c:v>12.06650862006817</c:v>
                </c:pt>
                <c:pt idx="233">
                  <c:v>12.055615592291053</c:v>
                </c:pt>
                <c:pt idx="234">
                  <c:v>12.06260504715088</c:v>
                </c:pt>
                <c:pt idx="235">
                  <c:v>12.066208381690666</c:v>
                </c:pt>
                <c:pt idx="236">
                  <c:v>12.098843974645051</c:v>
                </c:pt>
                <c:pt idx="237">
                  <c:v>12.068122271664945</c:v>
                </c:pt>
                <c:pt idx="238">
                  <c:v>12.05619656485017</c:v>
                </c:pt>
                <c:pt idx="239">
                  <c:v>12.076852395012153</c:v>
                </c:pt>
                <c:pt idx="240">
                  <c:v>12.066432803041762</c:v>
                </c:pt>
                <c:pt idx="241">
                  <c:v>12.045975958845958</c:v>
                </c:pt>
                <c:pt idx="242">
                  <c:v>12.10694460994686</c:v>
                </c:pt>
                <c:pt idx="243">
                  <c:v>12.10699139722106</c:v>
                </c:pt>
                <c:pt idx="244">
                  <c:v>12.02494908233062</c:v>
                </c:pt>
                <c:pt idx="245">
                  <c:v>12.113127030085638</c:v>
                </c:pt>
                <c:pt idx="246">
                  <c:v>12.085234228555562</c:v>
                </c:pt>
                <c:pt idx="247">
                  <c:v>12.083488270608919</c:v>
                </c:pt>
                <c:pt idx="248">
                  <c:v>12.100876583767178</c:v>
                </c:pt>
                <c:pt idx="249">
                  <c:v>12.054757933256198</c:v>
                </c:pt>
                <c:pt idx="250">
                  <c:v>12.077606585756477</c:v>
                </c:pt>
                <c:pt idx="251">
                  <c:v>12.072277594193473</c:v>
                </c:pt>
                <c:pt idx="252">
                  <c:v>12.067150537578526</c:v>
                </c:pt>
                <c:pt idx="253">
                  <c:v>12.023150090050592</c:v>
                </c:pt>
                <c:pt idx="254">
                  <c:v>12.045135459500926</c:v>
                </c:pt>
                <c:pt idx="255">
                  <c:v>12.008139963250532</c:v>
                </c:pt>
                <c:pt idx="256">
                  <c:v>12.065048952444059</c:v>
                </c:pt>
                <c:pt idx="257">
                  <c:v>12.12824448426233</c:v>
                </c:pt>
                <c:pt idx="258">
                  <c:v>12.00261554396997</c:v>
                </c:pt>
                <c:pt idx="259">
                  <c:v>12.065028642347011</c:v>
                </c:pt>
                <c:pt idx="260">
                  <c:v>12.089107569455443</c:v>
                </c:pt>
                <c:pt idx="261">
                  <c:v>12.017355308836343</c:v>
                </c:pt>
                <c:pt idx="262">
                  <c:v>12.055661075688818</c:v>
                </c:pt>
                <c:pt idx="263">
                  <c:v>12.063235182537529</c:v>
                </c:pt>
                <c:pt idx="264">
                  <c:v>12.076080131023573</c:v>
                </c:pt>
                <c:pt idx="265">
                  <c:v>12.058320435964873</c:v>
                </c:pt>
                <c:pt idx="266">
                  <c:v>12.025336792845511</c:v>
                </c:pt>
                <c:pt idx="267">
                  <c:v>12.017521138485524</c:v>
                </c:pt>
                <c:pt idx="268">
                  <c:v>11.997045625171486</c:v>
                </c:pt>
                <c:pt idx="269">
                  <c:v>12.031335914371869</c:v>
                </c:pt>
                <c:pt idx="270">
                  <c:v>12.07077682537242</c:v>
                </c:pt>
                <c:pt idx="271">
                  <c:v>12.025029808084193</c:v>
                </c:pt>
                <c:pt idx="272">
                  <c:v>12.066076629828206</c:v>
                </c:pt>
                <c:pt idx="273">
                  <c:v>12.05995825331542</c:v>
                </c:pt>
                <c:pt idx="274">
                  <c:v>12.012244991748396</c:v>
                </c:pt>
                <c:pt idx="275">
                  <c:v>12.044321885261011</c:v>
                </c:pt>
                <c:pt idx="276">
                  <c:v>12.06317754237172</c:v>
                </c:pt>
                <c:pt idx="277">
                  <c:v>12.092853990263313</c:v>
                </c:pt>
                <c:pt idx="278">
                  <c:v>12.026364085635002</c:v>
                </c:pt>
                <c:pt idx="279">
                  <c:v>12.006600099522828</c:v>
                </c:pt>
                <c:pt idx="280">
                  <c:v>12.031415760950798</c:v>
                </c:pt>
                <c:pt idx="281">
                  <c:v>12.019766508681849</c:v>
                </c:pt>
                <c:pt idx="282">
                  <c:v>12.065892082182037</c:v>
                </c:pt>
                <c:pt idx="283">
                  <c:v>12.083768365754967</c:v>
                </c:pt>
                <c:pt idx="284">
                  <c:v>12.022016066311238</c:v>
                </c:pt>
                <c:pt idx="285">
                  <c:v>12.075557116568456</c:v>
                </c:pt>
                <c:pt idx="286">
                  <c:v>12.021777762929402</c:v>
                </c:pt>
                <c:pt idx="287">
                  <c:v>12.059548177823103</c:v>
                </c:pt>
                <c:pt idx="288">
                  <c:v>12.081062485377954</c:v>
                </c:pt>
                <c:pt idx="289">
                  <c:v>12.028998048344373</c:v>
                </c:pt>
                <c:pt idx="290">
                  <c:v>12.041518878828782</c:v>
                </c:pt>
                <c:pt idx="291">
                  <c:v>12.044304304935872</c:v>
                </c:pt>
                <c:pt idx="292">
                  <c:v>12.071673809808521</c:v>
                </c:pt>
                <c:pt idx="293">
                  <c:v>12.016904426365315</c:v>
                </c:pt>
                <c:pt idx="294">
                  <c:v>12.013092169747631</c:v>
                </c:pt>
                <c:pt idx="295">
                  <c:v>12.017906694145312</c:v>
                </c:pt>
                <c:pt idx="296">
                  <c:v>12.057733870489585</c:v>
                </c:pt>
                <c:pt idx="297">
                  <c:v>12.008153889839111</c:v>
                </c:pt>
                <c:pt idx="298">
                  <c:v>12.006820608320666</c:v>
                </c:pt>
                <c:pt idx="299">
                  <c:v>12.068142201498571</c:v>
                </c:pt>
                <c:pt idx="300">
                  <c:v>12.080158128047149</c:v>
                </c:pt>
                <c:pt idx="301">
                  <c:v>12.057620045624729</c:v>
                </c:pt>
                <c:pt idx="302">
                  <c:v>12.114328208060495</c:v>
                </c:pt>
                <c:pt idx="303">
                  <c:v>12.008480563280289</c:v>
                </c:pt>
                <c:pt idx="304">
                  <c:v>12.10541208848279</c:v>
                </c:pt>
                <c:pt idx="305">
                  <c:v>12.044218336751001</c:v>
                </c:pt>
                <c:pt idx="306">
                  <c:v>11.992117464152949</c:v>
                </c:pt>
                <c:pt idx="307">
                  <c:v>12.116702543389737</c:v>
                </c:pt>
                <c:pt idx="308">
                  <c:v>12.030348202262344</c:v>
                </c:pt>
                <c:pt idx="309">
                  <c:v>12.071532653174344</c:v>
                </c:pt>
                <c:pt idx="310">
                  <c:v>12.048361253552418</c:v>
                </c:pt>
                <c:pt idx="311">
                  <c:v>12.010717997669357</c:v>
                </c:pt>
                <c:pt idx="312">
                  <c:v>12.010509803562677</c:v>
                </c:pt>
                <c:pt idx="313">
                  <c:v>11.99902622273143</c:v>
                </c:pt>
                <c:pt idx="314">
                  <c:v>12.067631597821391</c:v>
                </c:pt>
                <c:pt idx="315">
                  <c:v>12.04865593143654</c:v>
                </c:pt>
                <c:pt idx="316">
                  <c:v>12.03686984947471</c:v>
                </c:pt>
                <c:pt idx="317">
                  <c:v>12.036711833664585</c:v>
                </c:pt>
                <c:pt idx="318">
                  <c:v>12.01467943526092</c:v>
                </c:pt>
                <c:pt idx="319">
                  <c:v>12.0239612455743</c:v>
                </c:pt>
                <c:pt idx="320">
                  <c:v>12.065809719661488</c:v>
                </c:pt>
                <c:pt idx="321">
                  <c:v>11.962997704196404</c:v>
                </c:pt>
                <c:pt idx="322">
                  <c:v>12.036013890698015</c:v>
                </c:pt>
                <c:pt idx="323">
                  <c:v>12.030384560103935</c:v>
                </c:pt>
                <c:pt idx="324">
                  <c:v>12.040416747286658</c:v>
                </c:pt>
                <c:pt idx="325">
                  <c:v>11.996921016975396</c:v>
                </c:pt>
                <c:pt idx="326">
                  <c:v>12.008326645266317</c:v>
                </c:pt>
                <c:pt idx="327">
                  <c:v>12.020933296294153</c:v>
                </c:pt>
                <c:pt idx="328">
                  <c:v>12.075724732622431</c:v>
                </c:pt>
                <c:pt idx="329">
                  <c:v>11.986173642231233</c:v>
                </c:pt>
                <c:pt idx="330">
                  <c:v>12.023435537593777</c:v>
                </c:pt>
                <c:pt idx="331">
                  <c:v>12.037728345724526</c:v>
                </c:pt>
                <c:pt idx="332">
                  <c:v>12.048293446039276</c:v>
                </c:pt>
                <c:pt idx="333">
                  <c:v>12.044039166988199</c:v>
                </c:pt>
                <c:pt idx="334">
                  <c:v>12.037722203832383</c:v>
                </c:pt>
                <c:pt idx="335">
                  <c:v>12.037314859862178</c:v>
                </c:pt>
                <c:pt idx="336">
                  <c:v>12.049781342909043</c:v>
                </c:pt>
                <c:pt idx="337">
                  <c:v>12.050868536246176</c:v>
                </c:pt>
                <c:pt idx="338">
                  <c:v>11.994951155494608</c:v>
                </c:pt>
                <c:pt idx="339">
                  <c:v>12.073236440824372</c:v>
                </c:pt>
                <c:pt idx="340">
                  <c:v>12.019010919678099</c:v>
                </c:pt>
                <c:pt idx="341">
                  <c:v>11.98920329759418</c:v>
                </c:pt>
                <c:pt idx="342">
                  <c:v>11.983993817732728</c:v>
                </c:pt>
                <c:pt idx="343">
                  <c:v>12.07790146381301</c:v>
                </c:pt>
                <c:pt idx="344">
                  <c:v>12.015141361166167</c:v>
                </c:pt>
                <c:pt idx="345">
                  <c:v>12.011567314922713</c:v>
                </c:pt>
                <c:pt idx="346">
                  <c:v>12.070490254365941</c:v>
                </c:pt>
                <c:pt idx="347">
                  <c:v>12.063388689118074</c:v>
                </c:pt>
                <c:pt idx="348">
                  <c:v>11.972588921322993</c:v>
                </c:pt>
                <c:pt idx="349">
                  <c:v>12.03406380028143</c:v>
                </c:pt>
                <c:pt idx="350">
                  <c:v>12.032288799535987</c:v>
                </c:pt>
                <c:pt idx="351">
                  <c:v>12.008558548498236</c:v>
                </c:pt>
                <c:pt idx="352">
                  <c:v>11.995955762272345</c:v>
                </c:pt>
                <c:pt idx="353">
                  <c:v>12.093813340016808</c:v>
                </c:pt>
                <c:pt idx="354">
                  <c:v>12.051497261013278</c:v>
                </c:pt>
                <c:pt idx="355">
                  <c:v>12.028468422675616</c:v>
                </c:pt>
                <c:pt idx="356">
                  <c:v>12.038054696924009</c:v>
                </c:pt>
                <c:pt idx="357">
                  <c:v>12.058583823966325</c:v>
                </c:pt>
                <c:pt idx="358">
                  <c:v>12.032979026856271</c:v>
                </c:pt>
                <c:pt idx="359">
                  <c:v>11.992905890928579</c:v>
                </c:pt>
                <c:pt idx="360">
                  <c:v>12.0228018403877</c:v>
                </c:pt>
                <c:pt idx="361">
                  <c:v>11.9932196527529</c:v>
                </c:pt>
                <c:pt idx="362">
                  <c:v>12.015048610368524</c:v>
                </c:pt>
                <c:pt idx="363">
                  <c:v>12.030975441833187</c:v>
                </c:pt>
                <c:pt idx="364">
                  <c:v>12.010434404569656</c:v>
                </c:pt>
                <c:pt idx="365">
                  <c:v>11.997406850773299</c:v>
                </c:pt>
                <c:pt idx="366">
                  <c:v>12.018089729355337</c:v>
                </c:pt>
                <c:pt idx="367">
                  <c:v>12.020829038955819</c:v>
                </c:pt>
                <c:pt idx="368">
                  <c:v>12.031885948093954</c:v>
                </c:pt>
                <c:pt idx="369">
                  <c:v>12.00975242437233</c:v>
                </c:pt>
                <c:pt idx="370">
                  <c:v>12.017479540391879</c:v>
                </c:pt>
                <c:pt idx="371">
                  <c:v>11.990832576850364</c:v>
                </c:pt>
                <c:pt idx="372">
                  <c:v>11.996449566162179</c:v>
                </c:pt>
                <c:pt idx="373">
                  <c:v>11.984536248281136</c:v>
                </c:pt>
                <c:pt idx="374">
                  <c:v>11.990846612257931</c:v>
                </c:pt>
                <c:pt idx="375">
                  <c:v>12.017848178157765</c:v>
                </c:pt>
                <c:pt idx="376">
                  <c:v>12.041514499184172</c:v>
                </c:pt>
                <c:pt idx="377">
                  <c:v>12.030372228637516</c:v>
                </c:pt>
                <c:pt idx="378">
                  <c:v>11.973163460776735</c:v>
                </c:pt>
                <c:pt idx="379">
                  <c:v>11.990392136458208</c:v>
                </c:pt>
                <c:pt idx="380">
                  <c:v>11.997346651486355</c:v>
                </c:pt>
                <c:pt idx="381">
                  <c:v>11.987927612485745</c:v>
                </c:pt>
                <c:pt idx="382">
                  <c:v>12.005987836412636</c:v>
                </c:pt>
                <c:pt idx="383">
                  <c:v>12.002631683682727</c:v>
                </c:pt>
                <c:pt idx="384">
                  <c:v>12.033184268470308</c:v>
                </c:pt>
                <c:pt idx="385">
                  <c:v>12.032767504505939</c:v>
                </c:pt>
                <c:pt idx="386">
                  <c:v>12.016670538581907</c:v>
                </c:pt>
                <c:pt idx="387">
                  <c:v>12.035412662680793</c:v>
                </c:pt>
                <c:pt idx="388">
                  <c:v>12.01328791326134</c:v>
                </c:pt>
                <c:pt idx="389">
                  <c:v>12.028723803565606</c:v>
                </c:pt>
                <c:pt idx="390">
                  <c:v>12.023391979347943</c:v>
                </c:pt>
                <c:pt idx="391">
                  <c:v>11.947216202663796</c:v>
                </c:pt>
                <c:pt idx="392">
                  <c:v>12.016544461198627</c:v>
                </c:pt>
                <c:pt idx="393">
                  <c:v>11.966096497667179</c:v>
                </c:pt>
                <c:pt idx="394">
                  <c:v>12.022800160232132</c:v>
                </c:pt>
                <c:pt idx="395">
                  <c:v>11.965024097358889</c:v>
                </c:pt>
                <c:pt idx="396">
                  <c:v>12.007852723275921</c:v>
                </c:pt>
                <c:pt idx="397">
                  <c:v>12.003658072929303</c:v>
                </c:pt>
                <c:pt idx="398">
                  <c:v>12.052829976219448</c:v>
                </c:pt>
                <c:pt idx="399">
                  <c:v>11.979949047194799</c:v>
                </c:pt>
                <c:pt idx="400">
                  <c:v>11.993909487429605</c:v>
                </c:pt>
                <c:pt idx="401">
                  <c:v>12.004205618620611</c:v>
                </c:pt>
                <c:pt idx="402">
                  <c:v>12.024254715403641</c:v>
                </c:pt>
                <c:pt idx="403">
                  <c:v>11.998086403447074</c:v>
                </c:pt>
                <c:pt idx="404">
                  <c:v>11.987489712729449</c:v>
                </c:pt>
                <c:pt idx="405">
                  <c:v>12.052583896646103</c:v>
                </c:pt>
                <c:pt idx="406">
                  <c:v>11.966405379507165</c:v>
                </c:pt>
                <c:pt idx="407">
                  <c:v>11.984444099552926</c:v>
                </c:pt>
                <c:pt idx="408">
                  <c:v>12.004274703797899</c:v>
                </c:pt>
                <c:pt idx="409">
                  <c:v>12.04269939053728</c:v>
                </c:pt>
                <c:pt idx="410">
                  <c:v>12.008763431997254</c:v>
                </c:pt>
                <c:pt idx="411">
                  <c:v>12.028272921937162</c:v>
                </c:pt>
                <c:pt idx="412">
                  <c:v>12.00035043054389</c:v>
                </c:pt>
                <c:pt idx="413">
                  <c:v>11.995467284168638</c:v>
                </c:pt>
                <c:pt idx="414">
                  <c:v>12.03539371936041</c:v>
                </c:pt>
                <c:pt idx="415">
                  <c:v>12.027047084697408</c:v>
                </c:pt>
                <c:pt idx="416">
                  <c:v>12.014327081038006</c:v>
                </c:pt>
                <c:pt idx="417">
                  <c:v>12.006156211452303</c:v>
                </c:pt>
                <c:pt idx="418">
                  <c:v>11.992435404795957</c:v>
                </c:pt>
                <c:pt idx="419">
                  <c:v>11.964066748646072</c:v>
                </c:pt>
                <c:pt idx="420">
                  <c:v>11.979861644677014</c:v>
                </c:pt>
                <c:pt idx="421">
                  <c:v>11.994195166858868</c:v>
                </c:pt>
                <c:pt idx="422">
                  <c:v>11.980258853367985</c:v>
                </c:pt>
                <c:pt idx="423">
                  <c:v>11.994887795529856</c:v>
                </c:pt>
                <c:pt idx="424">
                  <c:v>11.990647355463921</c:v>
                </c:pt>
                <c:pt idx="425">
                  <c:v>11.975110151273595</c:v>
                </c:pt>
                <c:pt idx="426">
                  <c:v>11.996866823517486</c:v>
                </c:pt>
                <c:pt idx="427">
                  <c:v>11.996271491779416</c:v>
                </c:pt>
                <c:pt idx="428">
                  <c:v>12.015577600588484</c:v>
                </c:pt>
                <c:pt idx="429">
                  <c:v>12.016840582711604</c:v>
                </c:pt>
                <c:pt idx="430">
                  <c:v>12.021331960189581</c:v>
                </c:pt>
                <c:pt idx="431">
                  <c:v>12.017763633596779</c:v>
                </c:pt>
                <c:pt idx="432">
                  <c:v>11.948789201028021</c:v>
                </c:pt>
                <c:pt idx="433">
                  <c:v>11.936693692415737</c:v>
                </c:pt>
                <c:pt idx="434">
                  <c:v>12.046099482360299</c:v>
                </c:pt>
                <c:pt idx="435">
                  <c:v>11.936312750388721</c:v>
                </c:pt>
                <c:pt idx="436">
                  <c:v>12.000162751776386</c:v>
                </c:pt>
                <c:pt idx="437">
                  <c:v>12.049524497327392</c:v>
                </c:pt>
                <c:pt idx="438">
                  <c:v>11.968462012565215</c:v>
                </c:pt>
                <c:pt idx="439">
                  <c:v>12.049569748605887</c:v>
                </c:pt>
                <c:pt idx="440">
                  <c:v>11.971167897293016</c:v>
                </c:pt>
                <c:pt idx="441">
                  <c:v>12.003794161501308</c:v>
                </c:pt>
                <c:pt idx="442">
                  <c:v>12.011425510435677</c:v>
                </c:pt>
                <c:pt idx="443">
                  <c:v>11.942330182093734</c:v>
                </c:pt>
                <c:pt idx="444">
                  <c:v>12.004402392013962</c:v>
                </c:pt>
                <c:pt idx="445">
                  <c:v>11.988761104964023</c:v>
                </c:pt>
                <c:pt idx="446">
                  <c:v>11.98804191789473</c:v>
                </c:pt>
                <c:pt idx="447">
                  <c:v>11.997185660081433</c:v>
                </c:pt>
                <c:pt idx="448">
                  <c:v>11.969182308944633</c:v>
                </c:pt>
                <c:pt idx="449">
                  <c:v>12.007277841178476</c:v>
                </c:pt>
                <c:pt idx="450">
                  <c:v>12.013959646685596</c:v>
                </c:pt>
                <c:pt idx="451">
                  <c:v>11.934264471343965</c:v>
                </c:pt>
                <c:pt idx="452">
                  <c:v>12.004515165967566</c:v>
                </c:pt>
                <c:pt idx="453">
                  <c:v>11.985849008336393</c:v>
                </c:pt>
                <c:pt idx="454">
                  <c:v>11.993182519306147</c:v>
                </c:pt>
                <c:pt idx="455">
                  <c:v>12.028950377223126</c:v>
                </c:pt>
                <c:pt idx="456">
                  <c:v>12.00541729509203</c:v>
                </c:pt>
                <c:pt idx="457">
                  <c:v>11.965360890902987</c:v>
                </c:pt>
                <c:pt idx="458">
                  <c:v>11.972239381300954</c:v>
                </c:pt>
                <c:pt idx="459">
                  <c:v>11.972643769190705</c:v>
                </c:pt>
                <c:pt idx="460">
                  <c:v>12.018197863496145</c:v>
                </c:pt>
                <c:pt idx="461">
                  <c:v>11.958251361964548</c:v>
                </c:pt>
                <c:pt idx="462">
                  <c:v>12.01614334769515</c:v>
                </c:pt>
                <c:pt idx="463">
                  <c:v>11.98873833410228</c:v>
                </c:pt>
                <c:pt idx="464">
                  <c:v>11.997291635664391</c:v>
                </c:pt>
                <c:pt idx="465">
                  <c:v>12.000522299009013</c:v>
                </c:pt>
                <c:pt idx="466">
                  <c:v>12.001806894816331</c:v>
                </c:pt>
                <c:pt idx="467">
                  <c:v>11.961513335286879</c:v>
                </c:pt>
                <c:pt idx="468">
                  <c:v>11.99599172766886</c:v>
                </c:pt>
                <c:pt idx="469">
                  <c:v>11.937192844433291</c:v>
                </c:pt>
                <c:pt idx="470">
                  <c:v>12.007116517309322</c:v>
                </c:pt>
                <c:pt idx="471">
                  <c:v>11.995754193153521</c:v>
                </c:pt>
                <c:pt idx="472">
                  <c:v>12.027406529695043</c:v>
                </c:pt>
                <c:pt idx="473">
                  <c:v>11.955485196663588</c:v>
                </c:pt>
                <c:pt idx="474">
                  <c:v>11.976039694071428</c:v>
                </c:pt>
                <c:pt idx="475">
                  <c:v>12.000421655056543</c:v>
                </c:pt>
                <c:pt idx="476">
                  <c:v>11.982840242796049</c:v>
                </c:pt>
                <c:pt idx="477">
                  <c:v>11.982281386737517</c:v>
                </c:pt>
                <c:pt idx="478">
                  <c:v>11.948565491623997</c:v>
                </c:pt>
                <c:pt idx="479">
                  <c:v>11.963315573252501</c:v>
                </c:pt>
                <c:pt idx="480">
                  <c:v>11.969095959898214</c:v>
                </c:pt>
                <c:pt idx="481">
                  <c:v>12.000365877108313</c:v>
                </c:pt>
                <c:pt idx="482">
                  <c:v>11.983441073537328</c:v>
                </c:pt>
                <c:pt idx="483">
                  <c:v>12.029759460401449</c:v>
                </c:pt>
                <c:pt idx="484">
                  <c:v>11.966848677910408</c:v>
                </c:pt>
                <c:pt idx="485">
                  <c:v>11.970678225809879</c:v>
                </c:pt>
                <c:pt idx="486">
                  <c:v>11.968985994535592</c:v>
                </c:pt>
                <c:pt idx="487">
                  <c:v>11.989442341318243</c:v>
                </c:pt>
                <c:pt idx="488">
                  <c:v>11.966358971479377</c:v>
                </c:pt>
                <c:pt idx="489">
                  <c:v>11.960322965258706</c:v>
                </c:pt>
                <c:pt idx="490">
                  <c:v>11.966609582792966</c:v>
                </c:pt>
                <c:pt idx="491">
                  <c:v>12.045896731134199</c:v>
                </c:pt>
                <c:pt idx="492">
                  <c:v>11.899240462797177</c:v>
                </c:pt>
                <c:pt idx="493">
                  <c:v>12.016360151818645</c:v>
                </c:pt>
                <c:pt idx="494">
                  <c:v>11.925446533456542</c:v>
                </c:pt>
                <c:pt idx="495">
                  <c:v>11.965376878052526</c:v>
                </c:pt>
                <c:pt idx="496">
                  <c:v>11.99111921902462</c:v>
                </c:pt>
                <c:pt idx="497">
                  <c:v>11.989241254081307</c:v>
                </c:pt>
                <c:pt idx="498">
                  <c:v>11.958388662718761</c:v>
                </c:pt>
                <c:pt idx="499">
                  <c:v>12.011246972498206</c:v>
                </c:pt>
                <c:pt idx="500">
                  <c:v>11.984821111472435</c:v>
                </c:pt>
                <c:pt idx="501">
                  <c:v>11.926902564136501</c:v>
                </c:pt>
                <c:pt idx="502">
                  <c:v>12.035560184429965</c:v>
                </c:pt>
                <c:pt idx="503">
                  <c:v>11.937005953609907</c:v>
                </c:pt>
                <c:pt idx="504">
                  <c:v>11.942138243739818</c:v>
                </c:pt>
                <c:pt idx="505">
                  <c:v>11.996049191090409</c:v>
                </c:pt>
                <c:pt idx="506">
                  <c:v>11.993584268683058</c:v>
                </c:pt>
                <c:pt idx="507">
                  <c:v>11.999687898398445</c:v>
                </c:pt>
                <c:pt idx="508">
                  <c:v>11.982025187844247</c:v>
                </c:pt>
                <c:pt idx="509">
                  <c:v>11.986141767235525</c:v>
                </c:pt>
                <c:pt idx="510">
                  <c:v>11.960657262517346</c:v>
                </c:pt>
                <c:pt idx="511">
                  <c:v>12.01089643998132</c:v>
                </c:pt>
                <c:pt idx="512">
                  <c:v>11.921863154869746</c:v>
                </c:pt>
                <c:pt idx="513">
                  <c:v>12.012516111002832</c:v>
                </c:pt>
                <c:pt idx="514">
                  <c:v>11.99965061155727</c:v>
                </c:pt>
                <c:pt idx="515">
                  <c:v>11.984261960270159</c:v>
                </c:pt>
                <c:pt idx="516">
                  <c:v>12.008042166412132</c:v>
                </c:pt>
                <c:pt idx="517">
                  <c:v>12.024177159879633</c:v>
                </c:pt>
                <c:pt idx="518">
                  <c:v>11.968016735015066</c:v>
                </c:pt>
                <c:pt idx="519">
                  <c:v>11.961122420489167</c:v>
                </c:pt>
                <c:pt idx="520">
                  <c:v>11.969099694649941</c:v>
                </c:pt>
                <c:pt idx="521">
                  <c:v>11.937347994316504</c:v>
                </c:pt>
                <c:pt idx="522">
                  <c:v>11.971331807157993</c:v>
                </c:pt>
                <c:pt idx="523">
                  <c:v>11.973069882530829</c:v>
                </c:pt>
                <c:pt idx="524">
                  <c:v>12.012563411158212</c:v>
                </c:pt>
                <c:pt idx="525">
                  <c:v>12.001733814153132</c:v>
                </c:pt>
                <c:pt idx="526">
                  <c:v>11.95667720670002</c:v>
                </c:pt>
                <c:pt idx="527">
                  <c:v>12.002860155201027</c:v>
                </c:pt>
                <c:pt idx="528">
                  <c:v>11.977433755642016</c:v>
                </c:pt>
                <c:pt idx="529">
                  <c:v>11.950947939636215</c:v>
                </c:pt>
                <c:pt idx="530">
                  <c:v>11.973989408384607</c:v>
                </c:pt>
                <c:pt idx="531">
                  <c:v>11.994689428922788</c:v>
                </c:pt>
                <c:pt idx="532">
                  <c:v>11.991478276726486</c:v>
                </c:pt>
                <c:pt idx="533">
                  <c:v>11.977683240414109</c:v>
                </c:pt>
                <c:pt idx="534">
                  <c:v>11.996816836831481</c:v>
                </c:pt>
                <c:pt idx="535">
                  <c:v>12.027739376276855</c:v>
                </c:pt>
                <c:pt idx="536">
                  <c:v>11.93082696277787</c:v>
                </c:pt>
                <c:pt idx="537">
                  <c:v>11.939159506140252</c:v>
                </c:pt>
                <c:pt idx="538">
                  <c:v>11.971653326294117</c:v>
                </c:pt>
                <c:pt idx="539">
                  <c:v>11.95525737401204</c:v>
                </c:pt>
                <c:pt idx="540">
                  <c:v>11.955556489906732</c:v>
                </c:pt>
                <c:pt idx="541">
                  <c:v>11.97687634010769</c:v>
                </c:pt>
                <c:pt idx="542">
                  <c:v>11.966133399438094</c:v>
                </c:pt>
                <c:pt idx="543">
                  <c:v>11.965639846290255</c:v>
                </c:pt>
                <c:pt idx="544">
                  <c:v>11.928291003532584</c:v>
                </c:pt>
                <c:pt idx="545">
                  <c:v>11.969136585045449</c:v>
                </c:pt>
                <c:pt idx="546">
                  <c:v>12.019519078261373</c:v>
                </c:pt>
                <c:pt idx="547">
                  <c:v>12.021550374037465</c:v>
                </c:pt>
                <c:pt idx="548">
                  <c:v>11.952649990473803</c:v>
                </c:pt>
                <c:pt idx="549">
                  <c:v>11.9055932794368</c:v>
                </c:pt>
                <c:pt idx="550">
                  <c:v>11.953141822300951</c:v>
                </c:pt>
                <c:pt idx="551">
                  <c:v>11.982553768491034</c:v>
                </c:pt>
                <c:pt idx="552">
                  <c:v>11.916424473756365</c:v>
                </c:pt>
                <c:pt idx="553">
                  <c:v>11.932216580255684</c:v>
                </c:pt>
                <c:pt idx="554">
                  <c:v>11.982168604470026</c:v>
                </c:pt>
                <c:pt idx="555">
                  <c:v>11.920677963923191</c:v>
                </c:pt>
                <c:pt idx="556">
                  <c:v>11.939356597230296</c:v>
                </c:pt>
                <c:pt idx="557">
                  <c:v>12.005786991326918</c:v>
                </c:pt>
                <c:pt idx="558">
                  <c:v>11.951475402617584</c:v>
                </c:pt>
                <c:pt idx="559">
                  <c:v>11.988710306358273</c:v>
                </c:pt>
                <c:pt idx="560">
                  <c:v>11.919985142953026</c:v>
                </c:pt>
                <c:pt idx="561">
                  <c:v>11.979466073668778</c:v>
                </c:pt>
                <c:pt idx="562">
                  <c:v>11.930809259316263</c:v>
                </c:pt>
                <c:pt idx="563">
                  <c:v>11.976659805152766</c:v>
                </c:pt>
                <c:pt idx="564">
                  <c:v>11.987109473800293</c:v>
                </c:pt>
                <c:pt idx="565">
                  <c:v>12.01026787467964</c:v>
                </c:pt>
                <c:pt idx="566">
                  <c:v>11.947795974531367</c:v>
                </c:pt>
                <c:pt idx="567">
                  <c:v>12.01255076045093</c:v>
                </c:pt>
                <c:pt idx="568">
                  <c:v>11.965290316547222</c:v>
                </c:pt>
                <c:pt idx="569">
                  <c:v>11.977807428834954</c:v>
                </c:pt>
                <c:pt idx="570">
                  <c:v>11.937762050212715</c:v>
                </c:pt>
                <c:pt idx="571">
                  <c:v>12.019857509876893</c:v>
                </c:pt>
                <c:pt idx="572">
                  <c:v>11.983328402933008</c:v>
                </c:pt>
                <c:pt idx="573">
                  <c:v>11.975557321931234</c:v>
                </c:pt>
                <c:pt idx="574">
                  <c:v>11.972043718516398</c:v>
                </c:pt>
                <c:pt idx="575">
                  <c:v>11.926058817379571</c:v>
                </c:pt>
                <c:pt idx="576">
                  <c:v>11.965422003527177</c:v>
                </c:pt>
                <c:pt idx="577">
                  <c:v>12.040278971011885</c:v>
                </c:pt>
                <c:pt idx="578">
                  <c:v>11.93384044161545</c:v>
                </c:pt>
                <c:pt idx="579">
                  <c:v>12.006860139849518</c:v>
                </c:pt>
                <c:pt idx="580">
                  <c:v>11.999690598948817</c:v>
                </c:pt>
                <c:pt idx="581">
                  <c:v>11.945305685210077</c:v>
                </c:pt>
                <c:pt idx="582">
                  <c:v>11.953727601585154</c:v>
                </c:pt>
                <c:pt idx="583">
                  <c:v>11.949344591286126</c:v>
                </c:pt>
                <c:pt idx="584">
                  <c:v>12.017940592480263</c:v>
                </c:pt>
                <c:pt idx="585">
                  <c:v>11.962318184447481</c:v>
                </c:pt>
                <c:pt idx="586">
                  <c:v>11.945631863921189</c:v>
                </c:pt>
                <c:pt idx="587">
                  <c:v>11.958835397841167</c:v>
                </c:pt>
                <c:pt idx="588">
                  <c:v>11.991884623146101</c:v>
                </c:pt>
                <c:pt idx="589">
                  <c:v>11.93936776791865</c:v>
                </c:pt>
                <c:pt idx="590">
                  <c:v>12.00837778977934</c:v>
                </c:pt>
                <c:pt idx="591">
                  <c:v>12.032397512950373</c:v>
                </c:pt>
                <c:pt idx="592">
                  <c:v>12.015306219037296</c:v>
                </c:pt>
                <c:pt idx="593">
                  <c:v>11.972851274238151</c:v>
                </c:pt>
                <c:pt idx="594">
                  <c:v>12.027373772891876</c:v>
                </c:pt>
                <c:pt idx="595">
                  <c:v>11.923636042854849</c:v>
                </c:pt>
                <c:pt idx="596">
                  <c:v>11.942408237954124</c:v>
                </c:pt>
                <c:pt idx="597">
                  <c:v>12.075072170314776</c:v>
                </c:pt>
                <c:pt idx="598">
                  <c:v>11.980363041774423</c:v>
                </c:pt>
                <c:pt idx="599">
                  <c:v>11.966100833532773</c:v>
                </c:pt>
                <c:pt idx="600">
                  <c:v>12.017344209729819</c:v>
                </c:pt>
                <c:pt idx="601">
                  <c:v>11.963558290659696</c:v>
                </c:pt>
                <c:pt idx="602">
                  <c:v>11.960367115944987</c:v>
                </c:pt>
                <c:pt idx="603">
                  <c:v>11.968805787375356</c:v>
                </c:pt>
                <c:pt idx="604">
                  <c:v>11.971834657683463</c:v>
                </c:pt>
                <c:pt idx="605">
                  <c:v>12.011475069364218</c:v>
                </c:pt>
                <c:pt idx="606">
                  <c:v>11.980165211310185</c:v>
                </c:pt>
                <c:pt idx="607">
                  <c:v>12.015557135709384</c:v>
                </c:pt>
                <c:pt idx="608">
                  <c:v>11.906043172590357</c:v>
                </c:pt>
                <c:pt idx="609">
                  <c:v>12.005419193048176</c:v>
                </c:pt>
                <c:pt idx="610">
                  <c:v>11.981144736845222</c:v>
                </c:pt>
                <c:pt idx="611">
                  <c:v>11.944472226635634</c:v>
                </c:pt>
                <c:pt idx="612">
                  <c:v>11.953074341962619</c:v>
                </c:pt>
                <c:pt idx="613">
                  <c:v>12.014175437351152</c:v>
                </c:pt>
                <c:pt idx="614">
                  <c:v>11.936704389430615</c:v>
                </c:pt>
                <c:pt idx="615">
                  <c:v>12.016069722123232</c:v>
                </c:pt>
                <c:pt idx="616">
                  <c:v>11.957451800382293</c:v>
                </c:pt>
                <c:pt idx="617">
                  <c:v>12.017907894408909</c:v>
                </c:pt>
                <c:pt idx="618">
                  <c:v>11.994734244776486</c:v>
                </c:pt>
                <c:pt idx="619">
                  <c:v>11.961484014098959</c:v>
                </c:pt>
                <c:pt idx="620">
                  <c:v>11.993845720207421</c:v>
                </c:pt>
                <c:pt idx="621">
                  <c:v>11.990814414566854</c:v>
                </c:pt>
                <c:pt idx="622">
                  <c:v>11.957445335284564</c:v>
                </c:pt>
                <c:pt idx="623">
                  <c:v>12.004337960101944</c:v>
                </c:pt>
                <c:pt idx="624">
                  <c:v>11.935507274172462</c:v>
                </c:pt>
                <c:pt idx="625">
                  <c:v>11.942448617834351</c:v>
                </c:pt>
                <c:pt idx="626">
                  <c:v>11.932990077445488</c:v>
                </c:pt>
                <c:pt idx="627">
                  <c:v>11.936993176025783</c:v>
                </c:pt>
                <c:pt idx="628">
                  <c:v>11.97558464232632</c:v>
                </c:pt>
                <c:pt idx="629">
                  <c:v>11.912873396664825</c:v>
                </c:pt>
                <c:pt idx="630">
                  <c:v>11.957301367229917</c:v>
                </c:pt>
                <c:pt idx="631">
                  <c:v>11.923106800385316</c:v>
                </c:pt>
                <c:pt idx="632">
                  <c:v>11.980231189522312</c:v>
                </c:pt>
                <c:pt idx="633">
                  <c:v>11.935317537216294</c:v>
                </c:pt>
                <c:pt idx="634">
                  <c:v>12.056809028651051</c:v>
                </c:pt>
                <c:pt idx="635">
                  <c:v>11.923032991446819</c:v>
                </c:pt>
                <c:pt idx="636">
                  <c:v>11.937089571969203</c:v>
                </c:pt>
                <c:pt idx="637">
                  <c:v>11.932801471287304</c:v>
                </c:pt>
                <c:pt idx="638">
                  <c:v>12.026138261295001</c:v>
                </c:pt>
                <c:pt idx="639">
                  <c:v>11.985236468570044</c:v>
                </c:pt>
                <c:pt idx="640">
                  <c:v>11.944428822028378</c:v>
                </c:pt>
                <c:pt idx="641">
                  <c:v>11.970035174704904</c:v>
                </c:pt>
                <c:pt idx="642">
                  <c:v>11.915177547104811</c:v>
                </c:pt>
                <c:pt idx="643">
                  <c:v>11.939621555056112</c:v>
                </c:pt>
                <c:pt idx="644">
                  <c:v>11.991005652859345</c:v>
                </c:pt>
                <c:pt idx="645">
                  <c:v>11.99524189108751</c:v>
                </c:pt>
                <c:pt idx="646">
                  <c:v>12.009275090739298</c:v>
                </c:pt>
                <c:pt idx="647">
                  <c:v>11.938748565721022</c:v>
                </c:pt>
                <c:pt idx="648">
                  <c:v>11.933706829656943</c:v>
                </c:pt>
                <c:pt idx="649">
                  <c:v>11.975130645695176</c:v>
                </c:pt>
                <c:pt idx="650">
                  <c:v>11.932461603601201</c:v>
                </c:pt>
                <c:pt idx="651">
                  <c:v>11.959301178830829</c:v>
                </c:pt>
                <c:pt idx="652">
                  <c:v>11.898213236487663</c:v>
                </c:pt>
                <c:pt idx="653">
                  <c:v>11.964598280897235</c:v>
                </c:pt>
                <c:pt idx="654">
                  <c:v>11.943235087243607</c:v>
                </c:pt>
                <c:pt idx="655">
                  <c:v>11.969667637266694</c:v>
                </c:pt>
                <c:pt idx="656">
                  <c:v>11.979910987233522</c:v>
                </c:pt>
                <c:pt idx="657">
                  <c:v>11.975030262799784</c:v>
                </c:pt>
                <c:pt idx="658">
                  <c:v>11.976343940171827</c:v>
                </c:pt>
                <c:pt idx="659">
                  <c:v>12.011329050077954</c:v>
                </c:pt>
                <c:pt idx="660">
                  <c:v>11.964367315102217</c:v>
                </c:pt>
                <c:pt idx="661">
                  <c:v>11.966404616039615</c:v>
                </c:pt>
                <c:pt idx="662">
                  <c:v>11.955502021246936</c:v>
                </c:pt>
                <c:pt idx="663">
                  <c:v>12.025912451517724</c:v>
                </c:pt>
                <c:pt idx="664">
                  <c:v>11.929801149517846</c:v>
                </c:pt>
                <c:pt idx="665">
                  <c:v>11.929400867177877</c:v>
                </c:pt>
                <c:pt idx="666">
                  <c:v>11.956180786380159</c:v>
                </c:pt>
                <c:pt idx="667">
                  <c:v>11.947252974206242</c:v>
                </c:pt>
                <c:pt idx="668">
                  <c:v>11.956349857939706</c:v>
                </c:pt>
                <c:pt idx="669">
                  <c:v>12.038755430759139</c:v>
                </c:pt>
                <c:pt idx="670">
                  <c:v>11.978707233815017</c:v>
                </c:pt>
                <c:pt idx="671">
                  <c:v>11.951049466928083</c:v>
                </c:pt>
                <c:pt idx="672">
                  <c:v>11.972509322657215</c:v>
                </c:pt>
                <c:pt idx="673">
                  <c:v>11.984904226479657</c:v>
                </c:pt>
                <c:pt idx="674">
                  <c:v>11.96997073292175</c:v>
                </c:pt>
                <c:pt idx="675">
                  <c:v>12.005380934349382</c:v>
                </c:pt>
                <c:pt idx="676">
                  <c:v>11.9983920010296</c:v>
                </c:pt>
                <c:pt idx="677">
                  <c:v>11.975447338098185</c:v>
                </c:pt>
                <c:pt idx="678">
                  <c:v>12.008410867876542</c:v>
                </c:pt>
                <c:pt idx="679">
                  <c:v>12.035726788823174</c:v>
                </c:pt>
                <c:pt idx="680">
                  <c:v>11.989827498233087</c:v>
                </c:pt>
                <c:pt idx="681">
                  <c:v>11.959322109678352</c:v>
                </c:pt>
                <c:pt idx="682">
                  <c:v>11.995535190419902</c:v>
                </c:pt>
                <c:pt idx="683">
                  <c:v>11.991686852200527</c:v>
                </c:pt>
                <c:pt idx="684">
                  <c:v>11.951182225233735</c:v>
                </c:pt>
                <c:pt idx="685">
                  <c:v>11.962217687423149</c:v>
                </c:pt>
                <c:pt idx="686">
                  <c:v>11.955320589606897</c:v>
                </c:pt>
                <c:pt idx="687">
                  <c:v>11.950987398571273</c:v>
                </c:pt>
                <c:pt idx="688">
                  <c:v>11.983926143851949</c:v>
                </c:pt>
                <c:pt idx="689">
                  <c:v>12.009366023368921</c:v>
                </c:pt>
                <c:pt idx="690">
                  <c:v>11.992913853485973</c:v>
                </c:pt>
                <c:pt idx="691">
                  <c:v>11.99616052132127</c:v>
                </c:pt>
                <c:pt idx="692">
                  <c:v>11.93837412539858</c:v>
                </c:pt>
                <c:pt idx="693">
                  <c:v>11.979715654869029</c:v>
                </c:pt>
                <c:pt idx="694">
                  <c:v>11.967062534262572</c:v>
                </c:pt>
                <c:pt idx="695">
                  <c:v>11.991571974638276</c:v>
                </c:pt>
                <c:pt idx="696">
                  <c:v>11.973817216502985</c:v>
                </c:pt>
                <c:pt idx="697">
                  <c:v>11.997596385240969</c:v>
                </c:pt>
                <c:pt idx="698">
                  <c:v>11.968441637368146</c:v>
                </c:pt>
                <c:pt idx="699">
                  <c:v>11.9946069611147</c:v>
                </c:pt>
                <c:pt idx="700">
                  <c:v>11.983264125341707</c:v>
                </c:pt>
                <c:pt idx="701">
                  <c:v>11.989053710977393</c:v>
                </c:pt>
                <c:pt idx="702">
                  <c:v>12.001754792133774</c:v>
                </c:pt>
                <c:pt idx="703">
                  <c:v>11.969169423894195</c:v>
                </c:pt>
                <c:pt idx="704">
                  <c:v>11.985101012373407</c:v>
                </c:pt>
                <c:pt idx="705">
                  <c:v>11.99908610820011</c:v>
                </c:pt>
                <c:pt idx="706">
                  <c:v>12.027569878231581</c:v>
                </c:pt>
                <c:pt idx="707">
                  <c:v>11.987324194898996</c:v>
                </c:pt>
                <c:pt idx="708">
                  <c:v>11.972986125291886</c:v>
                </c:pt>
                <c:pt idx="709">
                  <c:v>11.959571084438323</c:v>
                </c:pt>
                <c:pt idx="710">
                  <c:v>12.007192321823037</c:v>
                </c:pt>
                <c:pt idx="711">
                  <c:v>11.964750087668316</c:v>
                </c:pt>
                <c:pt idx="712">
                  <c:v>11.964256442475948</c:v>
                </c:pt>
                <c:pt idx="713">
                  <c:v>12.009227054351427</c:v>
                </c:pt>
                <c:pt idx="714">
                  <c:v>11.997025535639709</c:v>
                </c:pt>
                <c:pt idx="715">
                  <c:v>11.967425530555786</c:v>
                </c:pt>
                <c:pt idx="716">
                  <c:v>11.945652407501909</c:v>
                </c:pt>
                <c:pt idx="717">
                  <c:v>12.005289574220775</c:v>
                </c:pt>
                <c:pt idx="718">
                  <c:v>12.00457939158691</c:v>
                </c:pt>
                <c:pt idx="719">
                  <c:v>11.960007396719353</c:v>
                </c:pt>
                <c:pt idx="720">
                  <c:v>11.997363341398177</c:v>
                </c:pt>
                <c:pt idx="721">
                  <c:v>12.014490388913799</c:v>
                </c:pt>
                <c:pt idx="722">
                  <c:v>12.024578811110837</c:v>
                </c:pt>
                <c:pt idx="723">
                  <c:v>12.017911910208319</c:v>
                </c:pt>
                <c:pt idx="724">
                  <c:v>11.956538950538093</c:v>
                </c:pt>
                <c:pt idx="725">
                  <c:v>12.019631691926202</c:v>
                </c:pt>
                <c:pt idx="726">
                  <c:v>11.993851546288973</c:v>
                </c:pt>
                <c:pt idx="727">
                  <c:v>12.001622505491992</c:v>
                </c:pt>
                <c:pt idx="728">
                  <c:v>11.970808185746128</c:v>
                </c:pt>
                <c:pt idx="729">
                  <c:v>12.015511530840648</c:v>
                </c:pt>
                <c:pt idx="730">
                  <c:v>12.00450667417363</c:v>
                </c:pt>
                <c:pt idx="731">
                  <c:v>11.997405494106907</c:v>
                </c:pt>
                <c:pt idx="732">
                  <c:v>12.013118470363555</c:v>
                </c:pt>
                <c:pt idx="733">
                  <c:v>11.998985680249369</c:v>
                </c:pt>
                <c:pt idx="734">
                  <c:v>12.00524817143809</c:v>
                </c:pt>
                <c:pt idx="735">
                  <c:v>12.001426818712266</c:v>
                </c:pt>
                <c:pt idx="736">
                  <c:v>12.022257513604787</c:v>
                </c:pt>
                <c:pt idx="737">
                  <c:v>12.037930593878412</c:v>
                </c:pt>
                <c:pt idx="738">
                  <c:v>12.015385385023826</c:v>
                </c:pt>
                <c:pt idx="739">
                  <c:v>12.013909357622934</c:v>
                </c:pt>
                <c:pt idx="740">
                  <c:v>11.996937851710692</c:v>
                </c:pt>
                <c:pt idx="741">
                  <c:v>11.992937516533676</c:v>
                </c:pt>
                <c:pt idx="742">
                  <c:v>12.037686697416522</c:v>
                </c:pt>
                <c:pt idx="743">
                  <c:v>11.97463393977557</c:v>
                </c:pt>
                <c:pt idx="744">
                  <c:v>11.969109653456997</c:v>
                </c:pt>
                <c:pt idx="745">
                  <c:v>12.029518027794047</c:v>
                </c:pt>
                <c:pt idx="746">
                  <c:v>11.97320175970356</c:v>
                </c:pt>
                <c:pt idx="747">
                  <c:v>11.954175671399954</c:v>
                </c:pt>
                <c:pt idx="748">
                  <c:v>12.001797470340916</c:v>
                </c:pt>
                <c:pt idx="749">
                  <c:v>12.020035068928799</c:v>
                </c:pt>
                <c:pt idx="750">
                  <c:v>12.045327445768615</c:v>
                </c:pt>
                <c:pt idx="751">
                  <c:v>12.019333636931378</c:v>
                </c:pt>
                <c:pt idx="752">
                  <c:v>11.97670904157229</c:v>
                </c:pt>
                <c:pt idx="753">
                  <c:v>12.00875730312324</c:v>
                </c:pt>
                <c:pt idx="754">
                  <c:v>11.985999961172947</c:v>
                </c:pt>
                <c:pt idx="755">
                  <c:v>12.092721601868041</c:v>
                </c:pt>
                <c:pt idx="756">
                  <c:v>12.027508607080911</c:v>
                </c:pt>
                <c:pt idx="757">
                  <c:v>11.981557758424293</c:v>
                </c:pt>
                <c:pt idx="758">
                  <c:v>12.023320035590928</c:v>
                </c:pt>
                <c:pt idx="759">
                  <c:v>12.021007394652136</c:v>
                </c:pt>
                <c:pt idx="760">
                  <c:v>11.985889963864928</c:v>
                </c:pt>
                <c:pt idx="761">
                  <c:v>12.009134083820852</c:v>
                </c:pt>
                <c:pt idx="762">
                  <c:v>12.012038340380299</c:v>
                </c:pt>
                <c:pt idx="763">
                  <c:v>11.932003787220285</c:v>
                </c:pt>
                <c:pt idx="764">
                  <c:v>11.975427221554908</c:v>
                </c:pt>
                <c:pt idx="765">
                  <c:v>11.99738329332116</c:v>
                </c:pt>
                <c:pt idx="766">
                  <c:v>11.950833917491853</c:v>
                </c:pt>
                <c:pt idx="767">
                  <c:v>11.921042880635817</c:v>
                </c:pt>
                <c:pt idx="768">
                  <c:v>12.002816380992369</c:v>
                </c:pt>
                <c:pt idx="769">
                  <c:v>11.957317389370555</c:v>
                </c:pt>
                <c:pt idx="770">
                  <c:v>11.981135117987575</c:v>
                </c:pt>
                <c:pt idx="771">
                  <c:v>12.019411203761473</c:v>
                </c:pt>
                <c:pt idx="772">
                  <c:v>12.034247331540785</c:v>
                </c:pt>
                <c:pt idx="773">
                  <c:v>11.970787666325434</c:v>
                </c:pt>
                <c:pt idx="774">
                  <c:v>11.970904077011213</c:v>
                </c:pt>
                <c:pt idx="775">
                  <c:v>12.00665212975526</c:v>
                </c:pt>
                <c:pt idx="776">
                  <c:v>12.004604272315108</c:v>
                </c:pt>
                <c:pt idx="777">
                  <c:v>12.018436540369247</c:v>
                </c:pt>
                <c:pt idx="778">
                  <c:v>11.953230177925642</c:v>
                </c:pt>
                <c:pt idx="779">
                  <c:v>12.037412975514135</c:v>
                </c:pt>
                <c:pt idx="780">
                  <c:v>11.992964139872951</c:v>
                </c:pt>
                <c:pt idx="781">
                  <c:v>11.948135121794827</c:v>
                </c:pt>
                <c:pt idx="782">
                  <c:v>12.026919893861541</c:v>
                </c:pt>
                <c:pt idx="783">
                  <c:v>12.035961624635158</c:v>
                </c:pt>
                <c:pt idx="784">
                  <c:v>12.004558734912921</c:v>
                </c:pt>
                <c:pt idx="785">
                  <c:v>12.013416435909825</c:v>
                </c:pt>
                <c:pt idx="786">
                  <c:v>11.948627995888918</c:v>
                </c:pt>
                <c:pt idx="787">
                  <c:v>11.965555023205686</c:v>
                </c:pt>
                <c:pt idx="788">
                  <c:v>11.995083663545312</c:v>
                </c:pt>
                <c:pt idx="789">
                  <c:v>11.947747494081415</c:v>
                </c:pt>
                <c:pt idx="790">
                  <c:v>11.993787599926401</c:v>
                </c:pt>
                <c:pt idx="791">
                  <c:v>12.005016552045168</c:v>
                </c:pt>
                <c:pt idx="792">
                  <c:v>12.037363913668747</c:v>
                </c:pt>
                <c:pt idx="793">
                  <c:v>11.993915208237679</c:v>
                </c:pt>
                <c:pt idx="794">
                  <c:v>11.964851765072611</c:v>
                </c:pt>
                <c:pt idx="795">
                  <c:v>12.004069034684592</c:v>
                </c:pt>
                <c:pt idx="796">
                  <c:v>11.954933598582288</c:v>
                </c:pt>
                <c:pt idx="797">
                  <c:v>11.967288577696312</c:v>
                </c:pt>
                <c:pt idx="798">
                  <c:v>12.010511348763961</c:v>
                </c:pt>
                <c:pt idx="799">
                  <c:v>11.976655418941826</c:v>
                </c:pt>
                <c:pt idx="800">
                  <c:v>11.983957366720492</c:v>
                </c:pt>
                <c:pt idx="801">
                  <c:v>12.042512244962198</c:v>
                </c:pt>
                <c:pt idx="802">
                  <c:v>11.964414743298788</c:v>
                </c:pt>
                <c:pt idx="803">
                  <c:v>11.976794461162122</c:v>
                </c:pt>
                <c:pt idx="804">
                  <c:v>12.00630691858561</c:v>
                </c:pt>
                <c:pt idx="805">
                  <c:v>12.0031760418329</c:v>
                </c:pt>
                <c:pt idx="806">
                  <c:v>12.00798797954741</c:v>
                </c:pt>
                <c:pt idx="807">
                  <c:v>11.96958679042528</c:v>
                </c:pt>
                <c:pt idx="808">
                  <c:v>12.002957431735101</c:v>
                </c:pt>
                <c:pt idx="809">
                  <c:v>12.001000733483137</c:v>
                </c:pt>
                <c:pt idx="810">
                  <c:v>12.011639797317027</c:v>
                </c:pt>
                <c:pt idx="811">
                  <c:v>12.011323727226413</c:v>
                </c:pt>
                <c:pt idx="812">
                  <c:v>12.03456584150951</c:v>
                </c:pt>
                <c:pt idx="813">
                  <c:v>11.973155624729204</c:v>
                </c:pt>
                <c:pt idx="814">
                  <c:v>12.012498438373882</c:v>
                </c:pt>
                <c:pt idx="815">
                  <c:v>11.951639865095522</c:v>
                </c:pt>
                <c:pt idx="816">
                  <c:v>11.99442450760305</c:v>
                </c:pt>
                <c:pt idx="817">
                  <c:v>11.899951928060565</c:v>
                </c:pt>
                <c:pt idx="818">
                  <c:v>11.969654280373451</c:v>
                </c:pt>
                <c:pt idx="819">
                  <c:v>11.920807805237244</c:v>
                </c:pt>
                <c:pt idx="820">
                  <c:v>12.019145232105615</c:v>
                </c:pt>
                <c:pt idx="821">
                  <c:v>11.959773235361176</c:v>
                </c:pt>
                <c:pt idx="822">
                  <c:v>11.972565231503454</c:v>
                </c:pt>
                <c:pt idx="823">
                  <c:v>12.008233361719242</c:v>
                </c:pt>
                <c:pt idx="824">
                  <c:v>11.969189938225785</c:v>
                </c:pt>
                <c:pt idx="825">
                  <c:v>12.054655572125665</c:v>
                </c:pt>
                <c:pt idx="826">
                  <c:v>11.98858661991666</c:v>
                </c:pt>
                <c:pt idx="827">
                  <c:v>12.01583193526846</c:v>
                </c:pt>
                <c:pt idx="828">
                  <c:v>11.955668771819042</c:v>
                </c:pt>
                <c:pt idx="829">
                  <c:v>12.041735918679777</c:v>
                </c:pt>
                <c:pt idx="830">
                  <c:v>11.994701631559407</c:v>
                </c:pt>
                <c:pt idx="831">
                  <c:v>11.995995300952549</c:v>
                </c:pt>
                <c:pt idx="832">
                  <c:v>11.969871407591931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77-480B-B4A6-B63F78DCDEB3}"/>
            </c:ext>
          </c:extLst>
        </c:ser>
        <c:ser>
          <c:idx val="4"/>
          <c:order val="3"/>
          <c:tx>
            <c:strRef>
              <c:f>'G:\My Drive\KAUST - PhD\Semesters\3 - Summer 2019\Organo Bentonite Project\Interfacial Tension\OB DecaneRef\B 0.25\[B0.25-DecaneRf.xls]B0.25-DecaneRf'!$B$1</c:f>
              <c:strCache>
                <c:ptCount val="1"/>
                <c:pt idx="0">
                  <c:v>ST [mN/m]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'[1]B0.25-DecaneRf'!$A$2:$A$835</c:f>
              <c:numCache>
                <c:formatCode>General</c:formatCode>
                <c:ptCount val="834"/>
                <c:pt idx="0">
                  <c:v>0</c:v>
                </c:pt>
                <c:pt idx="1">
                  <c:v>0.35993306666666663</c:v>
                </c:pt>
                <c:pt idx="2">
                  <c:v>0.71986549999999994</c:v>
                </c:pt>
                <c:pt idx="3">
                  <c:v>1.07979805</c:v>
                </c:pt>
                <c:pt idx="4">
                  <c:v>1.4397305333333332</c:v>
                </c:pt>
                <c:pt idx="5">
                  <c:v>1.7996632999999997</c:v>
                </c:pt>
                <c:pt idx="6">
                  <c:v>2.1595958833333331</c:v>
                </c:pt>
                <c:pt idx="7">
                  <c:v>2.5195284833333331</c:v>
                </c:pt>
                <c:pt idx="8">
                  <c:v>2.8795197666666668</c:v>
                </c:pt>
                <c:pt idx="9">
                  <c:v>3.2393938166666669</c:v>
                </c:pt>
                <c:pt idx="10">
                  <c:v>3.5993260833333331</c:v>
                </c:pt>
                <c:pt idx="11">
                  <c:v>3.9592588499999999</c:v>
                </c:pt>
                <c:pt idx="12">
                  <c:v>4.3191947499999994</c:v>
                </c:pt>
                <c:pt idx="13">
                  <c:v>4.6791241333333327</c:v>
                </c:pt>
                <c:pt idx="14">
                  <c:v>5.0390614999999999</c:v>
                </c:pt>
                <c:pt idx="15">
                  <c:v>5.3989893833333324</c:v>
                </c:pt>
                <c:pt idx="16">
                  <c:v>5.7589223333333326</c:v>
                </c:pt>
                <c:pt idx="17">
                  <c:v>6.1188576166666673</c:v>
                </c:pt>
                <c:pt idx="18">
                  <c:v>6.4787869999999996</c:v>
                </c:pt>
                <c:pt idx="19">
                  <c:v>6.8387197333333329</c:v>
                </c:pt>
                <c:pt idx="20">
                  <c:v>7.1986523</c:v>
                </c:pt>
                <c:pt idx="21">
                  <c:v>7.5585848999999996</c:v>
                </c:pt>
                <c:pt idx="22">
                  <c:v>7.9185172999999995</c:v>
                </c:pt>
                <c:pt idx="23">
                  <c:v>8.2784512833333324</c:v>
                </c:pt>
                <c:pt idx="24">
                  <c:v>8.6383945499999992</c:v>
                </c:pt>
                <c:pt idx="25">
                  <c:v>8.9983152666666673</c:v>
                </c:pt>
                <c:pt idx="26">
                  <c:v>9.3582479999999997</c:v>
                </c:pt>
                <c:pt idx="27">
                  <c:v>9.7181803999999996</c:v>
                </c:pt>
                <c:pt idx="28">
                  <c:v>10.078112916666667</c:v>
                </c:pt>
                <c:pt idx="29">
                  <c:v>10.438045683333334</c:v>
                </c:pt>
                <c:pt idx="30">
                  <c:v>10.797978166666667</c:v>
                </c:pt>
                <c:pt idx="31">
                  <c:v>11.157910866666667</c:v>
                </c:pt>
                <c:pt idx="32">
                  <c:v>11.517843199999998</c:v>
                </c:pt>
                <c:pt idx="33">
                  <c:v>11.8777759</c:v>
                </c:pt>
                <c:pt idx="34">
                  <c:v>12.237709450000001</c:v>
                </c:pt>
                <c:pt idx="35">
                  <c:v>12.597641699999999</c:v>
                </c:pt>
                <c:pt idx="36">
                  <c:v>12.957573466666666</c:v>
                </c:pt>
                <c:pt idx="37">
                  <c:v>13.317506383333333</c:v>
                </c:pt>
                <c:pt idx="38">
                  <c:v>13.677438849999998</c:v>
                </c:pt>
                <c:pt idx="39">
                  <c:v>14.037374233333333</c:v>
                </c:pt>
                <c:pt idx="40">
                  <c:v>14.397303899999999</c:v>
                </c:pt>
                <c:pt idx="41">
                  <c:v>14.757236649999999</c:v>
                </c:pt>
                <c:pt idx="42">
                  <c:v>15.117170016666666</c:v>
                </c:pt>
                <c:pt idx="43">
                  <c:v>15.477101833333332</c:v>
                </c:pt>
                <c:pt idx="44">
                  <c:v>15.83703435</c:v>
                </c:pt>
                <c:pt idx="45">
                  <c:v>16.19696695</c:v>
                </c:pt>
                <c:pt idx="46">
                  <c:v>16.556899583333333</c:v>
                </c:pt>
                <c:pt idx="47">
                  <c:v>16.916837616666665</c:v>
                </c:pt>
                <c:pt idx="48">
                  <c:v>17.276764766666666</c:v>
                </c:pt>
                <c:pt idx="49">
                  <c:v>17.636697333333334</c:v>
                </c:pt>
                <c:pt idx="50">
                  <c:v>17.99663808333333</c:v>
                </c:pt>
                <c:pt idx="51">
                  <c:v>18.356562699999998</c:v>
                </c:pt>
                <c:pt idx="52">
                  <c:v>18.716495166666668</c:v>
                </c:pt>
                <c:pt idx="53">
                  <c:v>19.076428399999998</c:v>
                </c:pt>
                <c:pt idx="54">
                  <c:v>19.436360449999999</c:v>
                </c:pt>
                <c:pt idx="55">
                  <c:v>19.796293049999999</c:v>
                </c:pt>
                <c:pt idx="56">
                  <c:v>20.156225749999997</c:v>
                </c:pt>
                <c:pt idx="57">
                  <c:v>20.516158416666666</c:v>
                </c:pt>
                <c:pt idx="58">
                  <c:v>20.876090916666666</c:v>
                </c:pt>
                <c:pt idx="59">
                  <c:v>21.236023433333333</c:v>
                </c:pt>
                <c:pt idx="60">
                  <c:v>21.595955933333332</c:v>
                </c:pt>
                <c:pt idx="61">
                  <c:v>21.955888850000001</c:v>
                </c:pt>
                <c:pt idx="62">
                  <c:v>22.315821149999998</c:v>
                </c:pt>
                <c:pt idx="63">
                  <c:v>22.675753783333331</c:v>
                </c:pt>
                <c:pt idx="64">
                  <c:v>23.035686366666663</c:v>
                </c:pt>
                <c:pt idx="65">
                  <c:v>23.395619049999997</c:v>
                </c:pt>
                <c:pt idx="66">
                  <c:v>23.755553616666663</c:v>
                </c:pt>
                <c:pt idx="67">
                  <c:v>24.115484633333331</c:v>
                </c:pt>
                <c:pt idx="68">
                  <c:v>24.475422666666663</c:v>
                </c:pt>
                <c:pt idx="69">
                  <c:v>24.835349533333332</c:v>
                </c:pt>
                <c:pt idx="70">
                  <c:v>25.195283549999999</c:v>
                </c:pt>
                <c:pt idx="71">
                  <c:v>25.555214416666665</c:v>
                </c:pt>
                <c:pt idx="72">
                  <c:v>25.91514695</c:v>
                </c:pt>
                <c:pt idx="73">
                  <c:v>26.275079633333334</c:v>
                </c:pt>
                <c:pt idx="74">
                  <c:v>26.635012599999996</c:v>
                </c:pt>
                <c:pt idx="75">
                  <c:v>26.994944833333332</c:v>
                </c:pt>
                <c:pt idx="76">
                  <c:v>27.354878466666666</c:v>
                </c:pt>
                <c:pt idx="77">
                  <c:v>27.714810216666663</c:v>
                </c:pt>
                <c:pt idx="78">
                  <c:v>28.074742583333332</c:v>
                </c:pt>
                <c:pt idx="79">
                  <c:v>28.434675433333332</c:v>
                </c:pt>
                <c:pt idx="80">
                  <c:v>28.794608066666665</c:v>
                </c:pt>
                <c:pt idx="81">
                  <c:v>29.154540483333331</c:v>
                </c:pt>
                <c:pt idx="82">
                  <c:v>29.514474316666668</c:v>
                </c:pt>
                <c:pt idx="83">
                  <c:v>29.874405866666667</c:v>
                </c:pt>
                <c:pt idx="84">
                  <c:v>30.234360633333331</c:v>
                </c:pt>
                <c:pt idx="85">
                  <c:v>30.594271116666665</c:v>
                </c:pt>
                <c:pt idx="86">
                  <c:v>30.954204283333333</c:v>
                </c:pt>
                <c:pt idx="87">
                  <c:v>31.314136399999999</c:v>
                </c:pt>
                <c:pt idx="88">
                  <c:v>31.674069016666667</c:v>
                </c:pt>
                <c:pt idx="89">
                  <c:v>32.034001599999996</c:v>
                </c:pt>
                <c:pt idx="90">
                  <c:v>32.393934183333336</c:v>
                </c:pt>
                <c:pt idx="91">
                  <c:v>32.753868733333334</c:v>
                </c:pt>
                <c:pt idx="92">
                  <c:v>33.113799466666663</c:v>
                </c:pt>
                <c:pt idx="93">
                  <c:v>33.473732766666664</c:v>
                </c:pt>
                <c:pt idx="94">
                  <c:v>33.833664566666663</c:v>
                </c:pt>
                <c:pt idx="95">
                  <c:v>34.193599183333326</c:v>
                </c:pt>
                <c:pt idx="96">
                  <c:v>34.55353015</c:v>
                </c:pt>
                <c:pt idx="97">
                  <c:v>34.913462699999997</c:v>
                </c:pt>
                <c:pt idx="98">
                  <c:v>35.273395133333331</c:v>
                </c:pt>
                <c:pt idx="99">
                  <c:v>35.63332788333333</c:v>
                </c:pt>
                <c:pt idx="100">
                  <c:v>35.993260466666669</c:v>
                </c:pt>
                <c:pt idx="101">
                  <c:v>36.353192933333325</c:v>
                </c:pt>
                <c:pt idx="102">
                  <c:v>36.713126249999995</c:v>
                </c:pt>
                <c:pt idx="103">
                  <c:v>37.073058250000003</c:v>
                </c:pt>
                <c:pt idx="104">
                  <c:v>37.432991050000005</c:v>
                </c:pt>
                <c:pt idx="105">
                  <c:v>37.792923716666664</c:v>
                </c:pt>
                <c:pt idx="106">
                  <c:v>38.152907550000002</c:v>
                </c:pt>
                <c:pt idx="107">
                  <c:v>38.512788999999998</c:v>
                </c:pt>
                <c:pt idx="108">
                  <c:v>38.872721566666662</c:v>
                </c:pt>
                <c:pt idx="109">
                  <c:v>39.232654383333326</c:v>
                </c:pt>
                <c:pt idx="110">
                  <c:v>39.592586766666663</c:v>
                </c:pt>
                <c:pt idx="111">
                  <c:v>39.952519883333331</c:v>
                </c:pt>
                <c:pt idx="112">
                  <c:v>40.312452133333331</c:v>
                </c:pt>
                <c:pt idx="113">
                  <c:v>40.672384966666662</c:v>
                </c:pt>
                <c:pt idx="114">
                  <c:v>41.032317333333332</c:v>
                </c:pt>
                <c:pt idx="115">
                  <c:v>41.392249999999997</c:v>
                </c:pt>
                <c:pt idx="116">
                  <c:v>41.752182716666667</c:v>
                </c:pt>
                <c:pt idx="117">
                  <c:v>42.11211518333333</c:v>
                </c:pt>
                <c:pt idx="118">
                  <c:v>42.472051583333332</c:v>
                </c:pt>
                <c:pt idx="119">
                  <c:v>42.831980833333333</c:v>
                </c:pt>
                <c:pt idx="120">
                  <c:v>43.191915416666667</c:v>
                </c:pt>
                <c:pt idx="121">
                  <c:v>43.551845950000001</c:v>
                </c:pt>
                <c:pt idx="122">
                  <c:v>43.911782483333333</c:v>
                </c:pt>
                <c:pt idx="123">
                  <c:v>44.271711116666665</c:v>
                </c:pt>
                <c:pt idx="124">
                  <c:v>44.631643799999999</c:v>
                </c:pt>
                <c:pt idx="125">
                  <c:v>44.991576633333331</c:v>
                </c:pt>
                <c:pt idx="126">
                  <c:v>45.351510266666665</c:v>
                </c:pt>
                <c:pt idx="127">
                  <c:v>45.711441866666661</c:v>
                </c:pt>
                <c:pt idx="128">
                  <c:v>46.071374483333329</c:v>
                </c:pt>
                <c:pt idx="129">
                  <c:v>46.431306983333329</c:v>
                </c:pt>
                <c:pt idx="130">
                  <c:v>46.791239383333327</c:v>
                </c:pt>
                <c:pt idx="131">
                  <c:v>47.151172266666663</c:v>
                </c:pt>
                <c:pt idx="132">
                  <c:v>47.511104816666666</c:v>
                </c:pt>
                <c:pt idx="133">
                  <c:v>47.871037499999993</c:v>
                </c:pt>
                <c:pt idx="134">
                  <c:v>48.23097021666667</c:v>
                </c:pt>
                <c:pt idx="135">
                  <c:v>48.5909057</c:v>
                </c:pt>
                <c:pt idx="136">
                  <c:v>48.950835183333332</c:v>
                </c:pt>
                <c:pt idx="137">
                  <c:v>49.310772100000001</c:v>
                </c:pt>
                <c:pt idx="138">
                  <c:v>49.670700583333328</c:v>
                </c:pt>
                <c:pt idx="139">
                  <c:v>50.030633116666664</c:v>
                </c:pt>
                <c:pt idx="140">
                  <c:v>50.390565850000002</c:v>
                </c:pt>
                <c:pt idx="141">
                  <c:v>50.750498366666662</c:v>
                </c:pt>
                <c:pt idx="142">
                  <c:v>51.110430833333332</c:v>
                </c:pt>
                <c:pt idx="143">
                  <c:v>51.470366716666668</c:v>
                </c:pt>
                <c:pt idx="144">
                  <c:v>51.830296183333331</c:v>
                </c:pt>
                <c:pt idx="145">
                  <c:v>52.190228883333333</c:v>
                </c:pt>
                <c:pt idx="146">
                  <c:v>52.550162099999994</c:v>
                </c:pt>
                <c:pt idx="147">
                  <c:v>52.910098483333329</c:v>
                </c:pt>
                <c:pt idx="148">
                  <c:v>53.270026850000001</c:v>
                </c:pt>
                <c:pt idx="149">
                  <c:v>53.629961316666666</c:v>
                </c:pt>
                <c:pt idx="150">
                  <c:v>53.98992668333333</c:v>
                </c:pt>
                <c:pt idx="151">
                  <c:v>54.349825333333328</c:v>
                </c:pt>
                <c:pt idx="152">
                  <c:v>54.709757533333331</c:v>
                </c:pt>
                <c:pt idx="153">
                  <c:v>55.069690066666666</c:v>
                </c:pt>
                <c:pt idx="154">
                  <c:v>55.429622533333337</c:v>
                </c:pt>
                <c:pt idx="155">
                  <c:v>55.789555016666661</c:v>
                </c:pt>
                <c:pt idx="156">
                  <c:v>56.149487616666661</c:v>
                </c:pt>
                <c:pt idx="157">
                  <c:v>56.509420716666668</c:v>
                </c:pt>
                <c:pt idx="158">
                  <c:v>56.869352733333329</c:v>
                </c:pt>
                <c:pt idx="159">
                  <c:v>57.229288033333333</c:v>
                </c:pt>
                <c:pt idx="160">
                  <c:v>57.589217949999998</c:v>
                </c:pt>
                <c:pt idx="161">
                  <c:v>57.949150549999999</c:v>
                </c:pt>
                <c:pt idx="162">
                  <c:v>58.309083316666666</c:v>
                </c:pt>
                <c:pt idx="163">
                  <c:v>58.669015799999997</c:v>
                </c:pt>
                <c:pt idx="164">
                  <c:v>59.02894848333333</c:v>
                </c:pt>
                <c:pt idx="165">
                  <c:v>59.388881233333329</c:v>
                </c:pt>
                <c:pt idx="166">
                  <c:v>59.748813866666666</c:v>
                </c:pt>
                <c:pt idx="167">
                  <c:v>60.108747116666663</c:v>
                </c:pt>
                <c:pt idx="168">
                  <c:v>60.468679149999993</c:v>
                </c:pt>
                <c:pt idx="169">
                  <c:v>60.828611549999998</c:v>
                </c:pt>
                <c:pt idx="170">
                  <c:v>61.188544283333336</c:v>
                </c:pt>
                <c:pt idx="171">
                  <c:v>61.548477083333331</c:v>
                </c:pt>
                <c:pt idx="172">
                  <c:v>61.908414733333331</c:v>
                </c:pt>
                <c:pt idx="173">
                  <c:v>62.268342183333331</c:v>
                </c:pt>
                <c:pt idx="174">
                  <c:v>62.628278816666665</c:v>
                </c:pt>
                <c:pt idx="175">
                  <c:v>62.988207999999993</c:v>
                </c:pt>
                <c:pt idx="176">
                  <c:v>63.348147049999994</c:v>
                </c:pt>
                <c:pt idx="177">
                  <c:v>63.708073133333329</c:v>
                </c:pt>
                <c:pt idx="178">
                  <c:v>64.068005916666664</c:v>
                </c:pt>
                <c:pt idx="179">
                  <c:v>64.427938633333326</c:v>
                </c:pt>
                <c:pt idx="180">
                  <c:v>64.787874799999997</c:v>
                </c:pt>
                <c:pt idx="181">
                  <c:v>65.147804100000002</c:v>
                </c:pt>
                <c:pt idx="182">
                  <c:v>65.507736566666665</c:v>
                </c:pt>
                <c:pt idx="183">
                  <c:v>65.867669499999991</c:v>
                </c:pt>
                <c:pt idx="184">
                  <c:v>66.227602050000002</c:v>
                </c:pt>
                <c:pt idx="185">
                  <c:v>66.587540733333327</c:v>
                </c:pt>
                <c:pt idx="186">
                  <c:v>66.947467383333333</c:v>
                </c:pt>
                <c:pt idx="187">
                  <c:v>67.307400183333328</c:v>
                </c:pt>
                <c:pt idx="188">
                  <c:v>67.667333366666668</c:v>
                </c:pt>
                <c:pt idx="189">
                  <c:v>68.027265799999995</c:v>
                </c:pt>
                <c:pt idx="190">
                  <c:v>68.387198633333327</c:v>
                </c:pt>
                <c:pt idx="191">
                  <c:v>68.747131049999993</c:v>
                </c:pt>
                <c:pt idx="192">
                  <c:v>69.107063516666656</c:v>
                </c:pt>
                <c:pt idx="193">
                  <c:v>69.466996466666657</c:v>
                </c:pt>
                <c:pt idx="194">
                  <c:v>69.826928866666677</c:v>
                </c:pt>
                <c:pt idx="195">
                  <c:v>70.186861316666665</c:v>
                </c:pt>
                <c:pt idx="196">
                  <c:v>70.5467941</c:v>
                </c:pt>
                <c:pt idx="197">
                  <c:v>70.906726516666666</c:v>
                </c:pt>
                <c:pt idx="198">
                  <c:v>71.266659649999994</c:v>
                </c:pt>
                <c:pt idx="199">
                  <c:v>71.626594316666655</c:v>
                </c:pt>
                <c:pt idx="200">
                  <c:v>71.986524233333327</c:v>
                </c:pt>
                <c:pt idx="201">
                  <c:v>72.346458299999995</c:v>
                </c:pt>
                <c:pt idx="202">
                  <c:v>72.706389400000006</c:v>
                </c:pt>
                <c:pt idx="203">
                  <c:v>73.066327649999991</c:v>
                </c:pt>
                <c:pt idx="204">
                  <c:v>73.426254499999985</c:v>
                </c:pt>
                <c:pt idx="205">
                  <c:v>73.786187149999989</c:v>
                </c:pt>
                <c:pt idx="206">
                  <c:v>74.146119433333325</c:v>
                </c:pt>
                <c:pt idx="207">
                  <c:v>74.506052649999987</c:v>
                </c:pt>
                <c:pt idx="208">
                  <c:v>74.865984483333321</c:v>
                </c:pt>
                <c:pt idx="209">
                  <c:v>75.225917499999994</c:v>
                </c:pt>
                <c:pt idx="210">
                  <c:v>75.585849566666667</c:v>
                </c:pt>
                <c:pt idx="211">
                  <c:v>75.945782266666654</c:v>
                </c:pt>
                <c:pt idx="212">
                  <c:v>76.305714800000004</c:v>
                </c:pt>
                <c:pt idx="213">
                  <c:v>76.665650033333336</c:v>
                </c:pt>
                <c:pt idx="214">
                  <c:v>77.025579533333328</c:v>
                </c:pt>
                <c:pt idx="215">
                  <c:v>77.38551223333333</c:v>
                </c:pt>
                <c:pt idx="216">
                  <c:v>77.74544461666666</c:v>
                </c:pt>
                <c:pt idx="217">
                  <c:v>78.105376883333321</c:v>
                </c:pt>
                <c:pt idx="218">
                  <c:v>78.465346666666662</c:v>
                </c:pt>
                <c:pt idx="219">
                  <c:v>78.825241849999983</c:v>
                </c:pt>
                <c:pt idx="220">
                  <c:v>79.185174216666667</c:v>
                </c:pt>
                <c:pt idx="221">
                  <c:v>79.545107583333319</c:v>
                </c:pt>
                <c:pt idx="222">
                  <c:v>79.905039166666668</c:v>
                </c:pt>
                <c:pt idx="223">
                  <c:v>80.264971666666668</c:v>
                </c:pt>
                <c:pt idx="224">
                  <c:v>80.624908149999996</c:v>
                </c:pt>
                <c:pt idx="225">
                  <c:v>80.984836433333328</c:v>
                </c:pt>
                <c:pt idx="226">
                  <c:v>81.344768966666663</c:v>
                </c:pt>
                <c:pt idx="227">
                  <c:v>81.70470113333333</c:v>
                </c:pt>
                <c:pt idx="228">
                  <c:v>82.064635216666659</c:v>
                </c:pt>
                <c:pt idx="229">
                  <c:v>82.424565816666671</c:v>
                </c:pt>
                <c:pt idx="230">
                  <c:v>82.784498133333329</c:v>
                </c:pt>
                <c:pt idx="231">
                  <c:v>83.144431066666655</c:v>
                </c:pt>
                <c:pt idx="232">
                  <c:v>83.504365116666662</c:v>
                </c:pt>
                <c:pt idx="233">
                  <c:v>83.864295133333329</c:v>
                </c:pt>
                <c:pt idx="234">
                  <c:v>84.224227816666655</c:v>
                </c:pt>
                <c:pt idx="235">
                  <c:v>84.584159883333328</c:v>
                </c:pt>
                <c:pt idx="236">
                  <c:v>84.944092233333322</c:v>
                </c:pt>
                <c:pt idx="237">
                  <c:v>85.304025966666657</c:v>
                </c:pt>
                <c:pt idx="238">
                  <c:v>85.663956883333341</c:v>
                </c:pt>
                <c:pt idx="239">
                  <c:v>86.023889166666649</c:v>
                </c:pt>
                <c:pt idx="240">
                  <c:v>86.383824649999994</c:v>
                </c:pt>
                <c:pt idx="241">
                  <c:v>86.743754300000006</c:v>
                </c:pt>
                <c:pt idx="242">
                  <c:v>87.103686050000007</c:v>
                </c:pt>
                <c:pt idx="243">
                  <c:v>87.463618416666662</c:v>
                </c:pt>
                <c:pt idx="244">
                  <c:v>87.823550650000001</c:v>
                </c:pt>
                <c:pt idx="245">
                  <c:v>88.183483233333334</c:v>
                </c:pt>
                <c:pt idx="246">
                  <c:v>88.543415866666663</c:v>
                </c:pt>
                <c:pt idx="247">
                  <c:v>88.903347416666662</c:v>
                </c:pt>
                <c:pt idx="248">
                  <c:v>89.263279649999987</c:v>
                </c:pt>
                <c:pt idx="249">
                  <c:v>89.623211933333323</c:v>
                </c:pt>
                <c:pt idx="250">
                  <c:v>89.983144150000001</c:v>
                </c:pt>
                <c:pt idx="251">
                  <c:v>90.343076483333334</c:v>
                </c:pt>
                <c:pt idx="252">
                  <c:v>90.703008799999992</c:v>
                </c:pt>
                <c:pt idx="253">
                  <c:v>91.06294433333332</c:v>
                </c:pt>
                <c:pt idx="254">
                  <c:v>91.422873299999992</c:v>
                </c:pt>
                <c:pt idx="255">
                  <c:v>91.782806416666673</c:v>
                </c:pt>
                <c:pt idx="256">
                  <c:v>92.142737833333328</c:v>
                </c:pt>
                <c:pt idx="257">
                  <c:v>92.502672699999991</c:v>
                </c:pt>
                <c:pt idx="258">
                  <c:v>92.86260226666667</c:v>
                </c:pt>
                <c:pt idx="259">
                  <c:v>93.222535099999988</c:v>
                </c:pt>
                <c:pt idx="260">
                  <c:v>93.582466816666667</c:v>
                </c:pt>
                <c:pt idx="261">
                  <c:v>93.942399066666667</c:v>
                </c:pt>
                <c:pt idx="262">
                  <c:v>94.302331449999983</c:v>
                </c:pt>
                <c:pt idx="263">
                  <c:v>94.662263966666657</c:v>
                </c:pt>
                <c:pt idx="264">
                  <c:v>95.022251583333329</c:v>
                </c:pt>
                <c:pt idx="265">
                  <c:v>95.382129066666664</c:v>
                </c:pt>
                <c:pt idx="266">
                  <c:v>95.742061433333319</c:v>
                </c:pt>
                <c:pt idx="267">
                  <c:v>96.10199226666667</c:v>
                </c:pt>
                <c:pt idx="268">
                  <c:v>96.461924433333323</c:v>
                </c:pt>
                <c:pt idx="269">
                  <c:v>96.821856650000001</c:v>
                </c:pt>
                <c:pt idx="270">
                  <c:v>97.181788833333329</c:v>
                </c:pt>
                <c:pt idx="271">
                  <c:v>97.541720949999984</c:v>
                </c:pt>
                <c:pt idx="272">
                  <c:v>97.901653416666662</c:v>
                </c:pt>
                <c:pt idx="273">
                  <c:v>98.261585683333337</c:v>
                </c:pt>
                <c:pt idx="274">
                  <c:v>98.621520983333326</c:v>
                </c:pt>
                <c:pt idx="275">
                  <c:v>98.98145001666667</c:v>
                </c:pt>
                <c:pt idx="276">
                  <c:v>99.341382183333323</c:v>
                </c:pt>
                <c:pt idx="277">
                  <c:v>99.701314616666664</c:v>
                </c:pt>
                <c:pt idx="278">
                  <c:v>100.06125073333332</c:v>
                </c:pt>
                <c:pt idx="279">
                  <c:v>100.42117871666666</c:v>
                </c:pt>
                <c:pt idx="280">
                  <c:v>100.78111193333332</c:v>
                </c:pt>
                <c:pt idx="281">
                  <c:v>101.14104298333334</c:v>
                </c:pt>
                <c:pt idx="282">
                  <c:v>101.50097531666667</c:v>
                </c:pt>
                <c:pt idx="283">
                  <c:v>101.86090743333332</c:v>
                </c:pt>
                <c:pt idx="284">
                  <c:v>102.22083960000001</c:v>
                </c:pt>
                <c:pt idx="285">
                  <c:v>102.58077201666667</c:v>
                </c:pt>
                <c:pt idx="286">
                  <c:v>102.94070409999999</c:v>
                </c:pt>
                <c:pt idx="287">
                  <c:v>103.3006367</c:v>
                </c:pt>
                <c:pt idx="288">
                  <c:v>103.66056901666666</c:v>
                </c:pt>
                <c:pt idx="289">
                  <c:v>104.02050188333332</c:v>
                </c:pt>
                <c:pt idx="290">
                  <c:v>104.38043356666665</c:v>
                </c:pt>
                <c:pt idx="291">
                  <c:v>104.74036575</c:v>
                </c:pt>
                <c:pt idx="292">
                  <c:v>105.10029828333333</c:v>
                </c:pt>
                <c:pt idx="293">
                  <c:v>105.46023161666666</c:v>
                </c:pt>
                <c:pt idx="294">
                  <c:v>105.82016298333333</c:v>
                </c:pt>
                <c:pt idx="295">
                  <c:v>106.18009513333332</c:v>
                </c:pt>
                <c:pt idx="296">
                  <c:v>106.54002779999999</c:v>
                </c:pt>
                <c:pt idx="297">
                  <c:v>106.89995978333333</c:v>
                </c:pt>
                <c:pt idx="298">
                  <c:v>107.25989231666667</c:v>
                </c:pt>
                <c:pt idx="299">
                  <c:v>107.61982474999999</c:v>
                </c:pt>
                <c:pt idx="300">
                  <c:v>107.97975701666665</c:v>
                </c:pt>
                <c:pt idx="301">
                  <c:v>108.33969363333333</c:v>
                </c:pt>
                <c:pt idx="302">
                  <c:v>108.69962173333333</c:v>
                </c:pt>
                <c:pt idx="303">
                  <c:v>109.05955898333333</c:v>
                </c:pt>
                <c:pt idx="304">
                  <c:v>109.41948644999999</c:v>
                </c:pt>
                <c:pt idx="305">
                  <c:v>109.77941918333333</c:v>
                </c:pt>
                <c:pt idx="306">
                  <c:v>110.1393509</c:v>
                </c:pt>
                <c:pt idx="307">
                  <c:v>110.49928371666667</c:v>
                </c:pt>
                <c:pt idx="308">
                  <c:v>110.85921609999998</c:v>
                </c:pt>
                <c:pt idx="309">
                  <c:v>111.21914831666666</c:v>
                </c:pt>
                <c:pt idx="310">
                  <c:v>111.57908085</c:v>
                </c:pt>
                <c:pt idx="311">
                  <c:v>111.93901329999998</c:v>
                </c:pt>
                <c:pt idx="312">
                  <c:v>112.29894643333333</c:v>
                </c:pt>
                <c:pt idx="313">
                  <c:v>112.65887796666667</c:v>
                </c:pt>
                <c:pt idx="314">
                  <c:v>113.01881036666666</c:v>
                </c:pt>
                <c:pt idx="315">
                  <c:v>113.37874295</c:v>
                </c:pt>
                <c:pt idx="316">
                  <c:v>113.73867534999999</c:v>
                </c:pt>
                <c:pt idx="317">
                  <c:v>114.09860776666666</c:v>
                </c:pt>
                <c:pt idx="318">
                  <c:v>114.4585403</c:v>
                </c:pt>
                <c:pt idx="319">
                  <c:v>114.8184727</c:v>
                </c:pt>
                <c:pt idx="320">
                  <c:v>115.1784061</c:v>
                </c:pt>
                <c:pt idx="321">
                  <c:v>115.53833738333333</c:v>
                </c:pt>
                <c:pt idx="322">
                  <c:v>115.8982707</c:v>
                </c:pt>
                <c:pt idx="323">
                  <c:v>116.25820245</c:v>
                </c:pt>
                <c:pt idx="324">
                  <c:v>116.61813701666667</c:v>
                </c:pt>
                <c:pt idx="325">
                  <c:v>116.97806755000001</c:v>
                </c:pt>
                <c:pt idx="326">
                  <c:v>117.33799988333334</c:v>
                </c:pt>
                <c:pt idx="327">
                  <c:v>117.6979335</c:v>
                </c:pt>
                <c:pt idx="328">
                  <c:v>118.05786635</c:v>
                </c:pt>
                <c:pt idx="329">
                  <c:v>118.41779715</c:v>
                </c:pt>
                <c:pt idx="330">
                  <c:v>118.77773256666666</c:v>
                </c:pt>
                <c:pt idx="331">
                  <c:v>119.1376623</c:v>
                </c:pt>
                <c:pt idx="332">
                  <c:v>119.49759458333332</c:v>
                </c:pt>
                <c:pt idx="333">
                  <c:v>119.85752721666667</c:v>
                </c:pt>
                <c:pt idx="334">
                  <c:v>120.21745974999999</c:v>
                </c:pt>
                <c:pt idx="335">
                  <c:v>120.57739208333332</c:v>
                </c:pt>
                <c:pt idx="336">
                  <c:v>120.93732461666667</c:v>
                </c:pt>
                <c:pt idx="337">
                  <c:v>121.29726336666666</c:v>
                </c:pt>
                <c:pt idx="338">
                  <c:v>121.65718964999999</c:v>
                </c:pt>
                <c:pt idx="339">
                  <c:v>122.01712354999999</c:v>
                </c:pt>
                <c:pt idx="340">
                  <c:v>122.3770548</c:v>
                </c:pt>
                <c:pt idx="341">
                  <c:v>122.73698723333332</c:v>
                </c:pt>
                <c:pt idx="342">
                  <c:v>123.09691973333334</c:v>
                </c:pt>
                <c:pt idx="343">
                  <c:v>123.45685223333334</c:v>
                </c:pt>
                <c:pt idx="344">
                  <c:v>123.81680243333332</c:v>
                </c:pt>
                <c:pt idx="345">
                  <c:v>124.17671758333333</c:v>
                </c:pt>
                <c:pt idx="346">
                  <c:v>124.53664978333333</c:v>
                </c:pt>
                <c:pt idx="347">
                  <c:v>124.89658258333333</c:v>
                </c:pt>
                <c:pt idx="348">
                  <c:v>125.25651483333333</c:v>
                </c:pt>
                <c:pt idx="349">
                  <c:v>125.61644746666666</c:v>
                </c:pt>
                <c:pt idx="350">
                  <c:v>125.97637993333333</c:v>
                </c:pt>
                <c:pt idx="351">
                  <c:v>126.33631323333333</c:v>
                </c:pt>
                <c:pt idx="352">
                  <c:v>126.69624524999999</c:v>
                </c:pt>
                <c:pt idx="353">
                  <c:v>127.05622621666666</c:v>
                </c:pt>
                <c:pt idx="354">
                  <c:v>127.41611001666666</c:v>
                </c:pt>
                <c:pt idx="355">
                  <c:v>127.77604506666667</c:v>
                </c:pt>
                <c:pt idx="356">
                  <c:v>128.13597515000001</c:v>
                </c:pt>
                <c:pt idx="357">
                  <c:v>128.49590985</c:v>
                </c:pt>
                <c:pt idx="358">
                  <c:v>128.85584205000001</c:v>
                </c:pt>
                <c:pt idx="359">
                  <c:v>129.21577233333332</c:v>
                </c:pt>
                <c:pt idx="360">
                  <c:v>129.57570516666667</c:v>
                </c:pt>
                <c:pt idx="361">
                  <c:v>129.93563758333332</c:v>
                </c:pt>
                <c:pt idx="362">
                  <c:v>130.29557005000001</c:v>
                </c:pt>
                <c:pt idx="363">
                  <c:v>130.65550285</c:v>
                </c:pt>
                <c:pt idx="364">
                  <c:v>131.01543501666666</c:v>
                </c:pt>
                <c:pt idx="365">
                  <c:v>131.37536758333331</c:v>
                </c:pt>
                <c:pt idx="366">
                  <c:v>131.73530031666667</c:v>
                </c:pt>
                <c:pt idx="367">
                  <c:v>132.09523246666666</c:v>
                </c:pt>
                <c:pt idx="368">
                  <c:v>132.45516506666667</c:v>
                </c:pt>
                <c:pt idx="369">
                  <c:v>132.81509758333334</c:v>
                </c:pt>
                <c:pt idx="370">
                  <c:v>133.17503021666667</c:v>
                </c:pt>
                <c:pt idx="371">
                  <c:v>133.53496263333332</c:v>
                </c:pt>
                <c:pt idx="372">
                  <c:v>133.89489536666667</c:v>
                </c:pt>
                <c:pt idx="373">
                  <c:v>134.25482778333333</c:v>
                </c:pt>
                <c:pt idx="374">
                  <c:v>134.61476304999999</c:v>
                </c:pt>
                <c:pt idx="375">
                  <c:v>134.97469276666666</c:v>
                </c:pt>
                <c:pt idx="376">
                  <c:v>135.33462534999998</c:v>
                </c:pt>
                <c:pt idx="377">
                  <c:v>135.69455813333332</c:v>
                </c:pt>
                <c:pt idx="378">
                  <c:v>136.05449304999999</c:v>
                </c:pt>
                <c:pt idx="379">
                  <c:v>136.414423</c:v>
                </c:pt>
                <c:pt idx="380">
                  <c:v>136.77435890000001</c:v>
                </c:pt>
                <c:pt idx="381">
                  <c:v>137.13428813333334</c:v>
                </c:pt>
                <c:pt idx="382">
                  <c:v>137.49427353333334</c:v>
                </c:pt>
                <c:pt idx="383">
                  <c:v>137.85415298333334</c:v>
                </c:pt>
                <c:pt idx="384">
                  <c:v>138.21408573333332</c:v>
                </c:pt>
                <c:pt idx="385">
                  <c:v>138.57401836666665</c:v>
                </c:pt>
                <c:pt idx="386">
                  <c:v>138.93395596666667</c:v>
                </c:pt>
                <c:pt idx="387">
                  <c:v>139.29388343333332</c:v>
                </c:pt>
                <c:pt idx="388">
                  <c:v>139.65381628333333</c:v>
                </c:pt>
                <c:pt idx="389">
                  <c:v>140.01374823333333</c:v>
                </c:pt>
                <c:pt idx="390">
                  <c:v>140.37368101666667</c:v>
                </c:pt>
                <c:pt idx="391">
                  <c:v>140.73361373333333</c:v>
                </c:pt>
                <c:pt idx="392">
                  <c:v>141.09354593333333</c:v>
                </c:pt>
                <c:pt idx="393">
                  <c:v>141.45347886666664</c:v>
                </c:pt>
                <c:pt idx="394">
                  <c:v>141.81341130000001</c:v>
                </c:pt>
                <c:pt idx="395">
                  <c:v>142.1733438</c:v>
                </c:pt>
                <c:pt idx="396">
                  <c:v>142.53327623333331</c:v>
                </c:pt>
                <c:pt idx="397">
                  <c:v>142.89320895</c:v>
                </c:pt>
                <c:pt idx="398">
                  <c:v>143.25314406666666</c:v>
                </c:pt>
                <c:pt idx="399">
                  <c:v>143.61307396666663</c:v>
                </c:pt>
                <c:pt idx="400">
                  <c:v>143.9730069</c:v>
                </c:pt>
                <c:pt idx="401">
                  <c:v>144.33293934999998</c:v>
                </c:pt>
                <c:pt idx="402">
                  <c:v>144.69287156666667</c:v>
                </c:pt>
                <c:pt idx="403">
                  <c:v>145.05280428333333</c:v>
                </c:pt>
                <c:pt idx="404">
                  <c:v>145.41273691666666</c:v>
                </c:pt>
                <c:pt idx="405">
                  <c:v>145.77267113333335</c:v>
                </c:pt>
                <c:pt idx="406">
                  <c:v>146.13260248333333</c:v>
                </c:pt>
                <c:pt idx="407">
                  <c:v>146.49253658333333</c:v>
                </c:pt>
                <c:pt idx="408">
                  <c:v>146.85246691666666</c:v>
                </c:pt>
                <c:pt idx="409">
                  <c:v>147.21240213333334</c:v>
                </c:pt>
                <c:pt idx="410">
                  <c:v>147.57233203333331</c:v>
                </c:pt>
                <c:pt idx="411">
                  <c:v>147.93226538333332</c:v>
                </c:pt>
                <c:pt idx="412">
                  <c:v>148.29219708333332</c:v>
                </c:pt>
                <c:pt idx="413">
                  <c:v>148.6521324</c:v>
                </c:pt>
                <c:pt idx="414">
                  <c:v>149.01206286666667</c:v>
                </c:pt>
                <c:pt idx="415">
                  <c:v>149.371995</c:v>
                </c:pt>
                <c:pt idx="416">
                  <c:v>149.73192816666668</c:v>
                </c:pt>
                <c:pt idx="417">
                  <c:v>150.09185994999999</c:v>
                </c:pt>
                <c:pt idx="418">
                  <c:v>150.45179254999999</c:v>
                </c:pt>
                <c:pt idx="419">
                  <c:v>150.81172528333335</c:v>
                </c:pt>
                <c:pt idx="420">
                  <c:v>151.17165798333332</c:v>
                </c:pt>
                <c:pt idx="421">
                  <c:v>151.53159044999998</c:v>
                </c:pt>
                <c:pt idx="422">
                  <c:v>151.89152296666666</c:v>
                </c:pt>
                <c:pt idx="423">
                  <c:v>152.25145631666663</c:v>
                </c:pt>
                <c:pt idx="424">
                  <c:v>152.61138801666667</c:v>
                </c:pt>
                <c:pt idx="425">
                  <c:v>152.97132289999999</c:v>
                </c:pt>
                <c:pt idx="426">
                  <c:v>153.33125319999999</c:v>
                </c:pt>
                <c:pt idx="427">
                  <c:v>153.69118568333334</c:v>
                </c:pt>
                <c:pt idx="428">
                  <c:v>154.05111840000001</c:v>
                </c:pt>
                <c:pt idx="429">
                  <c:v>154.41105078333334</c:v>
                </c:pt>
                <c:pt idx="430">
                  <c:v>154.77098661666665</c:v>
                </c:pt>
                <c:pt idx="431">
                  <c:v>155.13091625000001</c:v>
                </c:pt>
                <c:pt idx="432">
                  <c:v>155.49084916666666</c:v>
                </c:pt>
                <c:pt idx="433">
                  <c:v>155.85078135000001</c:v>
                </c:pt>
                <c:pt idx="434">
                  <c:v>156.21071769999998</c:v>
                </c:pt>
                <c:pt idx="435">
                  <c:v>156.57064625000001</c:v>
                </c:pt>
                <c:pt idx="436">
                  <c:v>156.93058086666667</c:v>
                </c:pt>
                <c:pt idx="437">
                  <c:v>157.29051166666665</c:v>
                </c:pt>
                <c:pt idx="438">
                  <c:v>157.65044391666666</c:v>
                </c:pt>
                <c:pt idx="439">
                  <c:v>158.0103769333333</c:v>
                </c:pt>
                <c:pt idx="440">
                  <c:v>158.3703094833333</c:v>
                </c:pt>
                <c:pt idx="441">
                  <c:v>158.73024758333332</c:v>
                </c:pt>
                <c:pt idx="442">
                  <c:v>159.09017445000001</c:v>
                </c:pt>
                <c:pt idx="443">
                  <c:v>159.45010686666666</c:v>
                </c:pt>
                <c:pt idx="444">
                  <c:v>159.81003941666665</c:v>
                </c:pt>
                <c:pt idx="445">
                  <c:v>160.16997204999998</c:v>
                </c:pt>
                <c:pt idx="446">
                  <c:v>160.52990468333334</c:v>
                </c:pt>
                <c:pt idx="447">
                  <c:v>160.88983698333331</c:v>
                </c:pt>
                <c:pt idx="448">
                  <c:v>161.24976968333334</c:v>
                </c:pt>
                <c:pt idx="449">
                  <c:v>161.60970261666665</c:v>
                </c:pt>
                <c:pt idx="450">
                  <c:v>161.96963536666667</c:v>
                </c:pt>
                <c:pt idx="451">
                  <c:v>162.32956766666666</c:v>
                </c:pt>
                <c:pt idx="452">
                  <c:v>162.68949983333331</c:v>
                </c:pt>
                <c:pt idx="453">
                  <c:v>163.04943253333332</c:v>
                </c:pt>
                <c:pt idx="454">
                  <c:v>163.40936533333334</c:v>
                </c:pt>
                <c:pt idx="455">
                  <c:v>163.76929831666666</c:v>
                </c:pt>
                <c:pt idx="456">
                  <c:v>164.12923001666664</c:v>
                </c:pt>
                <c:pt idx="457">
                  <c:v>164.48916278333334</c:v>
                </c:pt>
                <c:pt idx="458">
                  <c:v>164.84909514999998</c:v>
                </c:pt>
                <c:pt idx="459">
                  <c:v>165.20903141666665</c:v>
                </c:pt>
                <c:pt idx="460">
                  <c:v>165.56896039999998</c:v>
                </c:pt>
                <c:pt idx="461">
                  <c:v>165.92889576666667</c:v>
                </c:pt>
                <c:pt idx="462">
                  <c:v>166.28882549999997</c:v>
                </c:pt>
                <c:pt idx="463">
                  <c:v>166.64876039999999</c:v>
                </c:pt>
                <c:pt idx="464">
                  <c:v>167.00869041666664</c:v>
                </c:pt>
                <c:pt idx="465">
                  <c:v>167.36862424999998</c:v>
                </c:pt>
                <c:pt idx="466">
                  <c:v>167.72855571666665</c:v>
                </c:pt>
                <c:pt idx="467">
                  <c:v>168.08848808333332</c:v>
                </c:pt>
                <c:pt idx="468">
                  <c:v>168.44842088333331</c:v>
                </c:pt>
                <c:pt idx="469">
                  <c:v>168.80835345</c:v>
                </c:pt>
                <c:pt idx="470">
                  <c:v>169.16828596666664</c:v>
                </c:pt>
                <c:pt idx="471">
                  <c:v>169.52821868333334</c:v>
                </c:pt>
                <c:pt idx="472">
                  <c:v>169.88815093333332</c:v>
                </c:pt>
                <c:pt idx="473">
                  <c:v>170.24808379999999</c:v>
                </c:pt>
                <c:pt idx="474">
                  <c:v>170.60801599999999</c:v>
                </c:pt>
                <c:pt idx="475">
                  <c:v>170.96794874999998</c:v>
                </c:pt>
                <c:pt idx="476">
                  <c:v>171.32788109999998</c:v>
                </c:pt>
                <c:pt idx="477">
                  <c:v>171.68781363333332</c:v>
                </c:pt>
                <c:pt idx="478">
                  <c:v>172.04774621666667</c:v>
                </c:pt>
                <c:pt idx="479">
                  <c:v>172.40767885</c:v>
                </c:pt>
                <c:pt idx="480">
                  <c:v>172.76761131666666</c:v>
                </c:pt>
                <c:pt idx="481">
                  <c:v>173.12754391666667</c:v>
                </c:pt>
                <c:pt idx="482">
                  <c:v>173.48747658333332</c:v>
                </c:pt>
                <c:pt idx="483">
                  <c:v>173.84740906666667</c:v>
                </c:pt>
                <c:pt idx="484">
                  <c:v>174.20734200000001</c:v>
                </c:pt>
                <c:pt idx="485">
                  <c:v>174.56727448333331</c:v>
                </c:pt>
                <c:pt idx="486">
                  <c:v>174.92720956666665</c:v>
                </c:pt>
                <c:pt idx="487">
                  <c:v>175.28713948333333</c:v>
                </c:pt>
                <c:pt idx="488">
                  <c:v>175.64707351666667</c:v>
                </c:pt>
                <c:pt idx="489">
                  <c:v>176.00700458333333</c:v>
                </c:pt>
                <c:pt idx="490">
                  <c:v>176.36693916666667</c:v>
                </c:pt>
                <c:pt idx="491">
                  <c:v>176.72686978333331</c:v>
                </c:pt>
                <c:pt idx="492">
                  <c:v>177.08680235</c:v>
                </c:pt>
                <c:pt idx="493">
                  <c:v>177.44673474999999</c:v>
                </c:pt>
                <c:pt idx="494">
                  <c:v>177.80666716666664</c:v>
                </c:pt>
                <c:pt idx="495">
                  <c:v>178.16659998333333</c:v>
                </c:pt>
                <c:pt idx="496">
                  <c:v>178.52653225</c:v>
                </c:pt>
                <c:pt idx="497">
                  <c:v>178.88646513333333</c:v>
                </c:pt>
                <c:pt idx="498">
                  <c:v>179.2464232333333</c:v>
                </c:pt>
                <c:pt idx="499">
                  <c:v>179.60633011666667</c:v>
                </c:pt>
                <c:pt idx="500">
                  <c:v>179.96626243333333</c:v>
                </c:pt>
                <c:pt idx="501">
                  <c:v>180.32619496666666</c:v>
                </c:pt>
                <c:pt idx="502">
                  <c:v>180.68612829999998</c:v>
                </c:pt>
                <c:pt idx="503">
                  <c:v>181.04606011666664</c:v>
                </c:pt>
                <c:pt idx="504">
                  <c:v>181.40601846666667</c:v>
                </c:pt>
                <c:pt idx="505">
                  <c:v>181.76592543333334</c:v>
                </c:pt>
                <c:pt idx="506">
                  <c:v>182.12585810000002</c:v>
                </c:pt>
                <c:pt idx="507">
                  <c:v>182.48579051666667</c:v>
                </c:pt>
                <c:pt idx="508">
                  <c:v>182.84572838333332</c:v>
                </c:pt>
                <c:pt idx="509">
                  <c:v>183.20565558333331</c:v>
                </c:pt>
                <c:pt idx="510">
                  <c:v>183.56558816666666</c:v>
                </c:pt>
                <c:pt idx="511">
                  <c:v>183.92552061666666</c:v>
                </c:pt>
                <c:pt idx="512">
                  <c:v>184.28545303333334</c:v>
                </c:pt>
                <c:pt idx="513">
                  <c:v>184.64538878333332</c:v>
                </c:pt>
                <c:pt idx="514">
                  <c:v>185.00531958333332</c:v>
                </c:pt>
                <c:pt idx="515">
                  <c:v>185.36525699999999</c:v>
                </c:pt>
                <c:pt idx="516">
                  <c:v>185.72518366666665</c:v>
                </c:pt>
                <c:pt idx="517">
                  <c:v>186.085116</c:v>
                </c:pt>
                <c:pt idx="518">
                  <c:v>186.44504868333334</c:v>
                </c:pt>
                <c:pt idx="519">
                  <c:v>186.80498128333332</c:v>
                </c:pt>
                <c:pt idx="520">
                  <c:v>187.16491354999999</c:v>
                </c:pt>
                <c:pt idx="521">
                  <c:v>187.5248464</c:v>
                </c:pt>
                <c:pt idx="522">
                  <c:v>187.88477878333333</c:v>
                </c:pt>
                <c:pt idx="523">
                  <c:v>188.24471151666665</c:v>
                </c:pt>
                <c:pt idx="524">
                  <c:v>188.60464409999997</c:v>
                </c:pt>
                <c:pt idx="525">
                  <c:v>188.96457701666665</c:v>
                </c:pt>
                <c:pt idx="526">
                  <c:v>189.32450918333333</c:v>
                </c:pt>
                <c:pt idx="527">
                  <c:v>189.68444308333332</c:v>
                </c:pt>
                <c:pt idx="528">
                  <c:v>190.04437435</c:v>
                </c:pt>
                <c:pt idx="529">
                  <c:v>190.40434104999997</c:v>
                </c:pt>
                <c:pt idx="530">
                  <c:v>190.76423974999997</c:v>
                </c:pt>
                <c:pt idx="531">
                  <c:v>191.1241723833333</c:v>
                </c:pt>
                <c:pt idx="532">
                  <c:v>191.48410456666667</c:v>
                </c:pt>
                <c:pt idx="533">
                  <c:v>191.84403733333332</c:v>
                </c:pt>
                <c:pt idx="534">
                  <c:v>192.20397065</c:v>
                </c:pt>
                <c:pt idx="535">
                  <c:v>192.5639027</c:v>
                </c:pt>
                <c:pt idx="536">
                  <c:v>192.92383498333331</c:v>
                </c:pt>
                <c:pt idx="537">
                  <c:v>193.28376811666666</c:v>
                </c:pt>
                <c:pt idx="538">
                  <c:v>193.64370216666666</c:v>
                </c:pt>
                <c:pt idx="539">
                  <c:v>194.00363276666667</c:v>
                </c:pt>
                <c:pt idx="540">
                  <c:v>194.36356671666667</c:v>
                </c:pt>
                <c:pt idx="541">
                  <c:v>194.72349816666664</c:v>
                </c:pt>
                <c:pt idx="542">
                  <c:v>195.08343328333333</c:v>
                </c:pt>
                <c:pt idx="543">
                  <c:v>195.4433631</c:v>
                </c:pt>
                <c:pt idx="544">
                  <c:v>195.80329546666664</c:v>
                </c:pt>
                <c:pt idx="545">
                  <c:v>196.16322801666666</c:v>
                </c:pt>
                <c:pt idx="546">
                  <c:v>196.52316061666667</c:v>
                </c:pt>
                <c:pt idx="547">
                  <c:v>196.88309376666666</c:v>
                </c:pt>
                <c:pt idx="548">
                  <c:v>197.24302695</c:v>
                </c:pt>
                <c:pt idx="549">
                  <c:v>197.60295856666664</c:v>
                </c:pt>
                <c:pt idx="550">
                  <c:v>197.96289139999999</c:v>
                </c:pt>
                <c:pt idx="551">
                  <c:v>198.32282388333334</c:v>
                </c:pt>
                <c:pt idx="552">
                  <c:v>198.68275643333334</c:v>
                </c:pt>
                <c:pt idx="553">
                  <c:v>199.04268916666666</c:v>
                </c:pt>
                <c:pt idx="554">
                  <c:v>199.40265033333333</c:v>
                </c:pt>
                <c:pt idx="555">
                  <c:v>199.76255464999997</c:v>
                </c:pt>
                <c:pt idx="556">
                  <c:v>200.12248700000001</c:v>
                </c:pt>
                <c:pt idx="557">
                  <c:v>200.48241949999999</c:v>
                </c:pt>
                <c:pt idx="558">
                  <c:v>200.84235263333332</c:v>
                </c:pt>
                <c:pt idx="559">
                  <c:v>201.20228483333332</c:v>
                </c:pt>
                <c:pt idx="560">
                  <c:v>201.56221756666667</c:v>
                </c:pt>
                <c:pt idx="561">
                  <c:v>201.92215026666665</c:v>
                </c:pt>
                <c:pt idx="562">
                  <c:v>202.28208244999999</c:v>
                </c:pt>
                <c:pt idx="563">
                  <c:v>202.64201543333331</c:v>
                </c:pt>
                <c:pt idx="564">
                  <c:v>203.00194776666666</c:v>
                </c:pt>
                <c:pt idx="565">
                  <c:v>203.36188083333334</c:v>
                </c:pt>
                <c:pt idx="566">
                  <c:v>203.72181296666665</c:v>
                </c:pt>
                <c:pt idx="567">
                  <c:v>204.08174628333333</c:v>
                </c:pt>
                <c:pt idx="568">
                  <c:v>204.44168436666666</c:v>
                </c:pt>
                <c:pt idx="569">
                  <c:v>204.80161638333331</c:v>
                </c:pt>
                <c:pt idx="570">
                  <c:v>205.16154374999999</c:v>
                </c:pt>
                <c:pt idx="571">
                  <c:v>205.52147588333335</c:v>
                </c:pt>
                <c:pt idx="572">
                  <c:v>205.88140868333332</c:v>
                </c:pt>
                <c:pt idx="573">
                  <c:v>206.24134091666664</c:v>
                </c:pt>
                <c:pt idx="574">
                  <c:v>206.60127348333333</c:v>
                </c:pt>
                <c:pt idx="575">
                  <c:v>206.96120621666665</c:v>
                </c:pt>
                <c:pt idx="576">
                  <c:v>207.32114146666666</c:v>
                </c:pt>
                <c:pt idx="577">
                  <c:v>207.68107151666666</c:v>
                </c:pt>
                <c:pt idx="578">
                  <c:v>208.04100398333333</c:v>
                </c:pt>
                <c:pt idx="579">
                  <c:v>208.40093646666665</c:v>
                </c:pt>
                <c:pt idx="580">
                  <c:v>208.76086886666664</c:v>
                </c:pt>
                <c:pt idx="581">
                  <c:v>209.1208015</c:v>
                </c:pt>
                <c:pt idx="582">
                  <c:v>209.48073719999999</c:v>
                </c:pt>
                <c:pt idx="583">
                  <c:v>209.84066659999999</c:v>
                </c:pt>
                <c:pt idx="584">
                  <c:v>210.20059938333333</c:v>
                </c:pt>
                <c:pt idx="585">
                  <c:v>210.56053183333333</c:v>
                </c:pt>
                <c:pt idx="586">
                  <c:v>210.92046498333332</c:v>
                </c:pt>
                <c:pt idx="587">
                  <c:v>211.28039679999998</c:v>
                </c:pt>
                <c:pt idx="588">
                  <c:v>211.64032949999998</c:v>
                </c:pt>
                <c:pt idx="589">
                  <c:v>212.00026196666664</c:v>
                </c:pt>
                <c:pt idx="590">
                  <c:v>212.36019588333332</c:v>
                </c:pt>
                <c:pt idx="591">
                  <c:v>212.72012718333332</c:v>
                </c:pt>
                <c:pt idx="592">
                  <c:v>213.08005999999997</c:v>
                </c:pt>
                <c:pt idx="593">
                  <c:v>213.43999224999999</c:v>
                </c:pt>
                <c:pt idx="594">
                  <c:v>213.7999294</c:v>
                </c:pt>
                <c:pt idx="595">
                  <c:v>214.15985743333331</c:v>
                </c:pt>
                <c:pt idx="596">
                  <c:v>214.51979220000001</c:v>
                </c:pt>
                <c:pt idx="597">
                  <c:v>214.87972276666667</c:v>
                </c:pt>
                <c:pt idx="598">
                  <c:v>215.23965551666666</c:v>
                </c:pt>
                <c:pt idx="599">
                  <c:v>215.59958771666666</c:v>
                </c:pt>
                <c:pt idx="600">
                  <c:v>215.95952028333332</c:v>
                </c:pt>
                <c:pt idx="601">
                  <c:v>216.31945298333332</c:v>
                </c:pt>
                <c:pt idx="602">
                  <c:v>216.67938563333334</c:v>
                </c:pt>
                <c:pt idx="603">
                  <c:v>217.03931816666667</c:v>
                </c:pt>
                <c:pt idx="604">
                  <c:v>217.39925081666667</c:v>
                </c:pt>
                <c:pt idx="605">
                  <c:v>217.75918314999998</c:v>
                </c:pt>
                <c:pt idx="606">
                  <c:v>218.11911584999999</c:v>
                </c:pt>
                <c:pt idx="607">
                  <c:v>218.47904843333333</c:v>
                </c:pt>
                <c:pt idx="608">
                  <c:v>218.83898111666664</c:v>
                </c:pt>
                <c:pt idx="609">
                  <c:v>219.19891354999999</c:v>
                </c:pt>
                <c:pt idx="610">
                  <c:v>219.5588462</c:v>
                </c:pt>
                <c:pt idx="611">
                  <c:v>219.91877903333332</c:v>
                </c:pt>
                <c:pt idx="612">
                  <c:v>220.27871146666666</c:v>
                </c:pt>
                <c:pt idx="613">
                  <c:v>220.63864406666664</c:v>
                </c:pt>
                <c:pt idx="614">
                  <c:v>220.99857649999998</c:v>
                </c:pt>
                <c:pt idx="615">
                  <c:v>221.35850914999997</c:v>
                </c:pt>
                <c:pt idx="616">
                  <c:v>221.71844196666663</c:v>
                </c:pt>
                <c:pt idx="617">
                  <c:v>222.07837431666667</c:v>
                </c:pt>
                <c:pt idx="618">
                  <c:v>222.43830849999998</c:v>
                </c:pt>
                <c:pt idx="619">
                  <c:v>222.79823966666666</c:v>
                </c:pt>
                <c:pt idx="620">
                  <c:v>223.15817193333334</c:v>
                </c:pt>
                <c:pt idx="621">
                  <c:v>223.51810599999999</c:v>
                </c:pt>
                <c:pt idx="622">
                  <c:v>223.87803723333334</c:v>
                </c:pt>
                <c:pt idx="623">
                  <c:v>224.23797164999999</c:v>
                </c:pt>
                <c:pt idx="624">
                  <c:v>224.59791556666667</c:v>
                </c:pt>
                <c:pt idx="625">
                  <c:v>224.95783499999999</c:v>
                </c:pt>
                <c:pt idx="626">
                  <c:v>225.31776793333333</c:v>
                </c:pt>
                <c:pt idx="627">
                  <c:v>225.67770014999999</c:v>
                </c:pt>
                <c:pt idx="628">
                  <c:v>226.03763266666664</c:v>
                </c:pt>
                <c:pt idx="629">
                  <c:v>226.39756516666665</c:v>
                </c:pt>
                <c:pt idx="630">
                  <c:v>226.75749771666668</c:v>
                </c:pt>
                <c:pt idx="631">
                  <c:v>227.11743371666665</c:v>
                </c:pt>
                <c:pt idx="632">
                  <c:v>227.47736296666665</c:v>
                </c:pt>
                <c:pt idx="633">
                  <c:v>227.83729565000002</c:v>
                </c:pt>
                <c:pt idx="634">
                  <c:v>228.19722828333335</c:v>
                </c:pt>
                <c:pt idx="635">
                  <c:v>228.55716049999998</c:v>
                </c:pt>
                <c:pt idx="636">
                  <c:v>228.91709333333333</c:v>
                </c:pt>
                <c:pt idx="637">
                  <c:v>229.27702563333332</c:v>
                </c:pt>
                <c:pt idx="638">
                  <c:v>229.63695843333332</c:v>
                </c:pt>
                <c:pt idx="639">
                  <c:v>229.99689096666665</c:v>
                </c:pt>
                <c:pt idx="640">
                  <c:v>230.35682355</c:v>
                </c:pt>
                <c:pt idx="641">
                  <c:v>230.71675594999999</c:v>
                </c:pt>
                <c:pt idx="642">
                  <c:v>231.07668868333334</c:v>
                </c:pt>
                <c:pt idx="643">
                  <c:v>231.43662138333332</c:v>
                </c:pt>
                <c:pt idx="644">
                  <c:v>231.79655426666665</c:v>
                </c:pt>
                <c:pt idx="645">
                  <c:v>232.15648629999998</c:v>
                </c:pt>
                <c:pt idx="646">
                  <c:v>232.51642189999998</c:v>
                </c:pt>
                <c:pt idx="647">
                  <c:v>232.87635151666666</c:v>
                </c:pt>
                <c:pt idx="648">
                  <c:v>233.236288</c:v>
                </c:pt>
                <c:pt idx="649">
                  <c:v>233.59621703333332</c:v>
                </c:pt>
                <c:pt idx="650">
                  <c:v>233.95614953333333</c:v>
                </c:pt>
                <c:pt idx="651">
                  <c:v>234.31608180000001</c:v>
                </c:pt>
                <c:pt idx="652">
                  <c:v>234.6760147</c:v>
                </c:pt>
                <c:pt idx="653">
                  <c:v>235.03594691666663</c:v>
                </c:pt>
                <c:pt idx="654">
                  <c:v>235.39587943333333</c:v>
                </c:pt>
                <c:pt idx="655">
                  <c:v>235.75581216666666</c:v>
                </c:pt>
                <c:pt idx="656">
                  <c:v>236.11574476666664</c:v>
                </c:pt>
                <c:pt idx="657">
                  <c:v>236.47567731666666</c:v>
                </c:pt>
                <c:pt idx="658">
                  <c:v>236.8356099333333</c:v>
                </c:pt>
                <c:pt idx="659">
                  <c:v>237.19554253333334</c:v>
                </c:pt>
                <c:pt idx="660">
                  <c:v>237.55547574999997</c:v>
                </c:pt>
                <c:pt idx="661">
                  <c:v>237.91540769999997</c:v>
                </c:pt>
                <c:pt idx="662">
                  <c:v>238.27534041666664</c:v>
                </c:pt>
                <c:pt idx="663">
                  <c:v>238.63527289999999</c:v>
                </c:pt>
                <c:pt idx="664">
                  <c:v>238.99520573333334</c:v>
                </c:pt>
                <c:pt idx="665">
                  <c:v>239.35513823333332</c:v>
                </c:pt>
                <c:pt idx="666">
                  <c:v>239.71507054999998</c:v>
                </c:pt>
                <c:pt idx="667">
                  <c:v>240.07500329999999</c:v>
                </c:pt>
                <c:pt idx="668">
                  <c:v>240.43493583333333</c:v>
                </c:pt>
                <c:pt idx="669">
                  <c:v>240.79486871666666</c:v>
                </c:pt>
                <c:pt idx="670">
                  <c:v>241.15482666666668</c:v>
                </c:pt>
                <c:pt idx="671">
                  <c:v>241.51473371666665</c:v>
                </c:pt>
                <c:pt idx="672">
                  <c:v>241.87466656666666</c:v>
                </c:pt>
                <c:pt idx="673">
                  <c:v>242.23460194999998</c:v>
                </c:pt>
                <c:pt idx="674">
                  <c:v>242.59453213333333</c:v>
                </c:pt>
                <c:pt idx="675">
                  <c:v>242.95446791666666</c:v>
                </c:pt>
                <c:pt idx="676">
                  <c:v>243.31439664999999</c:v>
                </c:pt>
                <c:pt idx="677">
                  <c:v>243.67432939999998</c:v>
                </c:pt>
                <c:pt idx="678">
                  <c:v>244.03426174999998</c:v>
                </c:pt>
                <c:pt idx="679">
                  <c:v>244.39419441666666</c:v>
                </c:pt>
                <c:pt idx="680">
                  <c:v>244.75412704999999</c:v>
                </c:pt>
                <c:pt idx="681">
                  <c:v>245.1140599</c:v>
                </c:pt>
                <c:pt idx="682">
                  <c:v>245.47399224999998</c:v>
                </c:pt>
                <c:pt idx="683">
                  <c:v>245.83392519999998</c:v>
                </c:pt>
                <c:pt idx="684">
                  <c:v>246.19385743333333</c:v>
                </c:pt>
                <c:pt idx="685">
                  <c:v>246.55378999999999</c:v>
                </c:pt>
                <c:pt idx="686">
                  <c:v>246.91372266666664</c:v>
                </c:pt>
                <c:pt idx="687">
                  <c:v>247.27365555</c:v>
                </c:pt>
                <c:pt idx="688">
                  <c:v>247.63358794999996</c:v>
                </c:pt>
                <c:pt idx="689">
                  <c:v>247.99352078333331</c:v>
                </c:pt>
                <c:pt idx="690">
                  <c:v>248.35345339999998</c:v>
                </c:pt>
                <c:pt idx="691">
                  <c:v>248.71338569999998</c:v>
                </c:pt>
                <c:pt idx="692">
                  <c:v>249.07331843333333</c:v>
                </c:pt>
                <c:pt idx="693">
                  <c:v>249.43325414999998</c:v>
                </c:pt>
                <c:pt idx="694">
                  <c:v>249.79318361666665</c:v>
                </c:pt>
                <c:pt idx="695">
                  <c:v>250.15311628333333</c:v>
                </c:pt>
                <c:pt idx="696">
                  <c:v>250.51305096666664</c:v>
                </c:pt>
                <c:pt idx="697">
                  <c:v>250.87298124999998</c:v>
                </c:pt>
                <c:pt idx="698">
                  <c:v>251.23291536666665</c:v>
                </c:pt>
                <c:pt idx="699">
                  <c:v>251.59284651666667</c:v>
                </c:pt>
                <c:pt idx="700">
                  <c:v>251.95278304999999</c:v>
                </c:pt>
                <c:pt idx="701">
                  <c:v>252.31271141666667</c:v>
                </c:pt>
                <c:pt idx="702">
                  <c:v>252.67265168333333</c:v>
                </c:pt>
                <c:pt idx="703">
                  <c:v>253.03257698333334</c:v>
                </c:pt>
                <c:pt idx="704">
                  <c:v>253.39250959999998</c:v>
                </c:pt>
                <c:pt idx="705">
                  <c:v>253.75244243333333</c:v>
                </c:pt>
                <c:pt idx="706">
                  <c:v>254.11237443333331</c:v>
                </c:pt>
                <c:pt idx="707">
                  <c:v>254.47231283333332</c:v>
                </c:pt>
                <c:pt idx="708">
                  <c:v>254.83223964999996</c:v>
                </c:pt>
                <c:pt idx="709">
                  <c:v>255.19217221666665</c:v>
                </c:pt>
                <c:pt idx="710">
                  <c:v>255.55210514999999</c:v>
                </c:pt>
                <c:pt idx="711">
                  <c:v>255.91203731666664</c:v>
                </c:pt>
                <c:pt idx="712">
                  <c:v>256.27197100000001</c:v>
                </c:pt>
                <c:pt idx="713">
                  <c:v>256.63193039999999</c:v>
                </c:pt>
                <c:pt idx="714">
                  <c:v>256.99183506666662</c:v>
                </c:pt>
                <c:pt idx="715">
                  <c:v>257.35176766666666</c:v>
                </c:pt>
                <c:pt idx="716">
                  <c:v>257.71170035</c:v>
                </c:pt>
                <c:pt idx="717">
                  <c:v>258.07163331666663</c:v>
                </c:pt>
                <c:pt idx="718">
                  <c:v>258.4315655333333</c:v>
                </c:pt>
                <c:pt idx="719">
                  <c:v>258.79149871666664</c:v>
                </c:pt>
                <c:pt idx="720">
                  <c:v>259.15143098333334</c:v>
                </c:pt>
                <c:pt idx="721">
                  <c:v>259.51136336666667</c:v>
                </c:pt>
                <c:pt idx="722">
                  <c:v>259.87129623333334</c:v>
                </c:pt>
                <c:pt idx="723">
                  <c:v>260.23122871666664</c:v>
                </c:pt>
                <c:pt idx="724">
                  <c:v>260.59116139999998</c:v>
                </c:pt>
                <c:pt idx="725">
                  <c:v>260.9510952833333</c:v>
                </c:pt>
                <c:pt idx="726">
                  <c:v>261.31102715000003</c:v>
                </c:pt>
                <c:pt idx="727">
                  <c:v>261.67096181666665</c:v>
                </c:pt>
                <c:pt idx="728">
                  <c:v>262.03089199999999</c:v>
                </c:pt>
                <c:pt idx="729">
                  <c:v>262.39082560000003</c:v>
                </c:pt>
                <c:pt idx="730">
                  <c:v>262.75075734999996</c:v>
                </c:pt>
                <c:pt idx="731">
                  <c:v>263.11068984999997</c:v>
                </c:pt>
                <c:pt idx="732">
                  <c:v>263.47062346666667</c:v>
                </c:pt>
                <c:pt idx="733">
                  <c:v>263.83055488333332</c:v>
                </c:pt>
                <c:pt idx="734">
                  <c:v>264.19048770000001</c:v>
                </c:pt>
                <c:pt idx="735">
                  <c:v>264.55042029999998</c:v>
                </c:pt>
                <c:pt idx="736">
                  <c:v>264.91035296666666</c:v>
                </c:pt>
                <c:pt idx="737">
                  <c:v>265.27028609999996</c:v>
                </c:pt>
                <c:pt idx="738">
                  <c:v>265.63024693333335</c:v>
                </c:pt>
                <c:pt idx="739">
                  <c:v>265.99015086666662</c:v>
                </c:pt>
                <c:pt idx="740">
                  <c:v>266.35008336666664</c:v>
                </c:pt>
                <c:pt idx="741">
                  <c:v>266.71001603333332</c:v>
                </c:pt>
                <c:pt idx="742">
                  <c:v>267.06994881666668</c:v>
                </c:pt>
                <c:pt idx="743">
                  <c:v>267.42988114999997</c:v>
                </c:pt>
                <c:pt idx="744">
                  <c:v>267.78981390000001</c:v>
                </c:pt>
                <c:pt idx="745">
                  <c:v>268.14974648333333</c:v>
                </c:pt>
                <c:pt idx="746">
                  <c:v>268.50967914999995</c:v>
                </c:pt>
                <c:pt idx="747">
                  <c:v>268.86961220000001</c:v>
                </c:pt>
                <c:pt idx="748">
                  <c:v>269.2295441833333</c:v>
                </c:pt>
                <c:pt idx="749">
                  <c:v>269.58949931666666</c:v>
                </c:pt>
                <c:pt idx="750">
                  <c:v>269.9494092833333</c:v>
                </c:pt>
                <c:pt idx="751">
                  <c:v>270.30934188333333</c:v>
                </c:pt>
                <c:pt idx="752">
                  <c:v>270.66927471666662</c:v>
                </c:pt>
                <c:pt idx="753">
                  <c:v>271.0292073833333</c:v>
                </c:pt>
                <c:pt idx="754">
                  <c:v>271.38914303333331</c:v>
                </c:pt>
                <c:pt idx="755">
                  <c:v>271.74907211666664</c:v>
                </c:pt>
                <c:pt idx="756">
                  <c:v>272.10900509999999</c:v>
                </c:pt>
                <c:pt idx="757">
                  <c:v>272.46893719999997</c:v>
                </c:pt>
                <c:pt idx="758">
                  <c:v>272.82886991666663</c:v>
                </c:pt>
                <c:pt idx="759">
                  <c:v>273.18880238333332</c:v>
                </c:pt>
                <c:pt idx="760">
                  <c:v>273.54873504999995</c:v>
                </c:pt>
                <c:pt idx="761">
                  <c:v>273.90866714999999</c:v>
                </c:pt>
                <c:pt idx="762">
                  <c:v>274.26860004999997</c:v>
                </c:pt>
                <c:pt idx="763">
                  <c:v>274.6285322</c:v>
                </c:pt>
                <c:pt idx="764">
                  <c:v>274.98846465000003</c:v>
                </c:pt>
                <c:pt idx="765">
                  <c:v>275.34839729999999</c:v>
                </c:pt>
                <c:pt idx="766">
                  <c:v>275.70833114999999</c:v>
                </c:pt>
                <c:pt idx="767">
                  <c:v>276.0682625</c:v>
                </c:pt>
                <c:pt idx="768">
                  <c:v>276.42819471666667</c:v>
                </c:pt>
                <c:pt idx="769">
                  <c:v>276.78812699999997</c:v>
                </c:pt>
                <c:pt idx="770">
                  <c:v>277.14805945000001</c:v>
                </c:pt>
                <c:pt idx="771">
                  <c:v>277.50799221666665</c:v>
                </c:pt>
                <c:pt idx="772">
                  <c:v>277.86792461666664</c:v>
                </c:pt>
                <c:pt idx="773">
                  <c:v>278.22785696666665</c:v>
                </c:pt>
                <c:pt idx="774">
                  <c:v>278.58778956666663</c:v>
                </c:pt>
                <c:pt idx="775">
                  <c:v>278.94772186666665</c:v>
                </c:pt>
                <c:pt idx="776">
                  <c:v>279.30765473333332</c:v>
                </c:pt>
                <c:pt idx="777">
                  <c:v>279.66758646666665</c:v>
                </c:pt>
                <c:pt idx="778">
                  <c:v>280.02751968333331</c:v>
                </c:pt>
                <c:pt idx="779">
                  <c:v>280.38749884999999</c:v>
                </c:pt>
                <c:pt idx="780">
                  <c:v>280.74738401666667</c:v>
                </c:pt>
                <c:pt idx="781">
                  <c:v>281.10731871666667</c:v>
                </c:pt>
                <c:pt idx="782">
                  <c:v>281.46724838333336</c:v>
                </c:pt>
                <c:pt idx="783">
                  <c:v>281.82718149999999</c:v>
                </c:pt>
                <c:pt idx="784">
                  <c:v>282.18711321666666</c:v>
                </c:pt>
                <c:pt idx="785">
                  <c:v>282.54704553333335</c:v>
                </c:pt>
                <c:pt idx="786">
                  <c:v>282.90697805000002</c:v>
                </c:pt>
                <c:pt idx="787">
                  <c:v>283.26691011666668</c:v>
                </c:pt>
                <c:pt idx="788">
                  <c:v>283.62684276666664</c:v>
                </c:pt>
                <c:pt idx="789">
                  <c:v>283.98677561666665</c:v>
                </c:pt>
                <c:pt idx="790">
                  <c:v>284.34670741666662</c:v>
                </c:pt>
                <c:pt idx="791">
                  <c:v>284.70663979999995</c:v>
                </c:pt>
                <c:pt idx="792">
                  <c:v>285.06657195000003</c:v>
                </c:pt>
                <c:pt idx="793">
                  <c:v>285.42650431666669</c:v>
                </c:pt>
                <c:pt idx="794">
                  <c:v>285.78643689999996</c:v>
                </c:pt>
                <c:pt idx="795">
                  <c:v>286.14636901666665</c:v>
                </c:pt>
                <c:pt idx="796">
                  <c:v>286.50630123333332</c:v>
                </c:pt>
                <c:pt idx="797">
                  <c:v>286.86623413333331</c:v>
                </c:pt>
                <c:pt idx="798">
                  <c:v>287.22616579999999</c:v>
                </c:pt>
                <c:pt idx="799">
                  <c:v>287.58609841666663</c:v>
                </c:pt>
                <c:pt idx="800">
                  <c:v>287.94603056666671</c:v>
                </c:pt>
                <c:pt idx="801">
                  <c:v>288.30596279999997</c:v>
                </c:pt>
                <c:pt idx="802">
                  <c:v>288.66589525000001</c:v>
                </c:pt>
                <c:pt idx="803">
                  <c:v>289.02582748333333</c:v>
                </c:pt>
                <c:pt idx="804">
                  <c:v>289.38575986666666</c:v>
                </c:pt>
                <c:pt idx="805">
                  <c:v>289.74569205</c:v>
                </c:pt>
                <c:pt idx="806">
                  <c:v>290.10562534999997</c:v>
                </c:pt>
                <c:pt idx="807">
                  <c:v>290.46555660000001</c:v>
                </c:pt>
                <c:pt idx="808">
                  <c:v>290.82548930000002</c:v>
                </c:pt>
                <c:pt idx="809">
                  <c:v>291.18542101666662</c:v>
                </c:pt>
                <c:pt idx="810">
                  <c:v>291.54535386666669</c:v>
                </c:pt>
                <c:pt idx="811">
                  <c:v>291.90528594999995</c:v>
                </c:pt>
                <c:pt idx="812">
                  <c:v>292.26521796666663</c:v>
                </c:pt>
                <c:pt idx="813">
                  <c:v>292.62515061666664</c:v>
                </c:pt>
                <c:pt idx="814">
                  <c:v>292.98508356666667</c:v>
                </c:pt>
                <c:pt idx="815">
                  <c:v>293.34501595</c:v>
                </c:pt>
                <c:pt idx="816">
                  <c:v>293.7049469333333</c:v>
                </c:pt>
                <c:pt idx="817">
                  <c:v>294.06487916666663</c:v>
                </c:pt>
                <c:pt idx="818">
                  <c:v>294.42481183333331</c:v>
                </c:pt>
                <c:pt idx="819">
                  <c:v>294.78474376666668</c:v>
                </c:pt>
                <c:pt idx="820">
                  <c:v>295.14467621666665</c:v>
                </c:pt>
                <c:pt idx="821">
                  <c:v>295.50460820000001</c:v>
                </c:pt>
                <c:pt idx="822">
                  <c:v>295.86454063333332</c:v>
                </c:pt>
                <c:pt idx="823">
                  <c:v>296.22447283333332</c:v>
                </c:pt>
                <c:pt idx="824">
                  <c:v>296.58440516666661</c:v>
                </c:pt>
                <c:pt idx="825">
                  <c:v>296.94433748333336</c:v>
                </c:pt>
                <c:pt idx="826">
                  <c:v>297.30426979999999</c:v>
                </c:pt>
                <c:pt idx="827">
                  <c:v>297.66420196666667</c:v>
                </c:pt>
                <c:pt idx="828">
                  <c:v>298.02413425000003</c:v>
                </c:pt>
                <c:pt idx="829">
                  <c:v>298.38406800000001</c:v>
                </c:pt>
                <c:pt idx="830">
                  <c:v>298.74399851666664</c:v>
                </c:pt>
                <c:pt idx="831">
                  <c:v>299.10393271666663</c:v>
                </c:pt>
                <c:pt idx="832">
                  <c:v>299.46386298333334</c:v>
                </c:pt>
                <c:pt idx="833">
                  <c:v>299.82379706666666</c:v>
                </c:pt>
              </c:numCache>
            </c:numRef>
          </c:xVal>
          <c:yVal>
            <c:numRef>
              <c:f>'[1]B0.25-DecaneRf'!$B$2:$B$835</c:f>
              <c:numCache>
                <c:formatCode>General</c:formatCode>
                <c:ptCount val="834"/>
                <c:pt idx="0">
                  <c:v>49.242600787695146</c:v>
                </c:pt>
                <c:pt idx="1">
                  <c:v>49.836052882895629</c:v>
                </c:pt>
                <c:pt idx="2">
                  <c:v>49.380312611228057</c:v>
                </c:pt>
                <c:pt idx="3">
                  <c:v>49.521277239128587</c:v>
                </c:pt>
                <c:pt idx="4">
                  <c:v>49.429689577859712</c:v>
                </c:pt>
                <c:pt idx="5">
                  <c:v>50.21644772924811</c:v>
                </c:pt>
                <c:pt idx="6">
                  <c:v>49.534098356943403</c:v>
                </c:pt>
                <c:pt idx="7">
                  <c:v>49.610333861628938</c:v>
                </c:pt>
                <c:pt idx="8">
                  <c:v>49.584818366015675</c:v>
                </c:pt>
                <c:pt idx="9">
                  <c:v>49.949461505046685</c:v>
                </c:pt>
                <c:pt idx="10">
                  <c:v>49.553221864759792</c:v>
                </c:pt>
                <c:pt idx="11">
                  <c:v>49.890689987749148</c:v>
                </c:pt>
                <c:pt idx="12">
                  <c:v>49.769388998146255</c:v>
                </c:pt>
                <c:pt idx="13">
                  <c:v>49.545087197927216</c:v>
                </c:pt>
                <c:pt idx="14">
                  <c:v>49.45149303575424</c:v>
                </c:pt>
                <c:pt idx="15">
                  <c:v>49.331284597006999</c:v>
                </c:pt>
                <c:pt idx="16">
                  <c:v>49.644636072586223</c:v>
                </c:pt>
                <c:pt idx="17">
                  <c:v>49.239229281386429</c:v>
                </c:pt>
                <c:pt idx="18">
                  <c:v>49.922266885412711</c:v>
                </c:pt>
                <c:pt idx="19">
                  <c:v>49.299277760618708</c:v>
                </c:pt>
                <c:pt idx="20">
                  <c:v>49.948357058733436</c:v>
                </c:pt>
                <c:pt idx="21">
                  <c:v>49.309579448093061</c:v>
                </c:pt>
                <c:pt idx="22">
                  <c:v>49.712750982671039</c:v>
                </c:pt>
                <c:pt idx="23">
                  <c:v>49.528104879358757</c:v>
                </c:pt>
                <c:pt idx="24">
                  <c:v>49.725882663630529</c:v>
                </c:pt>
                <c:pt idx="25">
                  <c:v>49.649685811751397</c:v>
                </c:pt>
                <c:pt idx="26">
                  <c:v>49.769883364799597</c:v>
                </c:pt>
                <c:pt idx="27">
                  <c:v>49.883357173764814</c:v>
                </c:pt>
                <c:pt idx="28">
                  <c:v>49.734451171700982</c:v>
                </c:pt>
                <c:pt idx="29">
                  <c:v>49.646049367196312</c:v>
                </c:pt>
                <c:pt idx="30">
                  <c:v>49.661631956334453</c:v>
                </c:pt>
                <c:pt idx="31">
                  <c:v>49.456276577475023</c:v>
                </c:pt>
                <c:pt idx="32">
                  <c:v>49.373925683210871</c:v>
                </c:pt>
                <c:pt idx="33">
                  <c:v>49.94986401756524</c:v>
                </c:pt>
                <c:pt idx="34">
                  <c:v>49.416378230208757</c:v>
                </c:pt>
                <c:pt idx="35">
                  <c:v>49.674808408459612</c:v>
                </c:pt>
                <c:pt idx="36">
                  <c:v>49.529005254998836</c:v>
                </c:pt>
                <c:pt idx="37">
                  <c:v>49.903867621816026</c:v>
                </c:pt>
                <c:pt idx="38">
                  <c:v>50.112420631846824</c:v>
                </c:pt>
                <c:pt idx="39">
                  <c:v>49.464970398933566</c:v>
                </c:pt>
                <c:pt idx="40">
                  <c:v>49.95996276399525</c:v>
                </c:pt>
                <c:pt idx="41">
                  <c:v>49.538663359032697</c:v>
                </c:pt>
                <c:pt idx="42">
                  <c:v>49.622095506212325</c:v>
                </c:pt>
                <c:pt idx="43">
                  <c:v>50.18885270331868</c:v>
                </c:pt>
                <c:pt idx="44">
                  <c:v>49.695799013864928</c:v>
                </c:pt>
                <c:pt idx="45">
                  <c:v>50.121889490681198</c:v>
                </c:pt>
                <c:pt idx="46">
                  <c:v>49.61875863633044</c:v>
                </c:pt>
                <c:pt idx="47">
                  <c:v>49.437743535185113</c:v>
                </c:pt>
                <c:pt idx="48">
                  <c:v>49.819268911972308</c:v>
                </c:pt>
                <c:pt idx="49">
                  <c:v>49.585637234630987</c:v>
                </c:pt>
                <c:pt idx="50">
                  <c:v>49.822742693802013</c:v>
                </c:pt>
                <c:pt idx="51">
                  <c:v>49.656654503278489</c:v>
                </c:pt>
                <c:pt idx="52">
                  <c:v>49.697624971835985</c:v>
                </c:pt>
                <c:pt idx="53">
                  <c:v>49.858566392326964</c:v>
                </c:pt>
                <c:pt idx="54">
                  <c:v>49.538450975550425</c:v>
                </c:pt>
                <c:pt idx="55">
                  <c:v>49.786117082600349</c:v>
                </c:pt>
                <c:pt idx="56">
                  <c:v>50.044638428797775</c:v>
                </c:pt>
                <c:pt idx="57">
                  <c:v>49.403160519285528</c:v>
                </c:pt>
                <c:pt idx="58">
                  <c:v>49.883121576435776</c:v>
                </c:pt>
                <c:pt idx="59">
                  <c:v>49.51580644615931</c:v>
                </c:pt>
                <c:pt idx="60">
                  <c:v>49.61440541625317</c:v>
                </c:pt>
                <c:pt idx="61">
                  <c:v>49.781705915136492</c:v>
                </c:pt>
                <c:pt idx="62">
                  <c:v>49.623840396295684</c:v>
                </c:pt>
                <c:pt idx="63">
                  <c:v>49.569550131326253</c:v>
                </c:pt>
                <c:pt idx="64">
                  <c:v>49.76111366696167</c:v>
                </c:pt>
                <c:pt idx="65">
                  <c:v>49.704935264078614</c:v>
                </c:pt>
                <c:pt idx="66">
                  <c:v>49.744815922379424</c:v>
                </c:pt>
                <c:pt idx="67">
                  <c:v>49.604791399081307</c:v>
                </c:pt>
                <c:pt idx="68">
                  <c:v>49.805188451020868</c:v>
                </c:pt>
                <c:pt idx="69">
                  <c:v>49.897013561146942</c:v>
                </c:pt>
                <c:pt idx="70">
                  <c:v>50.23332946731599</c:v>
                </c:pt>
                <c:pt idx="71">
                  <c:v>49.82563108937147</c:v>
                </c:pt>
                <c:pt idx="72">
                  <c:v>49.39364518383988</c:v>
                </c:pt>
                <c:pt idx="73">
                  <c:v>49.563722021628621</c:v>
                </c:pt>
                <c:pt idx="74">
                  <c:v>49.824183436087885</c:v>
                </c:pt>
                <c:pt idx="75">
                  <c:v>49.917222953801499</c:v>
                </c:pt>
                <c:pt idx="76">
                  <c:v>49.612293088412734</c:v>
                </c:pt>
                <c:pt idx="77">
                  <c:v>49.502371682837591</c:v>
                </c:pt>
                <c:pt idx="78">
                  <c:v>49.822688059846456</c:v>
                </c:pt>
                <c:pt idx="79">
                  <c:v>50.083334457926632</c:v>
                </c:pt>
                <c:pt idx="80">
                  <c:v>49.469660865955632</c:v>
                </c:pt>
                <c:pt idx="81">
                  <c:v>49.796733410023315</c:v>
                </c:pt>
                <c:pt idx="82">
                  <c:v>50.110577253422221</c:v>
                </c:pt>
                <c:pt idx="83">
                  <c:v>49.988265069549904</c:v>
                </c:pt>
                <c:pt idx="84">
                  <c:v>49.869637398474623</c:v>
                </c:pt>
                <c:pt idx="85">
                  <c:v>49.966858754968882</c:v>
                </c:pt>
                <c:pt idx="86">
                  <c:v>50.061924794947643</c:v>
                </c:pt>
                <c:pt idx="87">
                  <c:v>49.822141413341079</c:v>
                </c:pt>
                <c:pt idx="88">
                  <c:v>50.054754181525794</c:v>
                </c:pt>
                <c:pt idx="89">
                  <c:v>50.094035037964815</c:v>
                </c:pt>
                <c:pt idx="90">
                  <c:v>50.268563015798073</c:v>
                </c:pt>
                <c:pt idx="91">
                  <c:v>49.705130508762934</c:v>
                </c:pt>
                <c:pt idx="92">
                  <c:v>50.063291358266014</c:v>
                </c:pt>
                <c:pt idx="93">
                  <c:v>49.943881425260386</c:v>
                </c:pt>
                <c:pt idx="94">
                  <c:v>49.736106912294879</c:v>
                </c:pt>
                <c:pt idx="95">
                  <c:v>49.537282054625997</c:v>
                </c:pt>
                <c:pt idx="96">
                  <c:v>49.810879280843572</c:v>
                </c:pt>
                <c:pt idx="97">
                  <c:v>49.91640251270988</c:v>
                </c:pt>
                <c:pt idx="98">
                  <c:v>49.862487530455454</c:v>
                </c:pt>
                <c:pt idx="99">
                  <c:v>50.006729364133221</c:v>
                </c:pt>
                <c:pt idx="100">
                  <c:v>49.777141043774371</c:v>
                </c:pt>
                <c:pt idx="101">
                  <c:v>50.058978727740204</c:v>
                </c:pt>
                <c:pt idx="102">
                  <c:v>50.070608208360952</c:v>
                </c:pt>
                <c:pt idx="103">
                  <c:v>49.929664409965106</c:v>
                </c:pt>
                <c:pt idx="104">
                  <c:v>49.809312079493814</c:v>
                </c:pt>
                <c:pt idx="105">
                  <c:v>49.966369610679479</c:v>
                </c:pt>
                <c:pt idx="106">
                  <c:v>49.503937045077251</c:v>
                </c:pt>
                <c:pt idx="107">
                  <c:v>49.485699169202903</c:v>
                </c:pt>
                <c:pt idx="108">
                  <c:v>49.862701874661958</c:v>
                </c:pt>
                <c:pt idx="109">
                  <c:v>49.82854416767951</c:v>
                </c:pt>
                <c:pt idx="110">
                  <c:v>49.412492626944854</c:v>
                </c:pt>
                <c:pt idx="111">
                  <c:v>49.305062630274726</c:v>
                </c:pt>
                <c:pt idx="112">
                  <c:v>50.743130545763293</c:v>
                </c:pt>
                <c:pt idx="113">
                  <c:v>51.079354213316009</c:v>
                </c:pt>
                <c:pt idx="114">
                  <c:v>49.069899513925265</c:v>
                </c:pt>
                <c:pt idx="115">
                  <c:v>51.053464566903159</c:v>
                </c:pt>
                <c:pt idx="116">
                  <c:v>51.002442116034167</c:v>
                </c:pt>
                <c:pt idx="117">
                  <c:v>49.244207639256935</c:v>
                </c:pt>
                <c:pt idx="118">
                  <c:v>48.831671438245387</c:v>
                </c:pt>
                <c:pt idx="119">
                  <c:v>49.632709996225316</c:v>
                </c:pt>
                <c:pt idx="120">
                  <c:v>50.017154281614864</c:v>
                </c:pt>
                <c:pt idx="121">
                  <c:v>50.117800156234459</c:v>
                </c:pt>
                <c:pt idx="122">
                  <c:v>49.767957814208941</c:v>
                </c:pt>
                <c:pt idx="123">
                  <c:v>50.162210368996483</c:v>
                </c:pt>
                <c:pt idx="124">
                  <c:v>50.166973750163606</c:v>
                </c:pt>
                <c:pt idx="125">
                  <c:v>50.004599510163821</c:v>
                </c:pt>
                <c:pt idx="126">
                  <c:v>49.868344110931808</c:v>
                </c:pt>
                <c:pt idx="127">
                  <c:v>50.250956546461872</c:v>
                </c:pt>
                <c:pt idx="128">
                  <c:v>49.569608419984498</c:v>
                </c:pt>
                <c:pt idx="129">
                  <c:v>50.154893344449512</c:v>
                </c:pt>
                <c:pt idx="130">
                  <c:v>50.231767340637674</c:v>
                </c:pt>
                <c:pt idx="131">
                  <c:v>49.568749766431516</c:v>
                </c:pt>
                <c:pt idx="132">
                  <c:v>50.148339045808811</c:v>
                </c:pt>
                <c:pt idx="133">
                  <c:v>50.03153676508866</c:v>
                </c:pt>
                <c:pt idx="134">
                  <c:v>49.969060968007497</c:v>
                </c:pt>
                <c:pt idx="135">
                  <c:v>50.056756346893522</c:v>
                </c:pt>
                <c:pt idx="136">
                  <c:v>50.033028037919031</c:v>
                </c:pt>
                <c:pt idx="137">
                  <c:v>50.420906587968076</c:v>
                </c:pt>
                <c:pt idx="138">
                  <c:v>50.152216072047636</c:v>
                </c:pt>
                <c:pt idx="139">
                  <c:v>49.857789684605883</c:v>
                </c:pt>
                <c:pt idx="140">
                  <c:v>50.058099707599432</c:v>
                </c:pt>
                <c:pt idx="141">
                  <c:v>49.901710826777986</c:v>
                </c:pt>
                <c:pt idx="142">
                  <c:v>50.358462089876625</c:v>
                </c:pt>
                <c:pt idx="143">
                  <c:v>50.088295191711602</c:v>
                </c:pt>
                <c:pt idx="144">
                  <c:v>50.108190552896282</c:v>
                </c:pt>
                <c:pt idx="145">
                  <c:v>49.907025280711402</c:v>
                </c:pt>
                <c:pt idx="146">
                  <c:v>50.098040930775866</c:v>
                </c:pt>
                <c:pt idx="147">
                  <c:v>50.130978037127562</c:v>
                </c:pt>
                <c:pt idx="148">
                  <c:v>49.822598062579019</c:v>
                </c:pt>
                <c:pt idx="149">
                  <c:v>50.238948572882691</c:v>
                </c:pt>
                <c:pt idx="150">
                  <c:v>50.067506996124933</c:v>
                </c:pt>
                <c:pt idx="151">
                  <c:v>50.332714160416607</c:v>
                </c:pt>
                <c:pt idx="152">
                  <c:v>49.928692084739566</c:v>
                </c:pt>
                <c:pt idx="153">
                  <c:v>49.855379496460678</c:v>
                </c:pt>
                <c:pt idx="154">
                  <c:v>50.260453040923537</c:v>
                </c:pt>
                <c:pt idx="155">
                  <c:v>50.021858361647134</c:v>
                </c:pt>
                <c:pt idx="156">
                  <c:v>50.266185106076385</c:v>
                </c:pt>
                <c:pt idx="157">
                  <c:v>49.963732169592916</c:v>
                </c:pt>
                <c:pt idx="158">
                  <c:v>50.227531551999405</c:v>
                </c:pt>
                <c:pt idx="159">
                  <c:v>50.26069008060314</c:v>
                </c:pt>
                <c:pt idx="160">
                  <c:v>50.179980051472512</c:v>
                </c:pt>
                <c:pt idx="161">
                  <c:v>50.21873632657563</c:v>
                </c:pt>
                <c:pt idx="162">
                  <c:v>50.266686134838217</c:v>
                </c:pt>
                <c:pt idx="163">
                  <c:v>49.893336419690456</c:v>
                </c:pt>
                <c:pt idx="164">
                  <c:v>50.332827309861564</c:v>
                </c:pt>
                <c:pt idx="165">
                  <c:v>50.615506333643381</c:v>
                </c:pt>
                <c:pt idx="166">
                  <c:v>50.185272264590935</c:v>
                </c:pt>
                <c:pt idx="167">
                  <c:v>50.390213662962204</c:v>
                </c:pt>
                <c:pt idx="168">
                  <c:v>49.721619851904521</c:v>
                </c:pt>
                <c:pt idx="169">
                  <c:v>50.346776504585094</c:v>
                </c:pt>
                <c:pt idx="170">
                  <c:v>50.558936016153346</c:v>
                </c:pt>
                <c:pt idx="171">
                  <c:v>50.152455872633588</c:v>
                </c:pt>
                <c:pt idx="172">
                  <c:v>49.948234342609602</c:v>
                </c:pt>
                <c:pt idx="173">
                  <c:v>50.618752950375672</c:v>
                </c:pt>
                <c:pt idx="174">
                  <c:v>50.434375221226233</c:v>
                </c:pt>
                <c:pt idx="175">
                  <c:v>49.965597299065344</c:v>
                </c:pt>
                <c:pt idx="176">
                  <c:v>50.18604083221544</c:v>
                </c:pt>
                <c:pt idx="177">
                  <c:v>50.431656341503484</c:v>
                </c:pt>
                <c:pt idx="178">
                  <c:v>50.086592392428095</c:v>
                </c:pt>
                <c:pt idx="179">
                  <c:v>49.84289755379374</c:v>
                </c:pt>
                <c:pt idx="180">
                  <c:v>50.240697456229604</c:v>
                </c:pt>
                <c:pt idx="181">
                  <c:v>50.32683601918788</c:v>
                </c:pt>
                <c:pt idx="182">
                  <c:v>50.084621912774303</c:v>
                </c:pt>
                <c:pt idx="183">
                  <c:v>50.075059122430801</c:v>
                </c:pt>
                <c:pt idx="184">
                  <c:v>50.19956556499524</c:v>
                </c:pt>
                <c:pt idx="185">
                  <c:v>50.155654255866587</c:v>
                </c:pt>
                <c:pt idx="186">
                  <c:v>49.967896576714871</c:v>
                </c:pt>
                <c:pt idx="187">
                  <c:v>50.184525710821063</c:v>
                </c:pt>
                <c:pt idx="188">
                  <c:v>50.487918252143025</c:v>
                </c:pt>
                <c:pt idx="189">
                  <c:v>50.315464964878181</c:v>
                </c:pt>
                <c:pt idx="190">
                  <c:v>50.068040126805059</c:v>
                </c:pt>
                <c:pt idx="191">
                  <c:v>50.054100366925198</c:v>
                </c:pt>
                <c:pt idx="192">
                  <c:v>50.182469380626451</c:v>
                </c:pt>
                <c:pt idx="193">
                  <c:v>50.379824278585943</c:v>
                </c:pt>
                <c:pt idx="194">
                  <c:v>50.272974848144358</c:v>
                </c:pt>
                <c:pt idx="195">
                  <c:v>50.185072013141216</c:v>
                </c:pt>
                <c:pt idx="196">
                  <c:v>50.526084296698208</c:v>
                </c:pt>
                <c:pt idx="197">
                  <c:v>50.659101864494609</c:v>
                </c:pt>
                <c:pt idx="198">
                  <c:v>50.623012726053844</c:v>
                </c:pt>
                <c:pt idx="199">
                  <c:v>50.290421307394247</c:v>
                </c:pt>
                <c:pt idx="200">
                  <c:v>50.313956937654865</c:v>
                </c:pt>
                <c:pt idx="201">
                  <c:v>50.391971200068653</c:v>
                </c:pt>
                <c:pt idx="202">
                  <c:v>50.006920284430592</c:v>
                </c:pt>
                <c:pt idx="203">
                  <c:v>50.204942017976038</c:v>
                </c:pt>
                <c:pt idx="204">
                  <c:v>50.803925413540597</c:v>
                </c:pt>
                <c:pt idx="205">
                  <c:v>50.05292863913624</c:v>
                </c:pt>
                <c:pt idx="206">
                  <c:v>49.902125360392304</c:v>
                </c:pt>
                <c:pt idx="207">
                  <c:v>50.446312145779224</c:v>
                </c:pt>
                <c:pt idx="208">
                  <c:v>50.607760848237859</c:v>
                </c:pt>
                <c:pt idx="209">
                  <c:v>50.402757571417609</c:v>
                </c:pt>
                <c:pt idx="210">
                  <c:v>50.464204117938493</c:v>
                </c:pt>
                <c:pt idx="211">
                  <c:v>50.194790441521455</c:v>
                </c:pt>
                <c:pt idx="212">
                  <c:v>50.321274984939755</c:v>
                </c:pt>
                <c:pt idx="213">
                  <c:v>50.000787070380781</c:v>
                </c:pt>
                <c:pt idx="214">
                  <c:v>50.281305178656126</c:v>
                </c:pt>
                <c:pt idx="215">
                  <c:v>50.16180366873958</c:v>
                </c:pt>
                <c:pt idx="216">
                  <c:v>50.43668900072916</c:v>
                </c:pt>
                <c:pt idx="217">
                  <c:v>50.181300964638147</c:v>
                </c:pt>
                <c:pt idx="218">
                  <c:v>50.345243159421621</c:v>
                </c:pt>
                <c:pt idx="219">
                  <c:v>50.137757125965777</c:v>
                </c:pt>
                <c:pt idx="220">
                  <c:v>50.347681616025213</c:v>
                </c:pt>
                <c:pt idx="221">
                  <c:v>50.279148355879563</c:v>
                </c:pt>
                <c:pt idx="222">
                  <c:v>50.258154875307618</c:v>
                </c:pt>
                <c:pt idx="223">
                  <c:v>50.506804498816017</c:v>
                </c:pt>
                <c:pt idx="224">
                  <c:v>50.270623145406347</c:v>
                </c:pt>
                <c:pt idx="225">
                  <c:v>50.480345412253598</c:v>
                </c:pt>
                <c:pt idx="226">
                  <c:v>50.407695365484173</c:v>
                </c:pt>
                <c:pt idx="227">
                  <c:v>50.380197254513092</c:v>
                </c:pt>
                <c:pt idx="228">
                  <c:v>50.241622987330864</c:v>
                </c:pt>
                <c:pt idx="229">
                  <c:v>50.400392193219794</c:v>
                </c:pt>
                <c:pt idx="230">
                  <c:v>50.400939198236401</c:v>
                </c:pt>
                <c:pt idx="231">
                  <c:v>50.554603420206803</c:v>
                </c:pt>
                <c:pt idx="232">
                  <c:v>50.196384870002206</c:v>
                </c:pt>
                <c:pt idx="233">
                  <c:v>50.439124236025307</c:v>
                </c:pt>
                <c:pt idx="234">
                  <c:v>50.25870384902349</c:v>
                </c:pt>
                <c:pt idx="235">
                  <c:v>50.456241636029553</c:v>
                </c:pt>
                <c:pt idx="236">
                  <c:v>50.463631233248904</c:v>
                </c:pt>
                <c:pt idx="237">
                  <c:v>50.387645727471735</c:v>
                </c:pt>
                <c:pt idx="238">
                  <c:v>50.386323199896708</c:v>
                </c:pt>
                <c:pt idx="239">
                  <c:v>50.108247412231812</c:v>
                </c:pt>
                <c:pt idx="240">
                  <c:v>50.15280088382454</c:v>
                </c:pt>
                <c:pt idx="241">
                  <c:v>50.040179902693474</c:v>
                </c:pt>
                <c:pt idx="242">
                  <c:v>50.614605605451324</c:v>
                </c:pt>
                <c:pt idx="243">
                  <c:v>50.079605348767416</c:v>
                </c:pt>
                <c:pt idx="244">
                  <c:v>50.323728971387716</c:v>
                </c:pt>
                <c:pt idx="245">
                  <c:v>50.624225406539736</c:v>
                </c:pt>
                <c:pt idx="246">
                  <c:v>50.422458378687196</c:v>
                </c:pt>
                <c:pt idx="247">
                  <c:v>50.443751048777862</c:v>
                </c:pt>
                <c:pt idx="248">
                  <c:v>50.308639786984102</c:v>
                </c:pt>
                <c:pt idx="249">
                  <c:v>50.429395068401263</c:v>
                </c:pt>
                <c:pt idx="250">
                  <c:v>50.291964661411292</c:v>
                </c:pt>
                <c:pt idx="251">
                  <c:v>50.116980820617187</c:v>
                </c:pt>
                <c:pt idx="252">
                  <c:v>50.365657506948558</c:v>
                </c:pt>
                <c:pt idx="253">
                  <c:v>50.260501082013469</c:v>
                </c:pt>
                <c:pt idx="254">
                  <c:v>50.765830187172121</c:v>
                </c:pt>
                <c:pt idx="255">
                  <c:v>50.314434997405137</c:v>
                </c:pt>
                <c:pt idx="256">
                  <c:v>50.365249694079573</c:v>
                </c:pt>
                <c:pt idx="257">
                  <c:v>50.287887110429281</c:v>
                </c:pt>
                <c:pt idx="258">
                  <c:v>50.379456789686387</c:v>
                </c:pt>
                <c:pt idx="259">
                  <c:v>50.285917863094227</c:v>
                </c:pt>
                <c:pt idx="260">
                  <c:v>50.158813689772856</c:v>
                </c:pt>
                <c:pt idx="261">
                  <c:v>50.461916334136035</c:v>
                </c:pt>
                <c:pt idx="262">
                  <c:v>50.296304250448834</c:v>
                </c:pt>
                <c:pt idx="263">
                  <c:v>50.414575137102624</c:v>
                </c:pt>
                <c:pt idx="264">
                  <c:v>50.157001182243455</c:v>
                </c:pt>
                <c:pt idx="265">
                  <c:v>50.467295491462671</c:v>
                </c:pt>
                <c:pt idx="266">
                  <c:v>50.275089782132504</c:v>
                </c:pt>
                <c:pt idx="267">
                  <c:v>50.455155441289605</c:v>
                </c:pt>
                <c:pt idx="268">
                  <c:v>50.490554727379696</c:v>
                </c:pt>
                <c:pt idx="269">
                  <c:v>50.272244117855408</c:v>
                </c:pt>
                <c:pt idx="270">
                  <c:v>50.318376588604451</c:v>
                </c:pt>
                <c:pt idx="271">
                  <c:v>50.596900896271499</c:v>
                </c:pt>
                <c:pt idx="272">
                  <c:v>50.074762780786344</c:v>
                </c:pt>
                <c:pt idx="273">
                  <c:v>50.407455386513796</c:v>
                </c:pt>
                <c:pt idx="274">
                  <c:v>50.503403551772806</c:v>
                </c:pt>
                <c:pt idx="275">
                  <c:v>50.346169840116168</c:v>
                </c:pt>
                <c:pt idx="276">
                  <c:v>50.475663334076849</c:v>
                </c:pt>
                <c:pt idx="277">
                  <c:v>50.078356528349381</c:v>
                </c:pt>
                <c:pt idx="278">
                  <c:v>50.336829245299526</c:v>
                </c:pt>
                <c:pt idx="279">
                  <c:v>50.487279139043963</c:v>
                </c:pt>
                <c:pt idx="280">
                  <c:v>50.240072971230596</c:v>
                </c:pt>
                <c:pt idx="281">
                  <c:v>50.779970632135658</c:v>
                </c:pt>
                <c:pt idx="282">
                  <c:v>50.274109966074164</c:v>
                </c:pt>
                <c:pt idx="283">
                  <c:v>50.230359099504888</c:v>
                </c:pt>
                <c:pt idx="284">
                  <c:v>50.197288707101563</c:v>
                </c:pt>
                <c:pt idx="285">
                  <c:v>50.572081220016905</c:v>
                </c:pt>
                <c:pt idx="286">
                  <c:v>50.293134516759658</c:v>
                </c:pt>
                <c:pt idx="287">
                  <c:v>50.159945141399739</c:v>
                </c:pt>
                <c:pt idx="288">
                  <c:v>50.777389877047533</c:v>
                </c:pt>
                <c:pt idx="289">
                  <c:v>50.353315848694834</c:v>
                </c:pt>
                <c:pt idx="290">
                  <c:v>50.40543122869888</c:v>
                </c:pt>
                <c:pt idx="291">
                  <c:v>50.421195768169802</c:v>
                </c:pt>
                <c:pt idx="292">
                  <c:v>50.500584747156374</c:v>
                </c:pt>
                <c:pt idx="293">
                  <c:v>50.495983109111179</c:v>
                </c:pt>
                <c:pt idx="294">
                  <c:v>50.190459830766578</c:v>
                </c:pt>
                <c:pt idx="295">
                  <c:v>50.244051313444054</c:v>
                </c:pt>
                <c:pt idx="296">
                  <c:v>50.81970686179438</c:v>
                </c:pt>
                <c:pt idx="297">
                  <c:v>50.207090022818328</c:v>
                </c:pt>
                <c:pt idx="298">
                  <c:v>50.376377121107922</c:v>
                </c:pt>
                <c:pt idx="299">
                  <c:v>50.31764724909381</c:v>
                </c:pt>
                <c:pt idx="300">
                  <c:v>50.560035023162882</c:v>
                </c:pt>
                <c:pt idx="301">
                  <c:v>50.446903300350925</c:v>
                </c:pt>
                <c:pt idx="302">
                  <c:v>50.296240013602976</c:v>
                </c:pt>
                <c:pt idx="303">
                  <c:v>49.790941685209653</c:v>
                </c:pt>
                <c:pt idx="304">
                  <c:v>50.382652944033438</c:v>
                </c:pt>
                <c:pt idx="305">
                  <c:v>50.5953103231017</c:v>
                </c:pt>
                <c:pt idx="306">
                  <c:v>50.308172082140267</c:v>
                </c:pt>
                <c:pt idx="307">
                  <c:v>50.443697370266634</c:v>
                </c:pt>
                <c:pt idx="308">
                  <c:v>50.476574597024246</c:v>
                </c:pt>
                <c:pt idx="309">
                  <c:v>50.005047181697414</c:v>
                </c:pt>
                <c:pt idx="310">
                  <c:v>50.744419786638929</c:v>
                </c:pt>
                <c:pt idx="311">
                  <c:v>50.252440227586526</c:v>
                </c:pt>
                <c:pt idx="312">
                  <c:v>50.485730801796976</c:v>
                </c:pt>
                <c:pt idx="313">
                  <c:v>50.899116142888097</c:v>
                </c:pt>
                <c:pt idx="314">
                  <c:v>50.137812889400863</c:v>
                </c:pt>
                <c:pt idx="315">
                  <c:v>50.712505420440898</c:v>
                </c:pt>
                <c:pt idx="316">
                  <c:v>50.186576983033746</c:v>
                </c:pt>
                <c:pt idx="317">
                  <c:v>50.513567183476184</c:v>
                </c:pt>
                <c:pt idx="318">
                  <c:v>50.26743370537627</c:v>
                </c:pt>
                <c:pt idx="319">
                  <c:v>50.37401669130162</c:v>
                </c:pt>
                <c:pt idx="320">
                  <c:v>50.260978075553375</c:v>
                </c:pt>
                <c:pt idx="321">
                  <c:v>50.613214814285755</c:v>
                </c:pt>
                <c:pt idx="322">
                  <c:v>50.244879786649861</c:v>
                </c:pt>
                <c:pt idx="323">
                  <c:v>50.802750493099275</c:v>
                </c:pt>
                <c:pt idx="324">
                  <c:v>50.360973819107834</c:v>
                </c:pt>
                <c:pt idx="325">
                  <c:v>50.640132220243551</c:v>
                </c:pt>
                <c:pt idx="326">
                  <c:v>50.635748332784367</c:v>
                </c:pt>
                <c:pt idx="327">
                  <c:v>50.610331897515557</c:v>
                </c:pt>
                <c:pt idx="328">
                  <c:v>50.349625655327777</c:v>
                </c:pt>
                <c:pt idx="329">
                  <c:v>50.287151640738131</c:v>
                </c:pt>
                <c:pt idx="330">
                  <c:v>50.409329641830581</c:v>
                </c:pt>
                <c:pt idx="331">
                  <c:v>50.878557830214405</c:v>
                </c:pt>
                <c:pt idx="332">
                  <c:v>50.592280339525182</c:v>
                </c:pt>
                <c:pt idx="333">
                  <c:v>50.465137819700793</c:v>
                </c:pt>
                <c:pt idx="334">
                  <c:v>50.969576901010868</c:v>
                </c:pt>
                <c:pt idx="335">
                  <c:v>50.760338481180568</c:v>
                </c:pt>
                <c:pt idx="336">
                  <c:v>50.928805110572014</c:v>
                </c:pt>
                <c:pt idx="337">
                  <c:v>50.603760978319208</c:v>
                </c:pt>
                <c:pt idx="338">
                  <c:v>50.808507587196424</c:v>
                </c:pt>
                <c:pt idx="339">
                  <c:v>50.33914685595461</c:v>
                </c:pt>
                <c:pt idx="340">
                  <c:v>50.49949514950773</c:v>
                </c:pt>
                <c:pt idx="341">
                  <c:v>50.469301530034429</c:v>
                </c:pt>
                <c:pt idx="342">
                  <c:v>50.521045861226725</c:v>
                </c:pt>
                <c:pt idx="343">
                  <c:v>50.616830948012179</c:v>
                </c:pt>
                <c:pt idx="344">
                  <c:v>50.959932453675407</c:v>
                </c:pt>
                <c:pt idx="345">
                  <c:v>50.541335107539886</c:v>
                </c:pt>
                <c:pt idx="346">
                  <c:v>51.127898137994897</c:v>
                </c:pt>
                <c:pt idx="347">
                  <c:v>51.045482490303996</c:v>
                </c:pt>
                <c:pt idx="348">
                  <c:v>50.570738359420787</c:v>
                </c:pt>
                <c:pt idx="349">
                  <c:v>50.681699943977392</c:v>
                </c:pt>
                <c:pt idx="350">
                  <c:v>50.574726325973586</c:v>
                </c:pt>
                <c:pt idx="351">
                  <c:v>50.753630723994114</c:v>
                </c:pt>
                <c:pt idx="352">
                  <c:v>50.815216346036685</c:v>
                </c:pt>
                <c:pt idx="353">
                  <c:v>50.569586274730867</c:v>
                </c:pt>
                <c:pt idx="354">
                  <c:v>51.310846364180399</c:v>
                </c:pt>
                <c:pt idx="355">
                  <c:v>50.494259473916692</c:v>
                </c:pt>
                <c:pt idx="356">
                  <c:v>50.264574074290536</c:v>
                </c:pt>
                <c:pt idx="357">
                  <c:v>50.754147393696648</c:v>
                </c:pt>
                <c:pt idx="358">
                  <c:v>50.706507834466706</c:v>
                </c:pt>
                <c:pt idx="359">
                  <c:v>50.499329885174781</c:v>
                </c:pt>
                <c:pt idx="360">
                  <c:v>50.932574519721939</c:v>
                </c:pt>
                <c:pt idx="361">
                  <c:v>50.703901631142536</c:v>
                </c:pt>
                <c:pt idx="362">
                  <c:v>50.341588340788839</c:v>
                </c:pt>
                <c:pt idx="363">
                  <c:v>50.939547398076236</c:v>
                </c:pt>
                <c:pt idx="364">
                  <c:v>50.855733833263699</c:v>
                </c:pt>
                <c:pt idx="365">
                  <c:v>50.915844069233593</c:v>
                </c:pt>
                <c:pt idx="366">
                  <c:v>51.030404628179618</c:v>
                </c:pt>
                <c:pt idx="367">
                  <c:v>50.595744163183653</c:v>
                </c:pt>
                <c:pt idx="368">
                  <c:v>50.795431296149196</c:v>
                </c:pt>
                <c:pt idx="369">
                  <c:v>50.88151883300781</c:v>
                </c:pt>
                <c:pt idx="370">
                  <c:v>51.031440615197852</c:v>
                </c:pt>
                <c:pt idx="371">
                  <c:v>50.554006079447483</c:v>
                </c:pt>
                <c:pt idx="372">
                  <c:v>50.797398047589176</c:v>
                </c:pt>
                <c:pt idx="373">
                  <c:v>51.202603652221057</c:v>
                </c:pt>
                <c:pt idx="374">
                  <c:v>51.069337897293906</c:v>
                </c:pt>
                <c:pt idx="375">
                  <c:v>50.578469545079955</c:v>
                </c:pt>
                <c:pt idx="376">
                  <c:v>50.581761671228101</c:v>
                </c:pt>
                <c:pt idx="377">
                  <c:v>50.81093449426897</c:v>
                </c:pt>
                <c:pt idx="378">
                  <c:v>50.742315929071907</c:v>
                </c:pt>
                <c:pt idx="379">
                  <c:v>50.730214715401601</c:v>
                </c:pt>
                <c:pt idx="380">
                  <c:v>51.143082738341974</c:v>
                </c:pt>
                <c:pt idx="381">
                  <c:v>50.906810765601158</c:v>
                </c:pt>
                <c:pt idx="382">
                  <c:v>50.295962147279603</c:v>
                </c:pt>
                <c:pt idx="383">
                  <c:v>51.245942673447971</c:v>
                </c:pt>
                <c:pt idx="384">
                  <c:v>50.823254730690543</c:v>
                </c:pt>
                <c:pt idx="385">
                  <c:v>50.638057462465021</c:v>
                </c:pt>
                <c:pt idx="386">
                  <c:v>50.862522856844691</c:v>
                </c:pt>
                <c:pt idx="387">
                  <c:v>50.779356065398424</c:v>
                </c:pt>
                <c:pt idx="388">
                  <c:v>50.542710717463876</c:v>
                </c:pt>
                <c:pt idx="389">
                  <c:v>50.721114748698973</c:v>
                </c:pt>
                <c:pt idx="390">
                  <c:v>50.954235571652063</c:v>
                </c:pt>
                <c:pt idx="391">
                  <c:v>50.820163231421773</c:v>
                </c:pt>
                <c:pt idx="392">
                  <c:v>50.998509530938229</c:v>
                </c:pt>
                <c:pt idx="393">
                  <c:v>51.169479186043446</c:v>
                </c:pt>
                <c:pt idx="394">
                  <c:v>51.502040008434335</c:v>
                </c:pt>
                <c:pt idx="395">
                  <c:v>50.505209460794276</c:v>
                </c:pt>
                <c:pt idx="396">
                  <c:v>50.928975893504585</c:v>
                </c:pt>
                <c:pt idx="397">
                  <c:v>50.798410138275713</c:v>
                </c:pt>
                <c:pt idx="398">
                  <c:v>50.985101487879959</c:v>
                </c:pt>
                <c:pt idx="399">
                  <c:v>51.059662619605092</c:v>
                </c:pt>
                <c:pt idx="400">
                  <c:v>50.900644724951817</c:v>
                </c:pt>
                <c:pt idx="401">
                  <c:v>51.083127152751644</c:v>
                </c:pt>
                <c:pt idx="402">
                  <c:v>51.186923917398381</c:v>
                </c:pt>
                <c:pt idx="403">
                  <c:v>50.850867010471951</c:v>
                </c:pt>
                <c:pt idx="404">
                  <c:v>50.837134044310808</c:v>
                </c:pt>
                <c:pt idx="405">
                  <c:v>51.040976079704947</c:v>
                </c:pt>
                <c:pt idx="406">
                  <c:v>50.957913706226904</c:v>
                </c:pt>
                <c:pt idx="407">
                  <c:v>51.007157127451322</c:v>
                </c:pt>
                <c:pt idx="408">
                  <c:v>51.067235414801225</c:v>
                </c:pt>
                <c:pt idx="409">
                  <c:v>50.401278487707167</c:v>
                </c:pt>
                <c:pt idx="410">
                  <c:v>51.033702301978202</c:v>
                </c:pt>
                <c:pt idx="411">
                  <c:v>51.254349886246928</c:v>
                </c:pt>
                <c:pt idx="412">
                  <c:v>50.847342243369958</c:v>
                </c:pt>
                <c:pt idx="413">
                  <c:v>50.97950676545684</c:v>
                </c:pt>
                <c:pt idx="414">
                  <c:v>51.383346577560538</c:v>
                </c:pt>
                <c:pt idx="415">
                  <c:v>51.251187184659777</c:v>
                </c:pt>
                <c:pt idx="416">
                  <c:v>50.558851983871278</c:v>
                </c:pt>
                <c:pt idx="417">
                  <c:v>50.56632082441925</c:v>
                </c:pt>
                <c:pt idx="418">
                  <c:v>51.204520538319841</c:v>
                </c:pt>
                <c:pt idx="419">
                  <c:v>51.087873268925406</c:v>
                </c:pt>
                <c:pt idx="420">
                  <c:v>51.444777482272613</c:v>
                </c:pt>
                <c:pt idx="421">
                  <c:v>50.396076824228054</c:v>
                </c:pt>
                <c:pt idx="422">
                  <c:v>50.794368252622732</c:v>
                </c:pt>
                <c:pt idx="423">
                  <c:v>51.510437571221829</c:v>
                </c:pt>
                <c:pt idx="424">
                  <c:v>51.101983652815782</c:v>
                </c:pt>
                <c:pt idx="425">
                  <c:v>51.08008501638988</c:v>
                </c:pt>
                <c:pt idx="426">
                  <c:v>51.139809330424974</c:v>
                </c:pt>
                <c:pt idx="427">
                  <c:v>51.247545768941144</c:v>
                </c:pt>
                <c:pt idx="428">
                  <c:v>51.328125050282743</c:v>
                </c:pt>
                <c:pt idx="429">
                  <c:v>51.28320197013182</c:v>
                </c:pt>
                <c:pt idx="430">
                  <c:v>51.246103975328019</c:v>
                </c:pt>
                <c:pt idx="431">
                  <c:v>50.794739916524058</c:v>
                </c:pt>
                <c:pt idx="432">
                  <c:v>51.220592123267004</c:v>
                </c:pt>
                <c:pt idx="433">
                  <c:v>51.018517870640075</c:v>
                </c:pt>
                <c:pt idx="434">
                  <c:v>51.076520930259015</c:v>
                </c:pt>
                <c:pt idx="435">
                  <c:v>50.806439519842066</c:v>
                </c:pt>
                <c:pt idx="436">
                  <c:v>50.900176900815381</c:v>
                </c:pt>
                <c:pt idx="437">
                  <c:v>50.741291161699699</c:v>
                </c:pt>
                <c:pt idx="438">
                  <c:v>51.397536604095109</c:v>
                </c:pt>
                <c:pt idx="439">
                  <c:v>50.849991379661809</c:v>
                </c:pt>
                <c:pt idx="440">
                  <c:v>50.817316786843087</c:v>
                </c:pt>
                <c:pt idx="441">
                  <c:v>50.909927990617696</c:v>
                </c:pt>
                <c:pt idx="442">
                  <c:v>50.867698798936054</c:v>
                </c:pt>
                <c:pt idx="443">
                  <c:v>50.786917039778395</c:v>
                </c:pt>
                <c:pt idx="444">
                  <c:v>50.508791732529303</c:v>
                </c:pt>
                <c:pt idx="445">
                  <c:v>51.076570231629979</c:v>
                </c:pt>
                <c:pt idx="446">
                  <c:v>50.860302486367068</c:v>
                </c:pt>
                <c:pt idx="447">
                  <c:v>51.431491837326021</c:v>
                </c:pt>
                <c:pt idx="448">
                  <c:v>51.039316581482645</c:v>
                </c:pt>
                <c:pt idx="449">
                  <c:v>51.272992487942098</c:v>
                </c:pt>
                <c:pt idx="450">
                  <c:v>51.182489366021152</c:v>
                </c:pt>
                <c:pt idx="451">
                  <c:v>50.945522807339593</c:v>
                </c:pt>
                <c:pt idx="452">
                  <c:v>50.928797741133344</c:v>
                </c:pt>
                <c:pt idx="453">
                  <c:v>50.935810755513984</c:v>
                </c:pt>
                <c:pt idx="454">
                  <c:v>51.428183869454557</c:v>
                </c:pt>
                <c:pt idx="455">
                  <c:v>51.454136711223967</c:v>
                </c:pt>
                <c:pt idx="456">
                  <c:v>51.420049497349531</c:v>
                </c:pt>
                <c:pt idx="457">
                  <c:v>51.224618191377715</c:v>
                </c:pt>
                <c:pt idx="458">
                  <c:v>51.045821209186741</c:v>
                </c:pt>
                <c:pt idx="459">
                  <c:v>51.16087995892633</c:v>
                </c:pt>
                <c:pt idx="460">
                  <c:v>51.010594223696842</c:v>
                </c:pt>
                <c:pt idx="461">
                  <c:v>50.901811145477247</c:v>
                </c:pt>
                <c:pt idx="462">
                  <c:v>487.04376910806485</c:v>
                </c:pt>
                <c:pt idx="463">
                  <c:v>50.89587248138811</c:v>
                </c:pt>
                <c:pt idx="464">
                  <c:v>51.313266592490763</c:v>
                </c:pt>
                <c:pt idx="465">
                  <c:v>51.297804387982453</c:v>
                </c:pt>
                <c:pt idx="466">
                  <c:v>50.75900175235639</c:v>
                </c:pt>
                <c:pt idx="467">
                  <c:v>50.653406155363498</c:v>
                </c:pt>
                <c:pt idx="468">
                  <c:v>51.252212500692956</c:v>
                </c:pt>
                <c:pt idx="469">
                  <c:v>51.299627573327058</c:v>
                </c:pt>
                <c:pt idx="470">
                  <c:v>50.918230461731795</c:v>
                </c:pt>
                <c:pt idx="471">
                  <c:v>51.190977512921791</c:v>
                </c:pt>
                <c:pt idx="472">
                  <c:v>51.198757484318428</c:v>
                </c:pt>
                <c:pt idx="473">
                  <c:v>51.345650719777744</c:v>
                </c:pt>
                <c:pt idx="474">
                  <c:v>50.551858658587953</c:v>
                </c:pt>
                <c:pt idx="475">
                  <c:v>50.84714347606586</c:v>
                </c:pt>
                <c:pt idx="476">
                  <c:v>51.214264782190583</c:v>
                </c:pt>
                <c:pt idx="477">
                  <c:v>51.481619713559311</c:v>
                </c:pt>
                <c:pt idx="478">
                  <c:v>51.23690105493246</c:v>
                </c:pt>
                <c:pt idx="479">
                  <c:v>51.036567031273357</c:v>
                </c:pt>
                <c:pt idx="480">
                  <c:v>50.787719734410409</c:v>
                </c:pt>
                <c:pt idx="481">
                  <c:v>51.158227420566533</c:v>
                </c:pt>
                <c:pt idx="482">
                  <c:v>50.857610654792119</c:v>
                </c:pt>
                <c:pt idx="483">
                  <c:v>51.3259497404974</c:v>
                </c:pt>
                <c:pt idx="484">
                  <c:v>51.617689697061998</c:v>
                </c:pt>
                <c:pt idx="485">
                  <c:v>51.169966777814125</c:v>
                </c:pt>
                <c:pt idx="486">
                  <c:v>51.060661854487414</c:v>
                </c:pt>
                <c:pt idx="487">
                  <c:v>51.048512568086821</c:v>
                </c:pt>
                <c:pt idx="488">
                  <c:v>51.038927759008274</c:v>
                </c:pt>
                <c:pt idx="489">
                  <c:v>51.253603985276676</c:v>
                </c:pt>
                <c:pt idx="490">
                  <c:v>51.133376976332151</c:v>
                </c:pt>
                <c:pt idx="491">
                  <c:v>50.89637248995944</c:v>
                </c:pt>
                <c:pt idx="492">
                  <c:v>50.891473883753321</c:v>
                </c:pt>
                <c:pt idx="493">
                  <c:v>51.447869925803701</c:v>
                </c:pt>
                <c:pt idx="494">
                  <c:v>51.249457401781818</c:v>
                </c:pt>
                <c:pt idx="495">
                  <c:v>50.886227949444269</c:v>
                </c:pt>
                <c:pt idx="496">
                  <c:v>50.838373721103949</c:v>
                </c:pt>
                <c:pt idx="497">
                  <c:v>51.308101910690539</c:v>
                </c:pt>
                <c:pt idx="498">
                  <c:v>51.472074222895351</c:v>
                </c:pt>
                <c:pt idx="499">
                  <c:v>51.172534587519849</c:v>
                </c:pt>
                <c:pt idx="500">
                  <c:v>51.563217083662252</c:v>
                </c:pt>
                <c:pt idx="501">
                  <c:v>51.210879634203451</c:v>
                </c:pt>
                <c:pt idx="502">
                  <c:v>50.867548331088969</c:v>
                </c:pt>
                <c:pt idx="503">
                  <c:v>51.701818735033832</c:v>
                </c:pt>
                <c:pt idx="504">
                  <c:v>51.150085533254632</c:v>
                </c:pt>
                <c:pt idx="505">
                  <c:v>51.788215429127469</c:v>
                </c:pt>
                <c:pt idx="506">
                  <c:v>51.134622175765394</c:v>
                </c:pt>
                <c:pt idx="507">
                  <c:v>50.430084310597259</c:v>
                </c:pt>
                <c:pt idx="508">
                  <c:v>51.217674759982415</c:v>
                </c:pt>
                <c:pt idx="509">
                  <c:v>50.985019371875396</c:v>
                </c:pt>
                <c:pt idx="510">
                  <c:v>50.917261835835113</c:v>
                </c:pt>
                <c:pt idx="511">
                  <c:v>51.113868138454848</c:v>
                </c:pt>
                <c:pt idx="512">
                  <c:v>51.239502387978881</c:v>
                </c:pt>
                <c:pt idx="513">
                  <c:v>50.887520517896498</c:v>
                </c:pt>
                <c:pt idx="514">
                  <c:v>51.504852409763089</c:v>
                </c:pt>
                <c:pt idx="515">
                  <c:v>51.005614922654303</c:v>
                </c:pt>
                <c:pt idx="516">
                  <c:v>51.148153991720889</c:v>
                </c:pt>
                <c:pt idx="517">
                  <c:v>51.304143192475223</c:v>
                </c:pt>
                <c:pt idx="518">
                  <c:v>51.321066146047727</c:v>
                </c:pt>
                <c:pt idx="519">
                  <c:v>51.404736214347039</c:v>
                </c:pt>
                <c:pt idx="520">
                  <c:v>51.651774331090742</c:v>
                </c:pt>
                <c:pt idx="521">
                  <c:v>51.243738233403754</c:v>
                </c:pt>
                <c:pt idx="522">
                  <c:v>50.977245384836984</c:v>
                </c:pt>
                <c:pt idx="523">
                  <c:v>51.274981986571838</c:v>
                </c:pt>
                <c:pt idx="524">
                  <c:v>51.615866943595158</c:v>
                </c:pt>
                <c:pt idx="525">
                  <c:v>51.228220570076004</c:v>
                </c:pt>
                <c:pt idx="526">
                  <c:v>51.358569405812084</c:v>
                </c:pt>
                <c:pt idx="527">
                  <c:v>51.477259171181004</c:v>
                </c:pt>
                <c:pt idx="528">
                  <c:v>51.242282239933793</c:v>
                </c:pt>
                <c:pt idx="529">
                  <c:v>51.501970480910686</c:v>
                </c:pt>
                <c:pt idx="530">
                  <c:v>50.827702097858406</c:v>
                </c:pt>
                <c:pt idx="531">
                  <c:v>51.554419296838333</c:v>
                </c:pt>
                <c:pt idx="532">
                  <c:v>51.630179549603206</c:v>
                </c:pt>
                <c:pt idx="533">
                  <c:v>51.384614721101286</c:v>
                </c:pt>
                <c:pt idx="534">
                  <c:v>51.220897085073645</c:v>
                </c:pt>
                <c:pt idx="535">
                  <c:v>51.611102151617551</c:v>
                </c:pt>
                <c:pt idx="536">
                  <c:v>51.344940976100411</c:v>
                </c:pt>
                <c:pt idx="537">
                  <c:v>51.792729817929391</c:v>
                </c:pt>
                <c:pt idx="538">
                  <c:v>51.456204219231466</c:v>
                </c:pt>
                <c:pt idx="539">
                  <c:v>51.411106414026804</c:v>
                </c:pt>
                <c:pt idx="540">
                  <c:v>51.020872415030276</c:v>
                </c:pt>
                <c:pt idx="541">
                  <c:v>51.431954570477409</c:v>
                </c:pt>
                <c:pt idx="542">
                  <c:v>50.945218687694791</c:v>
                </c:pt>
                <c:pt idx="543">
                  <c:v>51.181652194924091</c:v>
                </c:pt>
                <c:pt idx="544">
                  <c:v>51.356067271874473</c:v>
                </c:pt>
                <c:pt idx="545">
                  <c:v>52.050332254036135</c:v>
                </c:pt>
                <c:pt idx="546">
                  <c:v>51.233944988442218</c:v>
                </c:pt>
                <c:pt idx="547">
                  <c:v>51.373785566418704</c:v>
                </c:pt>
                <c:pt idx="548">
                  <c:v>51.443917367870213</c:v>
                </c:pt>
                <c:pt idx="549">
                  <c:v>51.148532102981328</c:v>
                </c:pt>
                <c:pt idx="550">
                  <c:v>51.435655483593095</c:v>
                </c:pt>
                <c:pt idx="551">
                  <c:v>51.273775293591903</c:v>
                </c:pt>
                <c:pt idx="552">
                  <c:v>51.858720939779055</c:v>
                </c:pt>
                <c:pt idx="553">
                  <c:v>51.451318154561065</c:v>
                </c:pt>
                <c:pt idx="554">
                  <c:v>51.362797200209506</c:v>
                </c:pt>
                <c:pt idx="555">
                  <c:v>50.926354254013212</c:v>
                </c:pt>
                <c:pt idx="556">
                  <c:v>51.365755827101808</c:v>
                </c:pt>
                <c:pt idx="557">
                  <c:v>51.872808255961466</c:v>
                </c:pt>
                <c:pt idx="558">
                  <c:v>51.521065454746072</c:v>
                </c:pt>
                <c:pt idx="559">
                  <c:v>51.691254063117483</c:v>
                </c:pt>
                <c:pt idx="560">
                  <c:v>51.116011548585178</c:v>
                </c:pt>
                <c:pt idx="561">
                  <c:v>51.307925585889748</c:v>
                </c:pt>
                <c:pt idx="562">
                  <c:v>51.303972477881544</c:v>
                </c:pt>
                <c:pt idx="563">
                  <c:v>51.315924610662854</c:v>
                </c:pt>
                <c:pt idx="564">
                  <c:v>51.355253888763002</c:v>
                </c:pt>
                <c:pt idx="565">
                  <c:v>51.615166388063564</c:v>
                </c:pt>
                <c:pt idx="566">
                  <c:v>51.571940843954231</c:v>
                </c:pt>
                <c:pt idx="567">
                  <c:v>51.746400828793725</c:v>
                </c:pt>
                <c:pt idx="568">
                  <c:v>51.076535893966458</c:v>
                </c:pt>
                <c:pt idx="569">
                  <c:v>51.795008598833562</c:v>
                </c:pt>
                <c:pt idx="570">
                  <c:v>51.074391170369267</c:v>
                </c:pt>
                <c:pt idx="571">
                  <c:v>51.605754230852867</c:v>
                </c:pt>
                <c:pt idx="572">
                  <c:v>51.25936880386417</c:v>
                </c:pt>
                <c:pt idx="573">
                  <c:v>51.769737572382581</c:v>
                </c:pt>
                <c:pt idx="574">
                  <c:v>51.276964505613414</c:v>
                </c:pt>
                <c:pt idx="575">
                  <c:v>51.405573746319959</c:v>
                </c:pt>
                <c:pt idx="576">
                  <c:v>51.235748906211356</c:v>
                </c:pt>
                <c:pt idx="577">
                  <c:v>51.181248220378343</c:v>
                </c:pt>
                <c:pt idx="578">
                  <c:v>51.610959519943762</c:v>
                </c:pt>
                <c:pt idx="579">
                  <c:v>50.898277604347761</c:v>
                </c:pt>
                <c:pt idx="580">
                  <c:v>51.605652612006779</c:v>
                </c:pt>
                <c:pt idx="581">
                  <c:v>51.640840150405992</c:v>
                </c:pt>
                <c:pt idx="582">
                  <c:v>51.791541047572117</c:v>
                </c:pt>
                <c:pt idx="583">
                  <c:v>51.343486962611848</c:v>
                </c:pt>
                <c:pt idx="584">
                  <c:v>51.70035469500344</c:v>
                </c:pt>
                <c:pt idx="585">
                  <c:v>51.195474081327589</c:v>
                </c:pt>
                <c:pt idx="586">
                  <c:v>51.63833716262728</c:v>
                </c:pt>
                <c:pt idx="587">
                  <c:v>51.370609279684579</c:v>
                </c:pt>
                <c:pt idx="588">
                  <c:v>51.63464456482177</c:v>
                </c:pt>
                <c:pt idx="589">
                  <c:v>51.445187532787209</c:v>
                </c:pt>
                <c:pt idx="590">
                  <c:v>51.495375617264393</c:v>
                </c:pt>
                <c:pt idx="591">
                  <c:v>51.636438449929983</c:v>
                </c:pt>
                <c:pt idx="592">
                  <c:v>51.610049933085044</c:v>
                </c:pt>
                <c:pt idx="593">
                  <c:v>51.313798676567274</c:v>
                </c:pt>
                <c:pt idx="594">
                  <c:v>51.421254157344578</c:v>
                </c:pt>
                <c:pt idx="595">
                  <c:v>51.730520987914446</c:v>
                </c:pt>
                <c:pt idx="596">
                  <c:v>51.14356960165258</c:v>
                </c:pt>
                <c:pt idx="597">
                  <c:v>51.474436218627424</c:v>
                </c:pt>
                <c:pt idx="598">
                  <c:v>51.021716373600349</c:v>
                </c:pt>
                <c:pt idx="599">
                  <c:v>51.257294108671388</c:v>
                </c:pt>
                <c:pt idx="600">
                  <c:v>51.604403833494878</c:v>
                </c:pt>
                <c:pt idx="601">
                  <c:v>51.227427623126729</c:v>
                </c:pt>
                <c:pt idx="602">
                  <c:v>51.859295766782594</c:v>
                </c:pt>
                <c:pt idx="603">
                  <c:v>51.051320720226443</c:v>
                </c:pt>
                <c:pt idx="604">
                  <c:v>51.521756245797626</c:v>
                </c:pt>
                <c:pt idx="605">
                  <c:v>51.433750342095252</c:v>
                </c:pt>
                <c:pt idx="606">
                  <c:v>51.343548449158625</c:v>
                </c:pt>
                <c:pt idx="607">
                  <c:v>51.471759608717043</c:v>
                </c:pt>
                <c:pt idx="608">
                  <c:v>51.213016367790019</c:v>
                </c:pt>
                <c:pt idx="609">
                  <c:v>51.774543876021767</c:v>
                </c:pt>
                <c:pt idx="610">
                  <c:v>51.548965820741707</c:v>
                </c:pt>
                <c:pt idx="611">
                  <c:v>51.567349717851684</c:v>
                </c:pt>
                <c:pt idx="612">
                  <c:v>51.502625303596737</c:v>
                </c:pt>
                <c:pt idx="613">
                  <c:v>51.45193865727186</c:v>
                </c:pt>
                <c:pt idx="614">
                  <c:v>51.326361485214257</c:v>
                </c:pt>
                <c:pt idx="615">
                  <c:v>52.299974762422224</c:v>
                </c:pt>
                <c:pt idx="616">
                  <c:v>51.180590122255872</c:v>
                </c:pt>
                <c:pt idx="617">
                  <c:v>50.961618450104481</c:v>
                </c:pt>
                <c:pt idx="618">
                  <c:v>51.252378784018831</c:v>
                </c:pt>
                <c:pt idx="619">
                  <c:v>51.669861911542498</c:v>
                </c:pt>
                <c:pt idx="620">
                  <c:v>51.322665365205772</c:v>
                </c:pt>
                <c:pt idx="621">
                  <c:v>51.857552932931938</c:v>
                </c:pt>
                <c:pt idx="622">
                  <c:v>51.301428718513492</c:v>
                </c:pt>
                <c:pt idx="623">
                  <c:v>51.332456598374101</c:v>
                </c:pt>
                <c:pt idx="624">
                  <c:v>51.679539990283232</c:v>
                </c:pt>
                <c:pt idx="625">
                  <c:v>51.481542724832778</c:v>
                </c:pt>
                <c:pt idx="626">
                  <c:v>51.569694073447657</c:v>
                </c:pt>
                <c:pt idx="627">
                  <c:v>51.292796045351857</c:v>
                </c:pt>
                <c:pt idx="628">
                  <c:v>51.445785762797392</c:v>
                </c:pt>
                <c:pt idx="629">
                  <c:v>51.522334832067244</c:v>
                </c:pt>
                <c:pt idx="630">
                  <c:v>50.982382830523875</c:v>
                </c:pt>
                <c:pt idx="631">
                  <c:v>51.521829933119839</c:v>
                </c:pt>
                <c:pt idx="632">
                  <c:v>51.654790710142265</c:v>
                </c:pt>
                <c:pt idx="633">
                  <c:v>51.345034093673114</c:v>
                </c:pt>
                <c:pt idx="634">
                  <c:v>51.680353016121174</c:v>
                </c:pt>
                <c:pt idx="635">
                  <c:v>51.800741405161475</c:v>
                </c:pt>
                <c:pt idx="636">
                  <c:v>51.571368591238397</c:v>
                </c:pt>
                <c:pt idx="637">
                  <c:v>51.310869272835667</c:v>
                </c:pt>
                <c:pt idx="638">
                  <c:v>51.655750779826519</c:v>
                </c:pt>
                <c:pt idx="639">
                  <c:v>51.921583955061109</c:v>
                </c:pt>
                <c:pt idx="640">
                  <c:v>51.254923149937632</c:v>
                </c:pt>
                <c:pt idx="641">
                  <c:v>51.207206082476731</c:v>
                </c:pt>
                <c:pt idx="642">
                  <c:v>51.134833755553878</c:v>
                </c:pt>
                <c:pt idx="643">
                  <c:v>52.120527133425988</c:v>
                </c:pt>
                <c:pt idx="644">
                  <c:v>51.785831349746879</c:v>
                </c:pt>
                <c:pt idx="645">
                  <c:v>51.324340937714581</c:v>
                </c:pt>
                <c:pt idx="646">
                  <c:v>51.232842668239599</c:v>
                </c:pt>
                <c:pt idx="647">
                  <c:v>52.142995769406546</c:v>
                </c:pt>
                <c:pt idx="648">
                  <c:v>51.362332162088656</c:v>
                </c:pt>
                <c:pt idx="649">
                  <c:v>51.325707578572271</c:v>
                </c:pt>
                <c:pt idx="650">
                  <c:v>51.712815965650009</c:v>
                </c:pt>
                <c:pt idx="651">
                  <c:v>51.599194641083685</c:v>
                </c:pt>
                <c:pt idx="652">
                  <c:v>51.793709917004115</c:v>
                </c:pt>
                <c:pt idx="653">
                  <c:v>51.200971058167291</c:v>
                </c:pt>
                <c:pt idx="654">
                  <c:v>51.716975585702897</c:v>
                </c:pt>
                <c:pt idx="655">
                  <c:v>51.39964056817329</c:v>
                </c:pt>
                <c:pt idx="656">
                  <c:v>51.158545929468715</c:v>
                </c:pt>
                <c:pt idx="657">
                  <c:v>51.311886965719864</c:v>
                </c:pt>
                <c:pt idx="658">
                  <c:v>51.49876528589833</c:v>
                </c:pt>
                <c:pt idx="659">
                  <c:v>51.851782076346446</c:v>
                </c:pt>
                <c:pt idx="660">
                  <c:v>51.654813041595091</c:v>
                </c:pt>
                <c:pt idx="661">
                  <c:v>51.417565356317468</c:v>
                </c:pt>
                <c:pt idx="662">
                  <c:v>51.619686222463514</c:v>
                </c:pt>
                <c:pt idx="663">
                  <c:v>51.632221805871886</c:v>
                </c:pt>
                <c:pt idx="664">
                  <c:v>51.840642112992825</c:v>
                </c:pt>
                <c:pt idx="665">
                  <c:v>51.775047044084467</c:v>
                </c:pt>
                <c:pt idx="666">
                  <c:v>51.492075532573146</c:v>
                </c:pt>
                <c:pt idx="667">
                  <c:v>51.466810050393477</c:v>
                </c:pt>
                <c:pt idx="668">
                  <c:v>51.756557752853574</c:v>
                </c:pt>
                <c:pt idx="669">
                  <c:v>51.285242619868342</c:v>
                </c:pt>
                <c:pt idx="670">
                  <c:v>51.461687411909352</c:v>
                </c:pt>
                <c:pt idx="671">
                  <c:v>51.528627666991241</c:v>
                </c:pt>
                <c:pt idx="672">
                  <c:v>51.55410638072884</c:v>
                </c:pt>
                <c:pt idx="673">
                  <c:v>51.404647859002459</c:v>
                </c:pt>
                <c:pt idx="674">
                  <c:v>52.002476841153467</c:v>
                </c:pt>
                <c:pt idx="675">
                  <c:v>51.580886842220053</c:v>
                </c:pt>
                <c:pt idx="676">
                  <c:v>51.332734217902342</c:v>
                </c:pt>
                <c:pt idx="677">
                  <c:v>51.199467391572917</c:v>
                </c:pt>
                <c:pt idx="678">
                  <c:v>51.8067328176271</c:v>
                </c:pt>
                <c:pt idx="679">
                  <c:v>51.893764586556763</c:v>
                </c:pt>
                <c:pt idx="680">
                  <c:v>51.852210913289539</c:v>
                </c:pt>
                <c:pt idx="681">
                  <c:v>51.166346737028093</c:v>
                </c:pt>
                <c:pt idx="682">
                  <c:v>51.433061687322116</c:v>
                </c:pt>
                <c:pt idx="683">
                  <c:v>51.225669955068064</c:v>
                </c:pt>
                <c:pt idx="684">
                  <c:v>51.91196770355446</c:v>
                </c:pt>
                <c:pt idx="685">
                  <c:v>51.62966971016553</c:v>
                </c:pt>
                <c:pt idx="686">
                  <c:v>51.387295644681366</c:v>
                </c:pt>
                <c:pt idx="687">
                  <c:v>51.717573471715674</c:v>
                </c:pt>
                <c:pt idx="688">
                  <c:v>51.622391380110813</c:v>
                </c:pt>
                <c:pt idx="689">
                  <c:v>51.540682276274637</c:v>
                </c:pt>
                <c:pt idx="690">
                  <c:v>51.433162827491721</c:v>
                </c:pt>
                <c:pt idx="691">
                  <c:v>51.60566300352842</c:v>
                </c:pt>
                <c:pt idx="692">
                  <c:v>51.561723475571497</c:v>
                </c:pt>
                <c:pt idx="693">
                  <c:v>51.313284439825289</c:v>
                </c:pt>
                <c:pt idx="694">
                  <c:v>51.932442848415995</c:v>
                </c:pt>
                <c:pt idx="695">
                  <c:v>51.815068439873073</c:v>
                </c:pt>
                <c:pt idx="696">
                  <c:v>51.34892205424395</c:v>
                </c:pt>
                <c:pt idx="697">
                  <c:v>51.954463369442813</c:v>
                </c:pt>
                <c:pt idx="698">
                  <c:v>51.818987534256053</c:v>
                </c:pt>
                <c:pt idx="699">
                  <c:v>51.355224746718392</c:v>
                </c:pt>
                <c:pt idx="700">
                  <c:v>52.1068463501312</c:v>
                </c:pt>
                <c:pt idx="701">
                  <c:v>51.782860483396256</c:v>
                </c:pt>
                <c:pt idx="702">
                  <c:v>51.39930819683002</c:v>
                </c:pt>
                <c:pt idx="703">
                  <c:v>51.160320823390698</c:v>
                </c:pt>
                <c:pt idx="704">
                  <c:v>51.484529664763933</c:v>
                </c:pt>
                <c:pt idx="705">
                  <c:v>51.379088665197969</c:v>
                </c:pt>
                <c:pt idx="706">
                  <c:v>51.523769567654007</c:v>
                </c:pt>
                <c:pt idx="707">
                  <c:v>51.391318048681541</c:v>
                </c:pt>
                <c:pt idx="708">
                  <c:v>51.877390640975982</c:v>
                </c:pt>
                <c:pt idx="709">
                  <c:v>51.784493610744427</c:v>
                </c:pt>
                <c:pt idx="710">
                  <c:v>51.635074576621861</c:v>
                </c:pt>
                <c:pt idx="711">
                  <c:v>51.819171445887548</c:v>
                </c:pt>
                <c:pt idx="712">
                  <c:v>51.742078034204766</c:v>
                </c:pt>
                <c:pt idx="713">
                  <c:v>52.067659344118987</c:v>
                </c:pt>
                <c:pt idx="714">
                  <c:v>51.898854578989564</c:v>
                </c:pt>
                <c:pt idx="715">
                  <c:v>51.750581811440426</c:v>
                </c:pt>
                <c:pt idx="716">
                  <c:v>51.737322673012102</c:v>
                </c:pt>
                <c:pt idx="717">
                  <c:v>51.654847148480357</c:v>
                </c:pt>
                <c:pt idx="718">
                  <c:v>51.790729104458066</c:v>
                </c:pt>
                <c:pt idx="719">
                  <c:v>51.734707173542319</c:v>
                </c:pt>
                <c:pt idx="720">
                  <c:v>51.766029981250306</c:v>
                </c:pt>
                <c:pt idx="721">
                  <c:v>51.843848743678961</c:v>
                </c:pt>
                <c:pt idx="722">
                  <c:v>51.979650008364736</c:v>
                </c:pt>
                <c:pt idx="723">
                  <c:v>51.659664022090411</c:v>
                </c:pt>
                <c:pt idx="724">
                  <c:v>51.736490040779834</c:v>
                </c:pt>
                <c:pt idx="725">
                  <c:v>51.318453561468566</c:v>
                </c:pt>
                <c:pt idx="726">
                  <c:v>51.957769353048576</c:v>
                </c:pt>
                <c:pt idx="727">
                  <c:v>51.644603463957935</c:v>
                </c:pt>
                <c:pt idx="728">
                  <c:v>51.711936215526393</c:v>
                </c:pt>
                <c:pt idx="729">
                  <c:v>51.800680070602368</c:v>
                </c:pt>
                <c:pt idx="730">
                  <c:v>51.645763627008982</c:v>
                </c:pt>
                <c:pt idx="731">
                  <c:v>52.038368544378706</c:v>
                </c:pt>
                <c:pt idx="732">
                  <c:v>51.684482564110873</c:v>
                </c:pt>
                <c:pt idx="733">
                  <c:v>51.782106366310366</c:v>
                </c:pt>
                <c:pt idx="734">
                  <c:v>51.292218727674026</c:v>
                </c:pt>
                <c:pt idx="735">
                  <c:v>51.494595745743261</c:v>
                </c:pt>
                <c:pt idx="736">
                  <c:v>51.489848485570853</c:v>
                </c:pt>
                <c:pt idx="737">
                  <c:v>52.115627575667233</c:v>
                </c:pt>
                <c:pt idx="738">
                  <c:v>51.510992222159963</c:v>
                </c:pt>
                <c:pt idx="739">
                  <c:v>51.585482262699941</c:v>
                </c:pt>
                <c:pt idx="740">
                  <c:v>51.935872823454247</c:v>
                </c:pt>
                <c:pt idx="741">
                  <c:v>51.653808909260015</c:v>
                </c:pt>
                <c:pt idx="742">
                  <c:v>51.541005115358857</c:v>
                </c:pt>
                <c:pt idx="743">
                  <c:v>51.994102431219325</c:v>
                </c:pt>
                <c:pt idx="744">
                  <c:v>52.187936773682864</c:v>
                </c:pt>
                <c:pt idx="745">
                  <c:v>51.290347841421443</c:v>
                </c:pt>
                <c:pt idx="746">
                  <c:v>51.467153544582445</c:v>
                </c:pt>
                <c:pt idx="747">
                  <c:v>51.484658886329925</c:v>
                </c:pt>
                <c:pt idx="748">
                  <c:v>51.798898792445712</c:v>
                </c:pt>
                <c:pt idx="749">
                  <c:v>51.661274918349896</c:v>
                </c:pt>
                <c:pt idx="750">
                  <c:v>51.400585373585891</c:v>
                </c:pt>
                <c:pt idx="751">
                  <c:v>51.798366082179456</c:v>
                </c:pt>
                <c:pt idx="752">
                  <c:v>51.787493882133994</c:v>
                </c:pt>
                <c:pt idx="753">
                  <c:v>51.843643594245378</c:v>
                </c:pt>
                <c:pt idx="754">
                  <c:v>52.023423834697482</c:v>
                </c:pt>
                <c:pt idx="755">
                  <c:v>51.555383715976546</c:v>
                </c:pt>
                <c:pt idx="756">
                  <c:v>51.969273187888192</c:v>
                </c:pt>
                <c:pt idx="757">
                  <c:v>51.472914162453399</c:v>
                </c:pt>
                <c:pt idx="758">
                  <c:v>51.774311350869276</c:v>
                </c:pt>
                <c:pt idx="759">
                  <c:v>51.774844067940236</c:v>
                </c:pt>
                <c:pt idx="760">
                  <c:v>51.770056420656275</c:v>
                </c:pt>
                <c:pt idx="761">
                  <c:v>51.917643834203609</c:v>
                </c:pt>
                <c:pt idx="762">
                  <c:v>51.940440304443861</c:v>
                </c:pt>
                <c:pt idx="763">
                  <c:v>51.610774651250473</c:v>
                </c:pt>
                <c:pt idx="764">
                  <c:v>51.513834090220364</c:v>
                </c:pt>
                <c:pt idx="765">
                  <c:v>51.546425275040981</c:v>
                </c:pt>
                <c:pt idx="766">
                  <c:v>51.612717795306985</c:v>
                </c:pt>
                <c:pt idx="767">
                  <c:v>51.591932357377374</c:v>
                </c:pt>
                <c:pt idx="768">
                  <c:v>51.677460746707069</c:v>
                </c:pt>
                <c:pt idx="769">
                  <c:v>51.85741566799112</c:v>
                </c:pt>
                <c:pt idx="770">
                  <c:v>51.770519044516917</c:v>
                </c:pt>
                <c:pt idx="771">
                  <c:v>51.342942800251528</c:v>
                </c:pt>
                <c:pt idx="772">
                  <c:v>51.882941213656224</c:v>
                </c:pt>
                <c:pt idx="773">
                  <c:v>51.673839981868355</c:v>
                </c:pt>
                <c:pt idx="774">
                  <c:v>51.642865224459293</c:v>
                </c:pt>
                <c:pt idx="775">
                  <c:v>51.71149417404078</c:v>
                </c:pt>
                <c:pt idx="776">
                  <c:v>51.962043265479913</c:v>
                </c:pt>
                <c:pt idx="777">
                  <c:v>51.952694298555073</c:v>
                </c:pt>
                <c:pt idx="778">
                  <c:v>51.72562155772053</c:v>
                </c:pt>
                <c:pt idx="779">
                  <c:v>51.588153532660883</c:v>
                </c:pt>
                <c:pt idx="780">
                  <c:v>51.858749051635705</c:v>
                </c:pt>
                <c:pt idx="781">
                  <c:v>51.892291231049512</c:v>
                </c:pt>
                <c:pt idx="782">
                  <c:v>51.689913092269592</c:v>
                </c:pt>
                <c:pt idx="783">
                  <c:v>51.66938750420811</c:v>
                </c:pt>
                <c:pt idx="784">
                  <c:v>51.662722786098122</c:v>
                </c:pt>
                <c:pt idx="785">
                  <c:v>51.849158578987499</c:v>
                </c:pt>
                <c:pt idx="786">
                  <c:v>51.736406401238675</c:v>
                </c:pt>
                <c:pt idx="787">
                  <c:v>51.593419533430456</c:v>
                </c:pt>
                <c:pt idx="788">
                  <c:v>51.713920624025377</c:v>
                </c:pt>
                <c:pt idx="789">
                  <c:v>51.750707587437226</c:v>
                </c:pt>
                <c:pt idx="790">
                  <c:v>51.65705590663071</c:v>
                </c:pt>
                <c:pt idx="791">
                  <c:v>51.49965830474266</c:v>
                </c:pt>
                <c:pt idx="792">
                  <c:v>51.70296237747143</c:v>
                </c:pt>
                <c:pt idx="793">
                  <c:v>51.991940872310103</c:v>
                </c:pt>
                <c:pt idx="794">
                  <c:v>51.499453574397435</c:v>
                </c:pt>
                <c:pt idx="795">
                  <c:v>51.650858974542153</c:v>
                </c:pt>
                <c:pt idx="796">
                  <c:v>52.049377346930733</c:v>
                </c:pt>
                <c:pt idx="797">
                  <c:v>51.740625985353049</c:v>
                </c:pt>
                <c:pt idx="798">
                  <c:v>51.479963246974975</c:v>
                </c:pt>
                <c:pt idx="799">
                  <c:v>51.659734773257846</c:v>
                </c:pt>
                <c:pt idx="800">
                  <c:v>51.575259972106416</c:v>
                </c:pt>
                <c:pt idx="801">
                  <c:v>51.841959512440141</c:v>
                </c:pt>
                <c:pt idx="802">
                  <c:v>51.635336282810307</c:v>
                </c:pt>
                <c:pt idx="803">
                  <c:v>51.44228030862034</c:v>
                </c:pt>
                <c:pt idx="804">
                  <c:v>51.677029314173609</c:v>
                </c:pt>
                <c:pt idx="805">
                  <c:v>51.819462389857904</c:v>
                </c:pt>
                <c:pt idx="806">
                  <c:v>51.772376089235912</c:v>
                </c:pt>
                <c:pt idx="807">
                  <c:v>51.530097496942275</c:v>
                </c:pt>
                <c:pt idx="808">
                  <c:v>51.709859610043559</c:v>
                </c:pt>
                <c:pt idx="809">
                  <c:v>51.591427813743088</c:v>
                </c:pt>
                <c:pt idx="810">
                  <c:v>51.550212062857725</c:v>
                </c:pt>
                <c:pt idx="811">
                  <c:v>51.669882288949871</c:v>
                </c:pt>
                <c:pt idx="812">
                  <c:v>51.375629618767526</c:v>
                </c:pt>
                <c:pt idx="813">
                  <c:v>51.606488593060277</c:v>
                </c:pt>
                <c:pt idx="814">
                  <c:v>51.483024829974099</c:v>
                </c:pt>
                <c:pt idx="815">
                  <c:v>51.584557499774306</c:v>
                </c:pt>
                <c:pt idx="816">
                  <c:v>51.529658512108881</c:v>
                </c:pt>
                <c:pt idx="817">
                  <c:v>51.587345335870559</c:v>
                </c:pt>
                <c:pt idx="818">
                  <c:v>51.898840962459296</c:v>
                </c:pt>
                <c:pt idx="819">
                  <c:v>51.563117951512844</c:v>
                </c:pt>
                <c:pt idx="820">
                  <c:v>51.547069140362595</c:v>
                </c:pt>
                <c:pt idx="821">
                  <c:v>51.720694722239962</c:v>
                </c:pt>
                <c:pt idx="822">
                  <c:v>51.776390086363875</c:v>
                </c:pt>
                <c:pt idx="823">
                  <c:v>51.57285186521522</c:v>
                </c:pt>
                <c:pt idx="824">
                  <c:v>51.729241023575376</c:v>
                </c:pt>
                <c:pt idx="825">
                  <c:v>51.570933252423266</c:v>
                </c:pt>
                <c:pt idx="826">
                  <c:v>51.465487883143069</c:v>
                </c:pt>
                <c:pt idx="827">
                  <c:v>51.506247212274687</c:v>
                </c:pt>
                <c:pt idx="828">
                  <c:v>51.444316242603399</c:v>
                </c:pt>
                <c:pt idx="829">
                  <c:v>51.598570999066702</c:v>
                </c:pt>
                <c:pt idx="830">
                  <c:v>51.706870394490622</c:v>
                </c:pt>
                <c:pt idx="831">
                  <c:v>51.631713330921045</c:v>
                </c:pt>
                <c:pt idx="832">
                  <c:v>51.41827238679069</c:v>
                </c:pt>
                <c:pt idx="833">
                  <c:v>51.337663825233335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277-480B-B4A6-B63F78DCDEB3}"/>
            </c:ext>
          </c:extLst>
        </c:ser>
        <c:ser>
          <c:idx val="0"/>
          <c:order val="4"/>
          <c:tx>
            <c:strRef>
              <c:f>'G:\My Drive\KAUST - PhD\Semesters\3 - Summer 2019\Organo Bentonite Project\Interfacial Tension\OB DecaneRef\Water\[Water-DecaneRf4.xls]Water-Decane (Clean)'!$B$1</c:f>
              <c:strCache>
                <c:ptCount val="1"/>
                <c:pt idx="0">
                  <c:v>ST [mN/m]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3"/>
            <c:spPr>
              <a:noFill/>
              <a:ln w="6350">
                <a:solidFill>
                  <a:srgbClr val="0000FF"/>
                </a:solidFill>
              </a:ln>
              <a:effectLst/>
            </c:spPr>
          </c:marker>
          <c:xVal>
            <c:numRef>
              <c:f>'[1]Water-Decane (Clean)'!$A$2:$A$835</c:f>
              <c:numCache>
                <c:formatCode>General</c:formatCode>
                <c:ptCount val="834"/>
                <c:pt idx="0">
                  <c:v>0</c:v>
                </c:pt>
                <c:pt idx="1">
                  <c:v>0.35993133333333327</c:v>
                </c:pt>
                <c:pt idx="2">
                  <c:v>0.71986393333333321</c:v>
                </c:pt>
                <c:pt idx="3">
                  <c:v>1.0797963833333333</c:v>
                </c:pt>
                <c:pt idx="4">
                  <c:v>1.4397291333333333</c:v>
                </c:pt>
                <c:pt idx="5">
                  <c:v>1.7996615499999999</c:v>
                </c:pt>
                <c:pt idx="6">
                  <c:v>2.1595941499999998</c:v>
                </c:pt>
                <c:pt idx="7">
                  <c:v>2.5195269999999996</c:v>
                </c:pt>
                <c:pt idx="8">
                  <c:v>2.8794607333333331</c:v>
                </c:pt>
                <c:pt idx="9">
                  <c:v>3.2393917999999999</c:v>
                </c:pt>
                <c:pt idx="10">
                  <c:v>3.5993265666666665</c:v>
                </c:pt>
                <c:pt idx="11">
                  <c:v>3.959257</c:v>
                </c:pt>
                <c:pt idx="12">
                  <c:v>4.3191904333333335</c:v>
                </c:pt>
                <c:pt idx="13">
                  <c:v>4.6791218333333324</c:v>
                </c:pt>
                <c:pt idx="14">
                  <c:v>5.0390542333333332</c:v>
                </c:pt>
                <c:pt idx="15">
                  <c:v>5.3989867666666669</c:v>
                </c:pt>
                <c:pt idx="16">
                  <c:v>5.7589193166666659</c:v>
                </c:pt>
                <c:pt idx="17">
                  <c:v>6.1188517500000001</c:v>
                </c:pt>
                <c:pt idx="18">
                  <c:v>6.4787841833333326</c:v>
                </c:pt>
                <c:pt idx="19">
                  <c:v>6.8387166833333328</c:v>
                </c:pt>
                <c:pt idx="20">
                  <c:v>7.1986491666666668</c:v>
                </c:pt>
                <c:pt idx="21">
                  <c:v>7.5585817000000004</c:v>
                </c:pt>
                <c:pt idx="22">
                  <c:v>7.9185140833333332</c:v>
                </c:pt>
                <c:pt idx="23">
                  <c:v>8.2784466666666656</c:v>
                </c:pt>
                <c:pt idx="24">
                  <c:v>8.6383790666666656</c:v>
                </c:pt>
                <c:pt idx="25">
                  <c:v>8.9983137499999994</c:v>
                </c:pt>
                <c:pt idx="26">
                  <c:v>9.358243933333334</c:v>
                </c:pt>
                <c:pt idx="27">
                  <c:v>9.7181763666666647</c:v>
                </c:pt>
                <c:pt idx="28">
                  <c:v>10.078108799999999</c:v>
                </c:pt>
                <c:pt idx="29">
                  <c:v>10.438041133333334</c:v>
                </c:pt>
                <c:pt idx="30">
                  <c:v>10.797973799999999</c:v>
                </c:pt>
                <c:pt idx="31">
                  <c:v>11.157905966666666</c:v>
                </c:pt>
                <c:pt idx="32">
                  <c:v>11.517838449999999</c:v>
                </c:pt>
                <c:pt idx="33">
                  <c:v>11.877770700000001</c:v>
                </c:pt>
                <c:pt idx="34">
                  <c:v>12.237702883333332</c:v>
                </c:pt>
                <c:pt idx="35">
                  <c:v>12.597635933333333</c:v>
                </c:pt>
                <c:pt idx="36">
                  <c:v>12.957567516666666</c:v>
                </c:pt>
                <c:pt idx="37">
                  <c:v>13.317502116666667</c:v>
                </c:pt>
                <c:pt idx="38">
                  <c:v>13.677432366666666</c:v>
                </c:pt>
                <c:pt idx="39">
                  <c:v>14.037365533333332</c:v>
                </c:pt>
                <c:pt idx="40">
                  <c:v>14.397297049999999</c:v>
                </c:pt>
                <c:pt idx="41">
                  <c:v>14.757229033333333</c:v>
                </c:pt>
                <c:pt idx="42">
                  <c:v>15.117161266666667</c:v>
                </c:pt>
                <c:pt idx="43">
                  <c:v>15.477093766666666</c:v>
                </c:pt>
                <c:pt idx="44">
                  <c:v>15.837026133333332</c:v>
                </c:pt>
                <c:pt idx="45">
                  <c:v>16.196958199999997</c:v>
                </c:pt>
                <c:pt idx="46">
                  <c:v>16.556890333333332</c:v>
                </c:pt>
                <c:pt idx="47">
                  <c:v>16.9168232</c:v>
                </c:pt>
                <c:pt idx="48">
                  <c:v>17.276754866666668</c:v>
                </c:pt>
                <c:pt idx="49">
                  <c:v>17.63668715</c:v>
                </c:pt>
                <c:pt idx="50">
                  <c:v>17.996619549999998</c:v>
                </c:pt>
                <c:pt idx="51">
                  <c:v>18.356551533333334</c:v>
                </c:pt>
                <c:pt idx="52">
                  <c:v>18.716484016666666</c:v>
                </c:pt>
                <c:pt idx="53">
                  <c:v>19.076416183333333</c:v>
                </c:pt>
                <c:pt idx="54">
                  <c:v>19.436348333333331</c:v>
                </c:pt>
                <c:pt idx="55">
                  <c:v>19.796280400000001</c:v>
                </c:pt>
                <c:pt idx="56">
                  <c:v>20.156213033333334</c:v>
                </c:pt>
                <c:pt idx="57">
                  <c:v>20.516145600000002</c:v>
                </c:pt>
                <c:pt idx="58">
                  <c:v>20.876077199999997</c:v>
                </c:pt>
                <c:pt idx="59">
                  <c:v>21.236009316666664</c:v>
                </c:pt>
                <c:pt idx="60">
                  <c:v>21.5959416</c:v>
                </c:pt>
                <c:pt idx="61">
                  <c:v>21.955873783333335</c:v>
                </c:pt>
                <c:pt idx="62">
                  <c:v>22.315806099999996</c:v>
                </c:pt>
                <c:pt idx="63">
                  <c:v>22.675738416666665</c:v>
                </c:pt>
                <c:pt idx="64">
                  <c:v>23.035670616666664</c:v>
                </c:pt>
                <c:pt idx="65">
                  <c:v>23.395605249999999</c:v>
                </c:pt>
                <c:pt idx="66">
                  <c:v>23.755534816666668</c:v>
                </c:pt>
                <c:pt idx="67">
                  <c:v>24.115467049999999</c:v>
                </c:pt>
                <c:pt idx="68">
                  <c:v>24.47539905</c:v>
                </c:pt>
                <c:pt idx="69">
                  <c:v>24.835331449999998</c:v>
                </c:pt>
                <c:pt idx="70">
                  <c:v>25.195263933333329</c:v>
                </c:pt>
                <c:pt idx="71">
                  <c:v>25.55519563333333</c:v>
                </c:pt>
                <c:pt idx="72">
                  <c:v>25.915127783333332</c:v>
                </c:pt>
                <c:pt idx="73">
                  <c:v>26.275060566666664</c:v>
                </c:pt>
                <c:pt idx="74">
                  <c:v>26.63500728333333</c:v>
                </c:pt>
                <c:pt idx="75">
                  <c:v>26.994926016666668</c:v>
                </c:pt>
                <c:pt idx="76">
                  <c:v>27.354856599999998</c:v>
                </c:pt>
                <c:pt idx="77">
                  <c:v>27.714788549999998</c:v>
                </c:pt>
                <c:pt idx="78">
                  <c:v>28.074724316666664</c:v>
                </c:pt>
                <c:pt idx="79">
                  <c:v>28.434652949999997</c:v>
                </c:pt>
                <c:pt idx="80">
                  <c:v>28.794584933333333</c:v>
                </c:pt>
                <c:pt idx="81">
                  <c:v>29.154517083333335</c:v>
                </c:pt>
                <c:pt idx="82">
                  <c:v>29.514449333333332</c:v>
                </c:pt>
                <c:pt idx="83">
                  <c:v>29.874382416666666</c:v>
                </c:pt>
                <c:pt idx="84">
                  <c:v>30.234314083333334</c:v>
                </c:pt>
                <c:pt idx="85">
                  <c:v>30.594248699999998</c:v>
                </c:pt>
                <c:pt idx="86">
                  <c:v>30.954177666666666</c:v>
                </c:pt>
                <c:pt idx="87">
                  <c:v>31.31411198333333</c:v>
                </c:pt>
                <c:pt idx="88">
                  <c:v>31.674042166666663</c:v>
                </c:pt>
                <c:pt idx="89">
                  <c:v>32.033974433333334</c:v>
                </c:pt>
                <c:pt idx="90">
                  <c:v>32.393906683333334</c:v>
                </c:pt>
                <c:pt idx="91">
                  <c:v>32.753839549999995</c:v>
                </c:pt>
                <c:pt idx="92">
                  <c:v>33.113771300000003</c:v>
                </c:pt>
                <c:pt idx="93">
                  <c:v>33.473704499999997</c:v>
                </c:pt>
                <c:pt idx="94">
                  <c:v>33.833635933333333</c:v>
                </c:pt>
                <c:pt idx="95">
                  <c:v>34.193568249999998</c:v>
                </c:pt>
                <c:pt idx="96">
                  <c:v>34.553501283333325</c:v>
                </c:pt>
                <c:pt idx="97">
                  <c:v>34.913432583333332</c:v>
                </c:pt>
                <c:pt idx="98">
                  <c:v>35.273365416666671</c:v>
                </c:pt>
                <c:pt idx="99">
                  <c:v>35.633297333333331</c:v>
                </c:pt>
                <c:pt idx="100">
                  <c:v>35.993229566666663</c:v>
                </c:pt>
                <c:pt idx="101">
                  <c:v>36.353162283333326</c:v>
                </c:pt>
                <c:pt idx="102">
                  <c:v>36.713094283333334</c:v>
                </c:pt>
                <c:pt idx="103">
                  <c:v>37.073026899999995</c:v>
                </c:pt>
                <c:pt idx="104">
                  <c:v>37.43295921666666</c:v>
                </c:pt>
                <c:pt idx="105">
                  <c:v>37.792891266666665</c:v>
                </c:pt>
                <c:pt idx="106">
                  <c:v>38.152826849999997</c:v>
                </c:pt>
                <c:pt idx="107">
                  <c:v>38.512756083333329</c:v>
                </c:pt>
                <c:pt idx="108">
                  <c:v>38.872688449999991</c:v>
                </c:pt>
                <c:pt idx="109">
                  <c:v>39.232621166666668</c:v>
                </c:pt>
                <c:pt idx="110">
                  <c:v>39.59255581666666</c:v>
                </c:pt>
                <c:pt idx="111">
                  <c:v>39.952485949999996</c:v>
                </c:pt>
                <c:pt idx="112">
                  <c:v>40.312419966666667</c:v>
                </c:pt>
                <c:pt idx="113">
                  <c:v>40.67235063333333</c:v>
                </c:pt>
                <c:pt idx="114">
                  <c:v>41.032283516666666</c:v>
                </c:pt>
                <c:pt idx="115">
                  <c:v>41.392215783333327</c:v>
                </c:pt>
                <c:pt idx="116">
                  <c:v>41.752147950000001</c:v>
                </c:pt>
                <c:pt idx="117">
                  <c:v>42.112080933333331</c:v>
                </c:pt>
                <c:pt idx="118">
                  <c:v>42.472012933333332</c:v>
                </c:pt>
                <c:pt idx="119">
                  <c:v>42.8319458</c:v>
                </c:pt>
                <c:pt idx="120">
                  <c:v>43.191877599999998</c:v>
                </c:pt>
                <c:pt idx="121">
                  <c:v>43.551810400000001</c:v>
                </c:pt>
                <c:pt idx="122">
                  <c:v>43.911742516666664</c:v>
                </c:pt>
                <c:pt idx="123">
                  <c:v>44.271675116666664</c:v>
                </c:pt>
                <c:pt idx="124">
                  <c:v>44.63160753333333</c:v>
                </c:pt>
                <c:pt idx="125">
                  <c:v>44.99154076666666</c:v>
                </c:pt>
                <c:pt idx="126">
                  <c:v>45.351472316666666</c:v>
                </c:pt>
                <c:pt idx="127">
                  <c:v>45.711405116666668</c:v>
                </c:pt>
                <c:pt idx="128">
                  <c:v>46.071347850000002</c:v>
                </c:pt>
                <c:pt idx="129">
                  <c:v>46.431270233333329</c:v>
                </c:pt>
                <c:pt idx="130">
                  <c:v>46.791203533333331</c:v>
                </c:pt>
                <c:pt idx="131">
                  <c:v>47.151134816666662</c:v>
                </c:pt>
                <c:pt idx="132">
                  <c:v>47.511067233333328</c:v>
                </c:pt>
                <c:pt idx="133">
                  <c:v>47.871002799999999</c:v>
                </c:pt>
                <c:pt idx="134">
                  <c:v>48.230932166666662</c:v>
                </c:pt>
                <c:pt idx="135">
                  <c:v>48.590864649999993</c:v>
                </c:pt>
                <c:pt idx="136">
                  <c:v>48.950854049999997</c:v>
                </c:pt>
                <c:pt idx="137">
                  <c:v>49.310731033333333</c:v>
                </c:pt>
                <c:pt idx="138">
                  <c:v>49.670662466666663</c:v>
                </c:pt>
                <c:pt idx="139">
                  <c:v>50.030595616666666</c:v>
                </c:pt>
                <c:pt idx="140">
                  <c:v>50.390526850000001</c:v>
                </c:pt>
                <c:pt idx="141">
                  <c:v>50.750459966666661</c:v>
                </c:pt>
                <c:pt idx="142">
                  <c:v>51.110398600000003</c:v>
                </c:pt>
                <c:pt idx="143">
                  <c:v>51.470324649999995</c:v>
                </c:pt>
                <c:pt idx="144">
                  <c:v>51.830256783333333</c:v>
                </c:pt>
                <c:pt idx="145">
                  <c:v>52.190190299999998</c:v>
                </c:pt>
                <c:pt idx="146">
                  <c:v>52.550121766666663</c:v>
                </c:pt>
                <c:pt idx="147">
                  <c:v>52.910054233333327</c:v>
                </c:pt>
                <c:pt idx="148">
                  <c:v>53.269986883333331</c:v>
                </c:pt>
                <c:pt idx="149">
                  <c:v>53.629919566666665</c:v>
                </c:pt>
                <c:pt idx="150">
                  <c:v>53.989851733333332</c:v>
                </c:pt>
                <c:pt idx="151">
                  <c:v>54.349784166666659</c:v>
                </c:pt>
                <c:pt idx="152">
                  <c:v>54.709716733333337</c:v>
                </c:pt>
                <c:pt idx="153">
                  <c:v>55.069649116666668</c:v>
                </c:pt>
                <c:pt idx="154">
                  <c:v>55.429581533333334</c:v>
                </c:pt>
                <c:pt idx="155">
                  <c:v>55.789518099999995</c:v>
                </c:pt>
                <c:pt idx="156">
                  <c:v>56.149446733333328</c:v>
                </c:pt>
                <c:pt idx="157">
                  <c:v>56.509379216666659</c:v>
                </c:pt>
                <c:pt idx="158">
                  <c:v>56.869311766666662</c:v>
                </c:pt>
                <c:pt idx="159">
                  <c:v>57.229244216666665</c:v>
                </c:pt>
                <c:pt idx="160">
                  <c:v>57.589178199999999</c:v>
                </c:pt>
                <c:pt idx="161">
                  <c:v>57.949109149999998</c:v>
                </c:pt>
                <c:pt idx="162">
                  <c:v>58.309045599999997</c:v>
                </c:pt>
                <c:pt idx="163">
                  <c:v>58.6689741</c:v>
                </c:pt>
                <c:pt idx="164">
                  <c:v>59.028910183333331</c:v>
                </c:pt>
                <c:pt idx="165">
                  <c:v>59.388839133333335</c:v>
                </c:pt>
                <c:pt idx="166">
                  <c:v>59.748771683333331</c:v>
                </c:pt>
                <c:pt idx="167">
                  <c:v>60.10870418333333</c:v>
                </c:pt>
                <c:pt idx="168">
                  <c:v>60.468637083333327</c:v>
                </c:pt>
                <c:pt idx="169">
                  <c:v>60.828569066666667</c:v>
                </c:pt>
                <c:pt idx="170">
                  <c:v>61.188501833333333</c:v>
                </c:pt>
                <c:pt idx="171">
                  <c:v>61.54843413333333</c:v>
                </c:pt>
                <c:pt idx="172">
                  <c:v>61.908366733333331</c:v>
                </c:pt>
                <c:pt idx="173">
                  <c:v>62.268301133333331</c:v>
                </c:pt>
                <c:pt idx="174">
                  <c:v>62.62823161666666</c:v>
                </c:pt>
                <c:pt idx="175">
                  <c:v>62.988164266666665</c:v>
                </c:pt>
                <c:pt idx="176">
                  <c:v>63.348096550000001</c:v>
                </c:pt>
                <c:pt idx="177">
                  <c:v>63.708029116666665</c:v>
                </c:pt>
                <c:pt idx="178">
                  <c:v>64.067961566666654</c:v>
                </c:pt>
                <c:pt idx="179">
                  <c:v>64.427894033333331</c:v>
                </c:pt>
                <c:pt idx="180">
                  <c:v>64.78782691666666</c:v>
                </c:pt>
                <c:pt idx="181">
                  <c:v>65.147758999999994</c:v>
                </c:pt>
                <c:pt idx="182">
                  <c:v>65.507691800000003</c:v>
                </c:pt>
                <c:pt idx="183">
                  <c:v>65.867624183333334</c:v>
                </c:pt>
                <c:pt idx="184">
                  <c:v>66.2275566</c:v>
                </c:pt>
                <c:pt idx="185">
                  <c:v>66.587489533333326</c:v>
                </c:pt>
                <c:pt idx="186">
                  <c:v>66.947422216666666</c:v>
                </c:pt>
                <c:pt idx="187">
                  <c:v>67.307356516666658</c:v>
                </c:pt>
                <c:pt idx="188">
                  <c:v>67.66728693333333</c:v>
                </c:pt>
                <c:pt idx="189">
                  <c:v>68.027222899999998</c:v>
                </c:pt>
                <c:pt idx="190">
                  <c:v>68.387151833333334</c:v>
                </c:pt>
                <c:pt idx="191">
                  <c:v>68.747086966666672</c:v>
                </c:pt>
                <c:pt idx="192">
                  <c:v>69.107017116666654</c:v>
                </c:pt>
                <c:pt idx="193">
                  <c:v>69.466951466666657</c:v>
                </c:pt>
                <c:pt idx="194">
                  <c:v>69.826881983333337</c:v>
                </c:pt>
                <c:pt idx="195">
                  <c:v>70.186814566666669</c:v>
                </c:pt>
                <c:pt idx="196">
                  <c:v>70.546747049999993</c:v>
                </c:pt>
                <c:pt idx="197">
                  <c:v>70.906679533333332</c:v>
                </c:pt>
                <c:pt idx="198">
                  <c:v>71.266612233333319</c:v>
                </c:pt>
                <c:pt idx="199">
                  <c:v>71.626547116666657</c:v>
                </c:pt>
                <c:pt idx="200">
                  <c:v>71.986477199999996</c:v>
                </c:pt>
                <c:pt idx="201">
                  <c:v>72.34640996666667</c:v>
                </c:pt>
                <c:pt idx="202">
                  <c:v>72.706342266666667</c:v>
                </c:pt>
                <c:pt idx="203">
                  <c:v>73.066274750000005</c:v>
                </c:pt>
                <c:pt idx="204">
                  <c:v>73.42620749999999</c:v>
                </c:pt>
                <c:pt idx="205">
                  <c:v>73.786139816666662</c:v>
                </c:pt>
                <c:pt idx="206">
                  <c:v>74.146073266666662</c:v>
                </c:pt>
                <c:pt idx="207">
                  <c:v>74.506005049999985</c:v>
                </c:pt>
                <c:pt idx="208">
                  <c:v>74.865937450000004</c:v>
                </c:pt>
                <c:pt idx="209">
                  <c:v>75.22586996666665</c:v>
                </c:pt>
                <c:pt idx="210">
                  <c:v>75.585802516666661</c:v>
                </c:pt>
                <c:pt idx="211">
                  <c:v>75.945735183333326</c:v>
                </c:pt>
                <c:pt idx="212">
                  <c:v>76.305667566666671</c:v>
                </c:pt>
                <c:pt idx="213">
                  <c:v>76.66560033333333</c:v>
                </c:pt>
                <c:pt idx="214">
                  <c:v>77.025533766666669</c:v>
                </c:pt>
                <c:pt idx="215">
                  <c:v>77.38546521666666</c:v>
                </c:pt>
                <c:pt idx="216">
                  <c:v>77.745399583333338</c:v>
                </c:pt>
                <c:pt idx="217">
                  <c:v>78.10533028333333</c:v>
                </c:pt>
                <c:pt idx="218">
                  <c:v>78.465265916666652</c:v>
                </c:pt>
                <c:pt idx="219">
                  <c:v>78.825195500000007</c:v>
                </c:pt>
                <c:pt idx="220">
                  <c:v>79.185127866666662</c:v>
                </c:pt>
                <c:pt idx="221">
                  <c:v>79.545060699999993</c:v>
                </c:pt>
                <c:pt idx="222">
                  <c:v>79.904992966666669</c:v>
                </c:pt>
                <c:pt idx="223">
                  <c:v>80.264926116666658</c:v>
                </c:pt>
                <c:pt idx="224">
                  <c:v>80.624858383333333</c:v>
                </c:pt>
                <c:pt idx="225">
                  <c:v>80.984790750000002</c:v>
                </c:pt>
                <c:pt idx="226">
                  <c:v>81.344723416666668</c:v>
                </c:pt>
                <c:pt idx="227">
                  <c:v>81.704657449999999</c:v>
                </c:pt>
                <c:pt idx="228">
                  <c:v>82.064588299999997</c:v>
                </c:pt>
                <c:pt idx="229">
                  <c:v>82.424520733333324</c:v>
                </c:pt>
                <c:pt idx="230">
                  <c:v>82.784453533333334</c:v>
                </c:pt>
                <c:pt idx="231">
                  <c:v>83.144385866666667</c:v>
                </c:pt>
                <c:pt idx="232">
                  <c:v>83.504318483333321</c:v>
                </c:pt>
                <c:pt idx="233">
                  <c:v>83.864251366666664</c:v>
                </c:pt>
                <c:pt idx="234">
                  <c:v>84.224183466666673</c:v>
                </c:pt>
                <c:pt idx="235">
                  <c:v>84.584117533333327</c:v>
                </c:pt>
                <c:pt idx="236">
                  <c:v>84.944048750000007</c:v>
                </c:pt>
                <c:pt idx="237">
                  <c:v>85.303981266666653</c:v>
                </c:pt>
                <c:pt idx="238">
                  <c:v>85.663913899999983</c:v>
                </c:pt>
                <c:pt idx="239">
                  <c:v>86.023846249999991</c:v>
                </c:pt>
                <c:pt idx="240">
                  <c:v>86.383778966666654</c:v>
                </c:pt>
                <c:pt idx="241">
                  <c:v>86.743712316666659</c:v>
                </c:pt>
                <c:pt idx="242">
                  <c:v>87.103644099999983</c:v>
                </c:pt>
                <c:pt idx="243">
                  <c:v>87.463580199999996</c:v>
                </c:pt>
                <c:pt idx="244">
                  <c:v>87.823509849999994</c:v>
                </c:pt>
                <c:pt idx="245">
                  <c:v>88.183441966666663</c:v>
                </c:pt>
                <c:pt idx="246">
                  <c:v>88.543374433333327</c:v>
                </c:pt>
                <c:pt idx="247">
                  <c:v>88.903306849999993</c:v>
                </c:pt>
                <c:pt idx="248">
                  <c:v>89.263239333333331</c:v>
                </c:pt>
                <c:pt idx="249">
                  <c:v>89.623172066666669</c:v>
                </c:pt>
                <c:pt idx="250">
                  <c:v>89.98310446666666</c:v>
                </c:pt>
                <c:pt idx="251">
                  <c:v>90.343037166666662</c:v>
                </c:pt>
                <c:pt idx="252">
                  <c:v>90.702969749999994</c:v>
                </c:pt>
                <c:pt idx="253">
                  <c:v>91.062902616666662</c:v>
                </c:pt>
                <c:pt idx="254">
                  <c:v>91.422834816666665</c:v>
                </c:pt>
                <c:pt idx="255">
                  <c:v>91.782767749999991</c:v>
                </c:pt>
                <c:pt idx="256">
                  <c:v>92.14269985</c:v>
                </c:pt>
                <c:pt idx="257">
                  <c:v>92.502633033333325</c:v>
                </c:pt>
                <c:pt idx="258">
                  <c:v>92.862564983333328</c:v>
                </c:pt>
                <c:pt idx="259">
                  <c:v>93.222497766666663</c:v>
                </c:pt>
                <c:pt idx="260">
                  <c:v>93.582430250000002</c:v>
                </c:pt>
                <c:pt idx="261">
                  <c:v>93.942381383333341</c:v>
                </c:pt>
                <c:pt idx="262">
                  <c:v>94.302295299999997</c:v>
                </c:pt>
                <c:pt idx="263">
                  <c:v>94.66222775</c:v>
                </c:pt>
                <c:pt idx="264">
                  <c:v>95.022160349999993</c:v>
                </c:pt>
                <c:pt idx="265">
                  <c:v>95.382093766666671</c:v>
                </c:pt>
                <c:pt idx="266">
                  <c:v>95.74202653333333</c:v>
                </c:pt>
                <c:pt idx="267">
                  <c:v>96.101957999999996</c:v>
                </c:pt>
                <c:pt idx="268">
                  <c:v>96.461892033333328</c:v>
                </c:pt>
                <c:pt idx="269">
                  <c:v>96.821823299999991</c:v>
                </c:pt>
                <c:pt idx="270">
                  <c:v>97.181757300000001</c:v>
                </c:pt>
                <c:pt idx="271">
                  <c:v>97.541688349999987</c:v>
                </c:pt>
                <c:pt idx="272">
                  <c:v>97.901621116666675</c:v>
                </c:pt>
                <c:pt idx="273">
                  <c:v>98.261553783333326</c:v>
                </c:pt>
                <c:pt idx="274">
                  <c:v>98.621486383333334</c:v>
                </c:pt>
                <c:pt idx="275">
                  <c:v>98.981418733333328</c:v>
                </c:pt>
                <c:pt idx="276">
                  <c:v>99.341352416666666</c:v>
                </c:pt>
                <c:pt idx="277">
                  <c:v>99.701284133333331</c:v>
                </c:pt>
                <c:pt idx="278">
                  <c:v>100.06121656666666</c:v>
                </c:pt>
                <c:pt idx="279">
                  <c:v>100.42114913333333</c:v>
                </c:pt>
                <c:pt idx="280">
                  <c:v>100.78108174999998</c:v>
                </c:pt>
                <c:pt idx="281">
                  <c:v>101.14101456666666</c:v>
                </c:pt>
                <c:pt idx="282">
                  <c:v>101.5009471</c:v>
                </c:pt>
                <c:pt idx="283">
                  <c:v>101.86087979999999</c:v>
                </c:pt>
                <c:pt idx="284">
                  <c:v>102.22081228333333</c:v>
                </c:pt>
                <c:pt idx="285">
                  <c:v>102.5807451</c:v>
                </c:pt>
                <c:pt idx="286">
                  <c:v>102.94067736666666</c:v>
                </c:pt>
                <c:pt idx="287">
                  <c:v>103.30061003333334</c:v>
                </c:pt>
                <c:pt idx="288">
                  <c:v>103.66054265</c:v>
                </c:pt>
                <c:pt idx="289">
                  <c:v>104.02047526666666</c:v>
                </c:pt>
                <c:pt idx="290">
                  <c:v>104.38040788333333</c:v>
                </c:pt>
                <c:pt idx="291">
                  <c:v>104.74034083333332</c:v>
                </c:pt>
                <c:pt idx="292">
                  <c:v>105.1002731</c:v>
                </c:pt>
                <c:pt idx="293">
                  <c:v>105.46020619999999</c:v>
                </c:pt>
                <c:pt idx="294">
                  <c:v>105.8201383</c:v>
                </c:pt>
                <c:pt idx="295">
                  <c:v>106.18007081666666</c:v>
                </c:pt>
                <c:pt idx="296">
                  <c:v>106.54000351666667</c:v>
                </c:pt>
                <c:pt idx="297">
                  <c:v>106.89994116666666</c:v>
                </c:pt>
                <c:pt idx="298">
                  <c:v>107.2598687</c:v>
                </c:pt>
                <c:pt idx="299">
                  <c:v>107.61984750000001</c:v>
                </c:pt>
                <c:pt idx="300">
                  <c:v>107.97973428333333</c:v>
                </c:pt>
                <c:pt idx="301">
                  <c:v>108.33966628333333</c:v>
                </c:pt>
                <c:pt idx="302">
                  <c:v>108.6995989</c:v>
                </c:pt>
                <c:pt idx="303">
                  <c:v>109.05953268333333</c:v>
                </c:pt>
                <c:pt idx="304">
                  <c:v>109.41946424999999</c:v>
                </c:pt>
                <c:pt idx="305">
                  <c:v>109.77939686666667</c:v>
                </c:pt>
                <c:pt idx="306">
                  <c:v>110.13932928333332</c:v>
                </c:pt>
                <c:pt idx="307">
                  <c:v>110.49926193333333</c:v>
                </c:pt>
                <c:pt idx="308">
                  <c:v>110.85919439999999</c:v>
                </c:pt>
                <c:pt idx="309">
                  <c:v>111.21912705</c:v>
                </c:pt>
                <c:pt idx="310">
                  <c:v>111.57905963333333</c:v>
                </c:pt>
                <c:pt idx="311">
                  <c:v>111.9389922</c:v>
                </c:pt>
                <c:pt idx="312">
                  <c:v>112.29892976666666</c:v>
                </c:pt>
                <c:pt idx="313">
                  <c:v>112.65886836666667</c:v>
                </c:pt>
                <c:pt idx="314">
                  <c:v>113.01879098333332</c:v>
                </c:pt>
                <c:pt idx="315">
                  <c:v>113.37872256666667</c:v>
                </c:pt>
                <c:pt idx="316">
                  <c:v>113.73865619999999</c:v>
                </c:pt>
                <c:pt idx="317">
                  <c:v>114.09858795</c:v>
                </c:pt>
                <c:pt idx="318">
                  <c:v>114.45852059999999</c:v>
                </c:pt>
                <c:pt idx="319">
                  <c:v>114.81845309999999</c:v>
                </c:pt>
                <c:pt idx="320">
                  <c:v>115.17838609999998</c:v>
                </c:pt>
                <c:pt idx="321">
                  <c:v>115.53831945</c:v>
                </c:pt>
                <c:pt idx="322">
                  <c:v>115.89825338333334</c:v>
                </c:pt>
                <c:pt idx="323">
                  <c:v>116.25818428333332</c:v>
                </c:pt>
                <c:pt idx="324">
                  <c:v>116.61811835</c:v>
                </c:pt>
                <c:pt idx="325">
                  <c:v>116.97804856666667</c:v>
                </c:pt>
                <c:pt idx="326">
                  <c:v>117.33798114999999</c:v>
                </c:pt>
                <c:pt idx="327">
                  <c:v>117.69791404999999</c:v>
                </c:pt>
                <c:pt idx="328">
                  <c:v>118.05784661666667</c:v>
                </c:pt>
                <c:pt idx="329">
                  <c:v>118.41777898333333</c:v>
                </c:pt>
                <c:pt idx="330">
                  <c:v>118.77771193333334</c:v>
                </c:pt>
                <c:pt idx="331">
                  <c:v>119.13764436666665</c:v>
                </c:pt>
                <c:pt idx="332">
                  <c:v>119.49757698333333</c:v>
                </c:pt>
                <c:pt idx="333">
                  <c:v>119.85750956666666</c:v>
                </c:pt>
                <c:pt idx="334">
                  <c:v>120.21744213333334</c:v>
                </c:pt>
                <c:pt idx="335">
                  <c:v>120.57737506666666</c:v>
                </c:pt>
                <c:pt idx="336">
                  <c:v>120.93730741666667</c:v>
                </c:pt>
                <c:pt idx="337">
                  <c:v>121.29723998333333</c:v>
                </c:pt>
                <c:pt idx="338">
                  <c:v>121.65717248333333</c:v>
                </c:pt>
                <c:pt idx="339">
                  <c:v>122.01710534999999</c:v>
                </c:pt>
                <c:pt idx="340">
                  <c:v>122.37703768333333</c:v>
                </c:pt>
                <c:pt idx="341">
                  <c:v>122.73697035000001</c:v>
                </c:pt>
                <c:pt idx="342">
                  <c:v>123.09690301666666</c:v>
                </c:pt>
                <c:pt idx="343">
                  <c:v>123.45683576666666</c:v>
                </c:pt>
                <c:pt idx="344">
                  <c:v>123.81676806666665</c:v>
                </c:pt>
                <c:pt idx="345">
                  <c:v>124.17670061666666</c:v>
                </c:pt>
                <c:pt idx="346">
                  <c:v>124.53663341666666</c:v>
                </c:pt>
                <c:pt idx="347">
                  <c:v>124.89656573333333</c:v>
                </c:pt>
                <c:pt idx="348">
                  <c:v>125.25649828333333</c:v>
                </c:pt>
                <c:pt idx="349">
                  <c:v>125.61643178333333</c:v>
                </c:pt>
                <c:pt idx="350">
                  <c:v>125.9763636</c:v>
                </c:pt>
                <c:pt idx="351">
                  <c:v>126.33629786666665</c:v>
                </c:pt>
                <c:pt idx="352">
                  <c:v>126.69622835</c:v>
                </c:pt>
                <c:pt idx="353">
                  <c:v>127.05616123333333</c:v>
                </c:pt>
                <c:pt idx="354">
                  <c:v>127.41609613333334</c:v>
                </c:pt>
                <c:pt idx="355">
                  <c:v>127.77602603333334</c:v>
                </c:pt>
                <c:pt idx="356">
                  <c:v>128.13595826666668</c:v>
                </c:pt>
                <c:pt idx="357">
                  <c:v>128.495891</c:v>
                </c:pt>
                <c:pt idx="358">
                  <c:v>128.85582353333334</c:v>
                </c:pt>
                <c:pt idx="359">
                  <c:v>129.21575588333334</c:v>
                </c:pt>
                <c:pt idx="360">
                  <c:v>129.57568839999999</c:v>
                </c:pt>
                <c:pt idx="361">
                  <c:v>129.93562093333333</c:v>
                </c:pt>
                <c:pt idx="362">
                  <c:v>130.29555311666667</c:v>
                </c:pt>
                <c:pt idx="363">
                  <c:v>130.65548568333332</c:v>
                </c:pt>
                <c:pt idx="364">
                  <c:v>131.01541808333334</c:v>
                </c:pt>
                <c:pt idx="365">
                  <c:v>131.37535075</c:v>
                </c:pt>
                <c:pt idx="366">
                  <c:v>131.73528288333333</c:v>
                </c:pt>
                <c:pt idx="367">
                  <c:v>132.09521529999998</c:v>
                </c:pt>
                <c:pt idx="368">
                  <c:v>132.45514776666667</c:v>
                </c:pt>
                <c:pt idx="369">
                  <c:v>132.81508023333333</c:v>
                </c:pt>
                <c:pt idx="370">
                  <c:v>133.17501258333334</c:v>
                </c:pt>
                <c:pt idx="371">
                  <c:v>133.53496028333333</c:v>
                </c:pt>
                <c:pt idx="372">
                  <c:v>133.89487861666666</c:v>
                </c:pt>
                <c:pt idx="373">
                  <c:v>134.25480971666667</c:v>
                </c:pt>
                <c:pt idx="374">
                  <c:v>134.61474465000001</c:v>
                </c:pt>
                <c:pt idx="375">
                  <c:v>134.97467434999999</c:v>
                </c:pt>
                <c:pt idx="376">
                  <c:v>135.33460898333334</c:v>
                </c:pt>
                <c:pt idx="377">
                  <c:v>135.69454261666667</c:v>
                </c:pt>
                <c:pt idx="378">
                  <c:v>136.05447198333334</c:v>
                </c:pt>
                <c:pt idx="379">
                  <c:v>136.41440369999998</c:v>
                </c:pt>
                <c:pt idx="380">
                  <c:v>136.77433599999998</c:v>
                </c:pt>
                <c:pt idx="381">
                  <c:v>137.1342684</c:v>
                </c:pt>
                <c:pt idx="382">
                  <c:v>137.49420071666665</c:v>
                </c:pt>
                <c:pt idx="383">
                  <c:v>137.85413296666667</c:v>
                </c:pt>
                <c:pt idx="384">
                  <c:v>138.21406541666664</c:v>
                </c:pt>
                <c:pt idx="385">
                  <c:v>138.57399755</c:v>
                </c:pt>
                <c:pt idx="386">
                  <c:v>138.93392989999998</c:v>
                </c:pt>
                <c:pt idx="387">
                  <c:v>139.29386214999997</c:v>
                </c:pt>
                <c:pt idx="388">
                  <c:v>139.65379438333332</c:v>
                </c:pt>
                <c:pt idx="389">
                  <c:v>140.01372658333332</c:v>
                </c:pt>
                <c:pt idx="390">
                  <c:v>140.37365904999999</c:v>
                </c:pt>
                <c:pt idx="391">
                  <c:v>140.73359113333333</c:v>
                </c:pt>
                <c:pt idx="392">
                  <c:v>141.09352338333332</c:v>
                </c:pt>
                <c:pt idx="393">
                  <c:v>141.45345586666664</c:v>
                </c:pt>
                <c:pt idx="394">
                  <c:v>141.81338825</c:v>
                </c:pt>
                <c:pt idx="395">
                  <c:v>142.1733203</c:v>
                </c:pt>
                <c:pt idx="396">
                  <c:v>142.53325265000001</c:v>
                </c:pt>
                <c:pt idx="397">
                  <c:v>142.89318471666667</c:v>
                </c:pt>
                <c:pt idx="398">
                  <c:v>143.25311694999999</c:v>
                </c:pt>
                <c:pt idx="399">
                  <c:v>143.61305110000001</c:v>
                </c:pt>
                <c:pt idx="400">
                  <c:v>143.97298134999997</c:v>
                </c:pt>
                <c:pt idx="401">
                  <c:v>144.33291608333332</c:v>
                </c:pt>
                <c:pt idx="402">
                  <c:v>144.69287699999998</c:v>
                </c:pt>
                <c:pt idx="403">
                  <c:v>145.05277823333333</c:v>
                </c:pt>
                <c:pt idx="404">
                  <c:v>145.41271041666667</c:v>
                </c:pt>
                <c:pt idx="405">
                  <c:v>145.77264261666667</c:v>
                </c:pt>
                <c:pt idx="406">
                  <c:v>146.13257481666668</c:v>
                </c:pt>
                <c:pt idx="407">
                  <c:v>146.49250699999999</c:v>
                </c:pt>
                <c:pt idx="408">
                  <c:v>146.85243931666668</c:v>
                </c:pt>
                <c:pt idx="409">
                  <c:v>147.21237149999999</c:v>
                </c:pt>
                <c:pt idx="410">
                  <c:v>147.57230364999998</c:v>
                </c:pt>
                <c:pt idx="411">
                  <c:v>147.93223609999998</c:v>
                </c:pt>
                <c:pt idx="412">
                  <c:v>148.29216811666666</c:v>
                </c:pt>
                <c:pt idx="413">
                  <c:v>148.65210024999999</c:v>
                </c:pt>
                <c:pt idx="414">
                  <c:v>149.01203255000001</c:v>
                </c:pt>
                <c:pt idx="415">
                  <c:v>149.37196491666666</c:v>
                </c:pt>
                <c:pt idx="416">
                  <c:v>149.73189694999999</c:v>
                </c:pt>
                <c:pt idx="417">
                  <c:v>150.09182921666667</c:v>
                </c:pt>
                <c:pt idx="418">
                  <c:v>150.45176161666666</c:v>
                </c:pt>
                <c:pt idx="419">
                  <c:v>150.81169389999999</c:v>
                </c:pt>
                <c:pt idx="420">
                  <c:v>151.17162583333331</c:v>
                </c:pt>
                <c:pt idx="421">
                  <c:v>151.53155799999999</c:v>
                </c:pt>
                <c:pt idx="422">
                  <c:v>151.89149188333334</c:v>
                </c:pt>
                <c:pt idx="423">
                  <c:v>152.25142249999999</c:v>
                </c:pt>
                <c:pt idx="424">
                  <c:v>152.61135541666667</c:v>
                </c:pt>
                <c:pt idx="425">
                  <c:v>152.97128678333331</c:v>
                </c:pt>
                <c:pt idx="426">
                  <c:v>153.33122036666666</c:v>
                </c:pt>
                <c:pt idx="427">
                  <c:v>153.69115120000001</c:v>
                </c:pt>
                <c:pt idx="428">
                  <c:v>154.05108364999998</c:v>
                </c:pt>
                <c:pt idx="429">
                  <c:v>154.41101549999999</c:v>
                </c:pt>
                <c:pt idx="430">
                  <c:v>154.77094768333333</c:v>
                </c:pt>
                <c:pt idx="431">
                  <c:v>155.13087991666666</c:v>
                </c:pt>
                <c:pt idx="432">
                  <c:v>155.49081221666665</c:v>
                </c:pt>
                <c:pt idx="433">
                  <c:v>155.85074436666667</c:v>
                </c:pt>
                <c:pt idx="434">
                  <c:v>156.2106766</c:v>
                </c:pt>
                <c:pt idx="435">
                  <c:v>156.57060903333331</c:v>
                </c:pt>
                <c:pt idx="436">
                  <c:v>156.93054171666665</c:v>
                </c:pt>
                <c:pt idx="437">
                  <c:v>157.29047323333333</c:v>
                </c:pt>
                <c:pt idx="438">
                  <c:v>157.65040544999999</c:v>
                </c:pt>
                <c:pt idx="439">
                  <c:v>158.01033776666665</c:v>
                </c:pt>
                <c:pt idx="440">
                  <c:v>158.37027029999999</c:v>
                </c:pt>
                <c:pt idx="441">
                  <c:v>158.73020241666666</c:v>
                </c:pt>
                <c:pt idx="442">
                  <c:v>159.0901346</c:v>
                </c:pt>
                <c:pt idx="443">
                  <c:v>159.45006724999999</c:v>
                </c:pt>
                <c:pt idx="444">
                  <c:v>159.80999903333333</c:v>
                </c:pt>
                <c:pt idx="445">
                  <c:v>160.16993128333334</c:v>
                </c:pt>
                <c:pt idx="446">
                  <c:v>160.52986361666666</c:v>
                </c:pt>
                <c:pt idx="447">
                  <c:v>160.88979608333332</c:v>
                </c:pt>
                <c:pt idx="448">
                  <c:v>161.24972813333335</c:v>
                </c:pt>
                <c:pt idx="449">
                  <c:v>161.60966258333332</c:v>
                </c:pt>
                <c:pt idx="450">
                  <c:v>161.96959294999999</c:v>
                </c:pt>
                <c:pt idx="451">
                  <c:v>162.32952676666667</c:v>
                </c:pt>
                <c:pt idx="452">
                  <c:v>162.68945751666666</c:v>
                </c:pt>
                <c:pt idx="453">
                  <c:v>163.04938988333333</c:v>
                </c:pt>
                <c:pt idx="454">
                  <c:v>163.40932221666665</c:v>
                </c:pt>
                <c:pt idx="455">
                  <c:v>163.7692543833333</c:v>
                </c:pt>
                <c:pt idx="456">
                  <c:v>164.12918688333332</c:v>
                </c:pt>
                <c:pt idx="457">
                  <c:v>164.48911911666667</c:v>
                </c:pt>
                <c:pt idx="458">
                  <c:v>164.84905236666665</c:v>
                </c:pt>
                <c:pt idx="459">
                  <c:v>165.20898424999999</c:v>
                </c:pt>
                <c:pt idx="460">
                  <c:v>165.56891619999999</c:v>
                </c:pt>
                <c:pt idx="461">
                  <c:v>165.92884873333333</c:v>
                </c:pt>
                <c:pt idx="462">
                  <c:v>166.28878121666668</c:v>
                </c:pt>
                <c:pt idx="463">
                  <c:v>166.64871344999997</c:v>
                </c:pt>
                <c:pt idx="464">
                  <c:v>167.00864580000001</c:v>
                </c:pt>
                <c:pt idx="465">
                  <c:v>167.36857844999997</c:v>
                </c:pt>
                <c:pt idx="466">
                  <c:v>167.72851071666668</c:v>
                </c:pt>
                <c:pt idx="467">
                  <c:v>168.08844305</c:v>
                </c:pt>
                <c:pt idx="468">
                  <c:v>168.44838244999997</c:v>
                </c:pt>
                <c:pt idx="469">
                  <c:v>168.80830778333333</c:v>
                </c:pt>
                <c:pt idx="470">
                  <c:v>169.16824034999999</c:v>
                </c:pt>
                <c:pt idx="471">
                  <c:v>169.52817275000001</c:v>
                </c:pt>
                <c:pt idx="472">
                  <c:v>169.88810513333331</c:v>
                </c:pt>
                <c:pt idx="473">
                  <c:v>170.24803753333333</c:v>
                </c:pt>
                <c:pt idx="474">
                  <c:v>170.60797120000001</c:v>
                </c:pt>
                <c:pt idx="475">
                  <c:v>170.96790238333332</c:v>
                </c:pt>
                <c:pt idx="476">
                  <c:v>171.32789209999999</c:v>
                </c:pt>
                <c:pt idx="477">
                  <c:v>171.68776758333334</c:v>
                </c:pt>
                <c:pt idx="478">
                  <c:v>172.04770164999999</c:v>
                </c:pt>
                <c:pt idx="479">
                  <c:v>172.40767696666666</c:v>
                </c:pt>
                <c:pt idx="480">
                  <c:v>172.76760999999999</c:v>
                </c:pt>
                <c:pt idx="481">
                  <c:v>173.12749716666667</c:v>
                </c:pt>
                <c:pt idx="482">
                  <c:v>173.48743048333333</c:v>
                </c:pt>
                <c:pt idx="483">
                  <c:v>173.84736219999999</c:v>
                </c:pt>
                <c:pt idx="484">
                  <c:v>174.20729528333331</c:v>
                </c:pt>
                <c:pt idx="485">
                  <c:v>174.56722728333332</c:v>
                </c:pt>
                <c:pt idx="486">
                  <c:v>174.92715973333333</c:v>
                </c:pt>
                <c:pt idx="487">
                  <c:v>175.28709188333332</c:v>
                </c:pt>
                <c:pt idx="488">
                  <c:v>175.64702438333333</c:v>
                </c:pt>
                <c:pt idx="489">
                  <c:v>176.00695679999998</c:v>
                </c:pt>
                <c:pt idx="490">
                  <c:v>176.36689269999999</c:v>
                </c:pt>
                <c:pt idx="491">
                  <c:v>176.72682181666667</c:v>
                </c:pt>
                <c:pt idx="492">
                  <c:v>177.0867551</c:v>
                </c:pt>
                <c:pt idx="493">
                  <c:v>177.44668798333333</c:v>
                </c:pt>
                <c:pt idx="494">
                  <c:v>177.80662021666666</c:v>
                </c:pt>
                <c:pt idx="495">
                  <c:v>178.16655195000001</c:v>
                </c:pt>
                <c:pt idx="496">
                  <c:v>178.52648423333332</c:v>
                </c:pt>
                <c:pt idx="497">
                  <c:v>178.88641680000001</c:v>
                </c:pt>
                <c:pt idx="498">
                  <c:v>179.24635286666665</c:v>
                </c:pt>
                <c:pt idx="499">
                  <c:v>179.60628416666665</c:v>
                </c:pt>
                <c:pt idx="500">
                  <c:v>179.96621439999998</c:v>
                </c:pt>
                <c:pt idx="501">
                  <c:v>180.32614901666665</c:v>
                </c:pt>
                <c:pt idx="502">
                  <c:v>180.68607923333332</c:v>
                </c:pt>
                <c:pt idx="503">
                  <c:v>181.04601456666666</c:v>
                </c:pt>
                <c:pt idx="504">
                  <c:v>181.40594426666667</c:v>
                </c:pt>
                <c:pt idx="505">
                  <c:v>181.76587856666666</c:v>
                </c:pt>
                <c:pt idx="506">
                  <c:v>182.12580943333333</c:v>
                </c:pt>
                <c:pt idx="507">
                  <c:v>182.48574193333334</c:v>
                </c:pt>
                <c:pt idx="508">
                  <c:v>182.84567458333331</c:v>
                </c:pt>
                <c:pt idx="509">
                  <c:v>183.2056071333333</c:v>
                </c:pt>
                <c:pt idx="510">
                  <c:v>183.5655399</c:v>
                </c:pt>
                <c:pt idx="511">
                  <c:v>183.92547195</c:v>
                </c:pt>
                <c:pt idx="512">
                  <c:v>184.28540708333333</c:v>
                </c:pt>
                <c:pt idx="513">
                  <c:v>184.64533716666665</c:v>
                </c:pt>
                <c:pt idx="514">
                  <c:v>185.00526954999998</c:v>
                </c:pt>
                <c:pt idx="515">
                  <c:v>185.36520221666666</c:v>
                </c:pt>
                <c:pt idx="516">
                  <c:v>185.72513458333333</c:v>
                </c:pt>
                <c:pt idx="517">
                  <c:v>186.08507028333332</c:v>
                </c:pt>
                <c:pt idx="518">
                  <c:v>186.44499996666667</c:v>
                </c:pt>
                <c:pt idx="519">
                  <c:v>186.80493213333332</c:v>
                </c:pt>
                <c:pt idx="520">
                  <c:v>187.1648648</c:v>
                </c:pt>
                <c:pt idx="521">
                  <c:v>187.52479725000001</c:v>
                </c:pt>
                <c:pt idx="522">
                  <c:v>187.8847299</c:v>
                </c:pt>
                <c:pt idx="523">
                  <c:v>188.24466248333331</c:v>
                </c:pt>
                <c:pt idx="524">
                  <c:v>188.6045949</c:v>
                </c:pt>
                <c:pt idx="525">
                  <c:v>188.96452763333335</c:v>
                </c:pt>
                <c:pt idx="526">
                  <c:v>189.32446083333332</c:v>
                </c:pt>
                <c:pt idx="527">
                  <c:v>189.68439306666667</c:v>
                </c:pt>
                <c:pt idx="528">
                  <c:v>190.04432721666666</c:v>
                </c:pt>
                <c:pt idx="529">
                  <c:v>190.40425775</c:v>
                </c:pt>
                <c:pt idx="530">
                  <c:v>190.76419196666666</c:v>
                </c:pt>
                <c:pt idx="531">
                  <c:v>191.12412263333331</c:v>
                </c:pt>
                <c:pt idx="532">
                  <c:v>191.48405533333332</c:v>
                </c:pt>
                <c:pt idx="533">
                  <c:v>191.84398756666667</c:v>
                </c:pt>
                <c:pt idx="534">
                  <c:v>192.20392163333332</c:v>
                </c:pt>
                <c:pt idx="535">
                  <c:v>192.56385330000001</c:v>
                </c:pt>
                <c:pt idx="536">
                  <c:v>192.92378536666666</c:v>
                </c:pt>
                <c:pt idx="537">
                  <c:v>193.28371788333334</c:v>
                </c:pt>
                <c:pt idx="538">
                  <c:v>193.64365048333332</c:v>
                </c:pt>
                <c:pt idx="539">
                  <c:v>194.00358349999999</c:v>
                </c:pt>
                <c:pt idx="540">
                  <c:v>194.36351551666667</c:v>
                </c:pt>
                <c:pt idx="541">
                  <c:v>194.7234483</c:v>
                </c:pt>
                <c:pt idx="542">
                  <c:v>195.08338041666667</c:v>
                </c:pt>
                <c:pt idx="543">
                  <c:v>195.44331326666668</c:v>
                </c:pt>
                <c:pt idx="544">
                  <c:v>195.80324943333332</c:v>
                </c:pt>
                <c:pt idx="545">
                  <c:v>196.16317828333334</c:v>
                </c:pt>
                <c:pt idx="546">
                  <c:v>196.52311516666666</c:v>
                </c:pt>
                <c:pt idx="547">
                  <c:v>196.88304328333334</c:v>
                </c:pt>
                <c:pt idx="548">
                  <c:v>197.24297609999999</c:v>
                </c:pt>
                <c:pt idx="549">
                  <c:v>197.6029087</c:v>
                </c:pt>
                <c:pt idx="550">
                  <c:v>197.96284126666666</c:v>
                </c:pt>
                <c:pt idx="551">
                  <c:v>198.32277356666665</c:v>
                </c:pt>
                <c:pt idx="552">
                  <c:v>198.68270634999999</c:v>
                </c:pt>
                <c:pt idx="553">
                  <c:v>199.04264023333332</c:v>
                </c:pt>
                <c:pt idx="554">
                  <c:v>199.40257119999998</c:v>
                </c:pt>
                <c:pt idx="555">
                  <c:v>199.76250459999997</c:v>
                </c:pt>
                <c:pt idx="556">
                  <c:v>200.12243646666667</c:v>
                </c:pt>
                <c:pt idx="557">
                  <c:v>200.48237090000001</c:v>
                </c:pt>
                <c:pt idx="558">
                  <c:v>200.84230214999997</c:v>
                </c:pt>
                <c:pt idx="559">
                  <c:v>201.20223456666665</c:v>
                </c:pt>
                <c:pt idx="560">
                  <c:v>201.56216670000001</c:v>
                </c:pt>
                <c:pt idx="561">
                  <c:v>201.92209919999999</c:v>
                </c:pt>
                <c:pt idx="562">
                  <c:v>202.28208839999999</c:v>
                </c:pt>
                <c:pt idx="563">
                  <c:v>202.64196428333332</c:v>
                </c:pt>
                <c:pt idx="564">
                  <c:v>203.00189705</c:v>
                </c:pt>
                <c:pt idx="565">
                  <c:v>203.3618295</c:v>
                </c:pt>
                <c:pt idx="566">
                  <c:v>203.72176235000001</c:v>
                </c:pt>
                <c:pt idx="567">
                  <c:v>204.08169464999997</c:v>
                </c:pt>
                <c:pt idx="568">
                  <c:v>204.44162714999999</c:v>
                </c:pt>
                <c:pt idx="569">
                  <c:v>204.80155976666666</c:v>
                </c:pt>
                <c:pt idx="570">
                  <c:v>205.16152703333333</c:v>
                </c:pt>
                <c:pt idx="571">
                  <c:v>205.52142506666667</c:v>
                </c:pt>
                <c:pt idx="572">
                  <c:v>205.88135986666666</c:v>
                </c:pt>
                <c:pt idx="573">
                  <c:v>206.24129004999998</c:v>
                </c:pt>
                <c:pt idx="574">
                  <c:v>206.60122269999999</c:v>
                </c:pt>
                <c:pt idx="575">
                  <c:v>206.96115611666664</c:v>
                </c:pt>
                <c:pt idx="576">
                  <c:v>207.32108794999996</c:v>
                </c:pt>
                <c:pt idx="577">
                  <c:v>207.68102059999998</c:v>
                </c:pt>
                <c:pt idx="578">
                  <c:v>208.04095313333335</c:v>
                </c:pt>
                <c:pt idx="579">
                  <c:v>208.40088566666665</c:v>
                </c:pt>
                <c:pt idx="580">
                  <c:v>208.76082334999998</c:v>
                </c:pt>
                <c:pt idx="581">
                  <c:v>209.12075078333334</c:v>
                </c:pt>
                <c:pt idx="582">
                  <c:v>209.48068455000001</c:v>
                </c:pt>
                <c:pt idx="583">
                  <c:v>209.8406162</c:v>
                </c:pt>
                <c:pt idx="584">
                  <c:v>210.20055021666667</c:v>
                </c:pt>
                <c:pt idx="585">
                  <c:v>210.56051908333333</c:v>
                </c:pt>
                <c:pt idx="586">
                  <c:v>210.92041354999998</c:v>
                </c:pt>
                <c:pt idx="587">
                  <c:v>211.28034633333334</c:v>
                </c:pt>
                <c:pt idx="588">
                  <c:v>211.64027871666667</c:v>
                </c:pt>
                <c:pt idx="589">
                  <c:v>212.00021135</c:v>
                </c:pt>
                <c:pt idx="590">
                  <c:v>212.36014416666666</c:v>
                </c:pt>
                <c:pt idx="591">
                  <c:v>212.72007651666667</c:v>
                </c:pt>
                <c:pt idx="592">
                  <c:v>213.08000911666664</c:v>
                </c:pt>
                <c:pt idx="593">
                  <c:v>213.43994191666664</c:v>
                </c:pt>
                <c:pt idx="594">
                  <c:v>213.79987461666667</c:v>
                </c:pt>
                <c:pt idx="595">
                  <c:v>214.1598069333333</c:v>
                </c:pt>
                <c:pt idx="596">
                  <c:v>214.51974023333332</c:v>
                </c:pt>
                <c:pt idx="597">
                  <c:v>214.87967229999998</c:v>
                </c:pt>
                <c:pt idx="598">
                  <c:v>215.23960494999997</c:v>
                </c:pt>
                <c:pt idx="599">
                  <c:v>215.59953720000001</c:v>
                </c:pt>
                <c:pt idx="600">
                  <c:v>215.95946983333334</c:v>
                </c:pt>
                <c:pt idx="601">
                  <c:v>216.31940246666667</c:v>
                </c:pt>
                <c:pt idx="602">
                  <c:v>216.67933518333334</c:v>
                </c:pt>
                <c:pt idx="603">
                  <c:v>217.03926766666666</c:v>
                </c:pt>
                <c:pt idx="604">
                  <c:v>217.39920031666668</c:v>
                </c:pt>
                <c:pt idx="605">
                  <c:v>217.75913338333334</c:v>
                </c:pt>
                <c:pt idx="606">
                  <c:v>218.11906571666665</c:v>
                </c:pt>
                <c:pt idx="607">
                  <c:v>218.47899809999998</c:v>
                </c:pt>
                <c:pt idx="608">
                  <c:v>218.8389306</c:v>
                </c:pt>
                <c:pt idx="609">
                  <c:v>219.19886476666667</c:v>
                </c:pt>
                <c:pt idx="610">
                  <c:v>219.55879616666664</c:v>
                </c:pt>
                <c:pt idx="611">
                  <c:v>219.91872891666665</c:v>
                </c:pt>
                <c:pt idx="612">
                  <c:v>220.27866176666666</c:v>
                </c:pt>
                <c:pt idx="613">
                  <c:v>220.63859381666666</c:v>
                </c:pt>
                <c:pt idx="614">
                  <c:v>220.99852616666666</c:v>
                </c:pt>
                <c:pt idx="615">
                  <c:v>221.35845873333332</c:v>
                </c:pt>
                <c:pt idx="616">
                  <c:v>221.71839136666665</c:v>
                </c:pt>
                <c:pt idx="617">
                  <c:v>222.07832429999999</c:v>
                </c:pt>
                <c:pt idx="618">
                  <c:v>222.43825666666666</c:v>
                </c:pt>
                <c:pt idx="619">
                  <c:v>222.79818914999998</c:v>
                </c:pt>
                <c:pt idx="620">
                  <c:v>223.15812178333331</c:v>
                </c:pt>
                <c:pt idx="621">
                  <c:v>223.51805421666666</c:v>
                </c:pt>
                <c:pt idx="622">
                  <c:v>223.87798696666667</c:v>
                </c:pt>
                <c:pt idx="623">
                  <c:v>224.23791926666667</c:v>
                </c:pt>
                <c:pt idx="624">
                  <c:v>224.59785193333335</c:v>
                </c:pt>
                <c:pt idx="625">
                  <c:v>224.9577846833333</c:v>
                </c:pt>
                <c:pt idx="626">
                  <c:v>225.31771745</c:v>
                </c:pt>
                <c:pt idx="627">
                  <c:v>225.67764961666666</c:v>
                </c:pt>
                <c:pt idx="628">
                  <c:v>226.03758228333334</c:v>
                </c:pt>
                <c:pt idx="629">
                  <c:v>226.39751479999998</c:v>
                </c:pt>
                <c:pt idx="630">
                  <c:v>226.75744748333332</c:v>
                </c:pt>
                <c:pt idx="631">
                  <c:v>227.11738018333332</c:v>
                </c:pt>
                <c:pt idx="632">
                  <c:v>227.47731295</c:v>
                </c:pt>
                <c:pt idx="633">
                  <c:v>227.837245</c:v>
                </c:pt>
                <c:pt idx="634">
                  <c:v>228.19717908333331</c:v>
                </c:pt>
                <c:pt idx="635">
                  <c:v>228.55711036666665</c:v>
                </c:pt>
                <c:pt idx="636">
                  <c:v>228.91704628333335</c:v>
                </c:pt>
                <c:pt idx="637">
                  <c:v>229.27697546666664</c:v>
                </c:pt>
                <c:pt idx="638">
                  <c:v>229.63690871666665</c:v>
                </c:pt>
                <c:pt idx="639">
                  <c:v>229.99684078333334</c:v>
                </c:pt>
                <c:pt idx="640">
                  <c:v>230.35677329999999</c:v>
                </c:pt>
                <c:pt idx="641">
                  <c:v>230.71670589999999</c:v>
                </c:pt>
                <c:pt idx="642">
                  <c:v>231.07670443333333</c:v>
                </c:pt>
                <c:pt idx="643">
                  <c:v>231.43657158333332</c:v>
                </c:pt>
                <c:pt idx="644">
                  <c:v>231.7965035833333</c:v>
                </c:pt>
                <c:pt idx="645">
                  <c:v>232.15643725000001</c:v>
                </c:pt>
                <c:pt idx="646">
                  <c:v>232.51636873333334</c:v>
                </c:pt>
                <c:pt idx="647">
                  <c:v>232.87630141666665</c:v>
                </c:pt>
                <c:pt idx="648">
                  <c:v>233.23623409999999</c:v>
                </c:pt>
                <c:pt idx="649">
                  <c:v>233.59616646666666</c:v>
                </c:pt>
                <c:pt idx="650">
                  <c:v>233.95609901666666</c:v>
                </c:pt>
                <c:pt idx="651">
                  <c:v>234.31603366666664</c:v>
                </c:pt>
                <c:pt idx="652">
                  <c:v>234.67596696666666</c:v>
                </c:pt>
                <c:pt idx="653">
                  <c:v>235.03592393333332</c:v>
                </c:pt>
                <c:pt idx="654">
                  <c:v>235.39582953333331</c:v>
                </c:pt>
                <c:pt idx="655">
                  <c:v>235.75576219999999</c:v>
                </c:pt>
                <c:pt idx="656">
                  <c:v>236.11569448333333</c:v>
                </c:pt>
                <c:pt idx="657">
                  <c:v>236.47562775</c:v>
                </c:pt>
                <c:pt idx="658">
                  <c:v>236.83555986666667</c:v>
                </c:pt>
                <c:pt idx="659">
                  <c:v>237.19549543333332</c:v>
                </c:pt>
                <c:pt idx="660">
                  <c:v>237.55542486666667</c:v>
                </c:pt>
                <c:pt idx="661">
                  <c:v>237.91535993333335</c:v>
                </c:pt>
                <c:pt idx="662">
                  <c:v>238.27529018333331</c:v>
                </c:pt>
                <c:pt idx="663">
                  <c:v>238.63522558333332</c:v>
                </c:pt>
                <c:pt idx="664">
                  <c:v>238.99515516666668</c:v>
                </c:pt>
                <c:pt idx="665">
                  <c:v>239.35508801666666</c:v>
                </c:pt>
                <c:pt idx="666">
                  <c:v>239.71502026666667</c:v>
                </c:pt>
                <c:pt idx="667">
                  <c:v>240.07495528333331</c:v>
                </c:pt>
                <c:pt idx="668">
                  <c:v>240.43488571666666</c:v>
                </c:pt>
                <c:pt idx="669">
                  <c:v>240.79481868333332</c:v>
                </c:pt>
                <c:pt idx="670">
                  <c:v>241.15475064999998</c:v>
                </c:pt>
                <c:pt idx="671">
                  <c:v>241.51468364999997</c:v>
                </c:pt>
                <c:pt idx="672">
                  <c:v>241.87461601666664</c:v>
                </c:pt>
                <c:pt idx="673">
                  <c:v>242.23454834999998</c:v>
                </c:pt>
                <c:pt idx="674">
                  <c:v>242.59448113333332</c:v>
                </c:pt>
                <c:pt idx="675">
                  <c:v>242.95441473333332</c:v>
                </c:pt>
                <c:pt idx="676">
                  <c:v>243.3143463333333</c:v>
                </c:pt>
                <c:pt idx="677">
                  <c:v>243.67427903333331</c:v>
                </c:pt>
                <c:pt idx="678">
                  <c:v>244.03421156666667</c:v>
                </c:pt>
                <c:pt idx="679">
                  <c:v>244.39414406666666</c:v>
                </c:pt>
                <c:pt idx="680">
                  <c:v>244.75407673333333</c:v>
                </c:pt>
                <c:pt idx="681">
                  <c:v>245.11400981666665</c:v>
                </c:pt>
                <c:pt idx="682">
                  <c:v>245.47394209999999</c:v>
                </c:pt>
                <c:pt idx="683">
                  <c:v>245.83387493333333</c:v>
                </c:pt>
                <c:pt idx="684">
                  <c:v>246.19380748333333</c:v>
                </c:pt>
                <c:pt idx="685">
                  <c:v>246.55373996666665</c:v>
                </c:pt>
                <c:pt idx="686">
                  <c:v>246.91367441666665</c:v>
                </c:pt>
                <c:pt idx="687">
                  <c:v>247.27360536666666</c:v>
                </c:pt>
                <c:pt idx="688">
                  <c:v>247.63354088333332</c:v>
                </c:pt>
                <c:pt idx="689">
                  <c:v>247.99347054999998</c:v>
                </c:pt>
                <c:pt idx="690">
                  <c:v>248.35340473333332</c:v>
                </c:pt>
                <c:pt idx="691">
                  <c:v>248.71333633333333</c:v>
                </c:pt>
                <c:pt idx="692">
                  <c:v>249.07326828333331</c:v>
                </c:pt>
                <c:pt idx="693">
                  <c:v>249.43320086666665</c:v>
                </c:pt>
                <c:pt idx="694">
                  <c:v>249.79313418333331</c:v>
                </c:pt>
                <c:pt idx="695">
                  <c:v>250.15306608333333</c:v>
                </c:pt>
                <c:pt idx="696">
                  <c:v>250.51299901666664</c:v>
                </c:pt>
                <c:pt idx="697">
                  <c:v>250.87293126666665</c:v>
                </c:pt>
                <c:pt idx="698">
                  <c:v>251.23286418333331</c:v>
                </c:pt>
                <c:pt idx="699">
                  <c:v>251.59279629999997</c:v>
                </c:pt>
                <c:pt idx="700">
                  <c:v>251.95272859999997</c:v>
                </c:pt>
                <c:pt idx="701">
                  <c:v>252.31266128333334</c:v>
                </c:pt>
                <c:pt idx="702">
                  <c:v>252.67259476666666</c:v>
                </c:pt>
                <c:pt idx="703">
                  <c:v>253.03253605</c:v>
                </c:pt>
                <c:pt idx="704">
                  <c:v>253.39245888333332</c:v>
                </c:pt>
                <c:pt idx="705">
                  <c:v>253.75239136666667</c:v>
                </c:pt>
                <c:pt idx="706">
                  <c:v>254.11232491666667</c:v>
                </c:pt>
                <c:pt idx="707">
                  <c:v>254.47225693333334</c:v>
                </c:pt>
                <c:pt idx="708">
                  <c:v>254.83219711666663</c:v>
                </c:pt>
                <c:pt idx="709">
                  <c:v>255.1921213</c:v>
                </c:pt>
                <c:pt idx="710">
                  <c:v>255.55205370000002</c:v>
                </c:pt>
                <c:pt idx="711">
                  <c:v>255.91198608333332</c:v>
                </c:pt>
                <c:pt idx="712">
                  <c:v>256.27191929999998</c:v>
                </c:pt>
                <c:pt idx="713">
                  <c:v>256.63185413333332</c:v>
                </c:pt>
                <c:pt idx="714">
                  <c:v>256.99178313333334</c:v>
                </c:pt>
                <c:pt idx="715">
                  <c:v>257.35171721666666</c:v>
                </c:pt>
                <c:pt idx="716">
                  <c:v>257.71164796666665</c:v>
                </c:pt>
                <c:pt idx="717">
                  <c:v>258.07158248333332</c:v>
                </c:pt>
                <c:pt idx="718">
                  <c:v>258.43151648333333</c:v>
                </c:pt>
                <c:pt idx="719">
                  <c:v>258.79144579999996</c:v>
                </c:pt>
                <c:pt idx="720">
                  <c:v>259.15137769999995</c:v>
                </c:pt>
                <c:pt idx="721">
                  <c:v>259.51130983333331</c:v>
                </c:pt>
                <c:pt idx="722">
                  <c:v>259.87124230000001</c:v>
                </c:pt>
                <c:pt idx="723">
                  <c:v>260.23117444999997</c:v>
                </c:pt>
                <c:pt idx="724">
                  <c:v>260.59110691666666</c:v>
                </c:pt>
                <c:pt idx="725">
                  <c:v>260.95103945</c:v>
                </c:pt>
                <c:pt idx="726">
                  <c:v>261.31097199999999</c:v>
                </c:pt>
                <c:pt idx="727">
                  <c:v>261.67090393333331</c:v>
                </c:pt>
                <c:pt idx="728">
                  <c:v>262.03083720000001</c:v>
                </c:pt>
                <c:pt idx="729">
                  <c:v>262.39076873333335</c:v>
                </c:pt>
                <c:pt idx="730">
                  <c:v>262.75070099999999</c:v>
                </c:pt>
                <c:pt idx="731">
                  <c:v>263.11063314999996</c:v>
                </c:pt>
                <c:pt idx="732">
                  <c:v>263.47056624999999</c:v>
                </c:pt>
                <c:pt idx="733">
                  <c:v>263.83049796666666</c:v>
                </c:pt>
                <c:pt idx="734">
                  <c:v>264.19045346666667</c:v>
                </c:pt>
                <c:pt idx="735">
                  <c:v>264.55036235</c:v>
                </c:pt>
                <c:pt idx="736">
                  <c:v>264.91029474999999</c:v>
                </c:pt>
                <c:pt idx="737">
                  <c:v>265.27022691666667</c:v>
                </c:pt>
                <c:pt idx="738">
                  <c:v>265.63015961666667</c:v>
                </c:pt>
                <c:pt idx="739">
                  <c:v>265.99009148333329</c:v>
                </c:pt>
                <c:pt idx="740">
                  <c:v>266.35002509999998</c:v>
                </c:pt>
                <c:pt idx="741">
                  <c:v>266.70995626666667</c:v>
                </c:pt>
                <c:pt idx="742">
                  <c:v>267.06989060000001</c:v>
                </c:pt>
                <c:pt idx="743">
                  <c:v>267.42982123333331</c:v>
                </c:pt>
                <c:pt idx="744">
                  <c:v>267.78975314999997</c:v>
                </c:pt>
                <c:pt idx="745">
                  <c:v>268.1496851833333</c:v>
                </c:pt>
                <c:pt idx="746">
                  <c:v>268.50961760000001</c:v>
                </c:pt>
                <c:pt idx="747">
                  <c:v>268.86954981666662</c:v>
                </c:pt>
                <c:pt idx="748">
                  <c:v>269.22948198333336</c:v>
                </c:pt>
                <c:pt idx="749">
                  <c:v>269.58941431666665</c:v>
                </c:pt>
                <c:pt idx="750">
                  <c:v>269.94934643333335</c:v>
                </c:pt>
                <c:pt idx="751">
                  <c:v>270.30927876666664</c:v>
                </c:pt>
                <c:pt idx="752">
                  <c:v>270.66921108333332</c:v>
                </c:pt>
                <c:pt idx="753">
                  <c:v>271.02914323333329</c:v>
                </c:pt>
                <c:pt idx="754">
                  <c:v>271.38907545000001</c:v>
                </c:pt>
                <c:pt idx="755">
                  <c:v>271.74900785</c:v>
                </c:pt>
                <c:pt idx="756">
                  <c:v>272.10893988333333</c:v>
                </c:pt>
                <c:pt idx="757">
                  <c:v>272.46887261666666</c:v>
                </c:pt>
                <c:pt idx="758">
                  <c:v>272.82880434999998</c:v>
                </c:pt>
                <c:pt idx="759">
                  <c:v>273.18873666666667</c:v>
                </c:pt>
                <c:pt idx="760">
                  <c:v>273.54866893333332</c:v>
                </c:pt>
                <c:pt idx="761">
                  <c:v>273.90860111666666</c:v>
                </c:pt>
                <c:pt idx="762">
                  <c:v>274.26853331666666</c:v>
                </c:pt>
                <c:pt idx="763">
                  <c:v>274.62846741666664</c:v>
                </c:pt>
                <c:pt idx="764">
                  <c:v>274.98839758333332</c:v>
                </c:pt>
                <c:pt idx="765">
                  <c:v>275.34833221666668</c:v>
                </c:pt>
                <c:pt idx="766">
                  <c:v>275.70826201666665</c:v>
                </c:pt>
                <c:pt idx="767">
                  <c:v>276.06819968333332</c:v>
                </c:pt>
                <c:pt idx="768">
                  <c:v>276.42812653333328</c:v>
                </c:pt>
                <c:pt idx="769">
                  <c:v>276.78805908333328</c:v>
                </c:pt>
                <c:pt idx="770">
                  <c:v>277.14804301666663</c:v>
                </c:pt>
                <c:pt idx="771">
                  <c:v>277.50792388333332</c:v>
                </c:pt>
                <c:pt idx="772">
                  <c:v>277.86785543333332</c:v>
                </c:pt>
                <c:pt idx="773">
                  <c:v>278.22778833333336</c:v>
                </c:pt>
                <c:pt idx="774">
                  <c:v>278.58772011666667</c:v>
                </c:pt>
                <c:pt idx="775">
                  <c:v>278.94765230000002</c:v>
                </c:pt>
                <c:pt idx="776">
                  <c:v>279.30758429999997</c:v>
                </c:pt>
                <c:pt idx="777">
                  <c:v>279.66751644999999</c:v>
                </c:pt>
                <c:pt idx="778">
                  <c:v>280.02744879999995</c:v>
                </c:pt>
                <c:pt idx="779">
                  <c:v>280.38738613333334</c:v>
                </c:pt>
                <c:pt idx="780">
                  <c:v>280.74731318333329</c:v>
                </c:pt>
                <c:pt idx="781">
                  <c:v>281.10724529999999</c:v>
                </c:pt>
                <c:pt idx="782">
                  <c:v>281.46717731666666</c:v>
                </c:pt>
                <c:pt idx="783">
                  <c:v>281.82710965000001</c:v>
                </c:pt>
                <c:pt idx="784">
                  <c:v>282.18704171666667</c:v>
                </c:pt>
                <c:pt idx="785">
                  <c:v>282.54697386666669</c:v>
                </c:pt>
                <c:pt idx="786">
                  <c:v>282.90690619999998</c:v>
                </c:pt>
                <c:pt idx="787">
                  <c:v>283.26683814999996</c:v>
                </c:pt>
                <c:pt idx="788">
                  <c:v>283.62677034999996</c:v>
                </c:pt>
                <c:pt idx="789">
                  <c:v>283.98670258333334</c:v>
                </c:pt>
                <c:pt idx="790">
                  <c:v>284.3466362333333</c:v>
                </c:pt>
                <c:pt idx="791">
                  <c:v>284.70656713333329</c:v>
                </c:pt>
                <c:pt idx="792">
                  <c:v>285.06650089999999</c:v>
                </c:pt>
                <c:pt idx="793">
                  <c:v>285.42643129999999</c:v>
                </c:pt>
                <c:pt idx="794">
                  <c:v>285.78636383333327</c:v>
                </c:pt>
                <c:pt idx="795">
                  <c:v>286.14629609999997</c:v>
                </c:pt>
                <c:pt idx="796">
                  <c:v>286.50622816666669</c:v>
                </c:pt>
                <c:pt idx="797">
                  <c:v>286.86616028333333</c:v>
                </c:pt>
                <c:pt idx="798">
                  <c:v>287.22609265</c:v>
                </c:pt>
                <c:pt idx="799">
                  <c:v>287.58602489999998</c:v>
                </c:pt>
                <c:pt idx="800">
                  <c:v>287.94597531666665</c:v>
                </c:pt>
                <c:pt idx="801">
                  <c:v>288.30588934999997</c:v>
                </c:pt>
                <c:pt idx="802">
                  <c:v>288.66582246666661</c:v>
                </c:pt>
                <c:pt idx="803">
                  <c:v>289.02575391666664</c:v>
                </c:pt>
                <c:pt idx="804">
                  <c:v>289.38568629999997</c:v>
                </c:pt>
                <c:pt idx="805">
                  <c:v>289.74561851666664</c:v>
                </c:pt>
                <c:pt idx="806">
                  <c:v>290.10555106666664</c:v>
                </c:pt>
                <c:pt idx="807">
                  <c:v>290.46548323333332</c:v>
                </c:pt>
                <c:pt idx="808">
                  <c:v>290.82541566666663</c:v>
                </c:pt>
                <c:pt idx="809">
                  <c:v>291.18534786666663</c:v>
                </c:pt>
                <c:pt idx="810">
                  <c:v>291.54528068333332</c:v>
                </c:pt>
                <c:pt idx="811">
                  <c:v>291.90521518333333</c:v>
                </c:pt>
                <c:pt idx="812">
                  <c:v>292.2651449833333</c:v>
                </c:pt>
                <c:pt idx="813">
                  <c:v>292.62507740000001</c:v>
                </c:pt>
                <c:pt idx="814">
                  <c:v>292.98500951666665</c:v>
                </c:pt>
                <c:pt idx="815">
                  <c:v>293.34494253333327</c:v>
                </c:pt>
                <c:pt idx="816">
                  <c:v>293.70487474999999</c:v>
                </c:pt>
                <c:pt idx="817">
                  <c:v>294.06480864999997</c:v>
                </c:pt>
                <c:pt idx="818">
                  <c:v>294.42473933333332</c:v>
                </c:pt>
                <c:pt idx="819">
                  <c:v>294.78467476666663</c:v>
                </c:pt>
                <c:pt idx="820">
                  <c:v>295.14460381666669</c:v>
                </c:pt>
                <c:pt idx="821">
                  <c:v>295.50453661666666</c:v>
                </c:pt>
                <c:pt idx="822">
                  <c:v>295.86446856666669</c:v>
                </c:pt>
                <c:pt idx="823">
                  <c:v>296.22440114999995</c:v>
                </c:pt>
                <c:pt idx="824">
                  <c:v>296.58433475000004</c:v>
                </c:pt>
                <c:pt idx="825">
                  <c:v>296.94428925</c:v>
                </c:pt>
                <c:pt idx="826">
                  <c:v>297.30419844999994</c:v>
                </c:pt>
                <c:pt idx="827">
                  <c:v>297.66413075000003</c:v>
                </c:pt>
                <c:pt idx="828">
                  <c:v>298.02406316666662</c:v>
                </c:pt>
                <c:pt idx="829">
                  <c:v>298.38399570000001</c:v>
                </c:pt>
                <c:pt idx="830">
                  <c:v>298.74392821666669</c:v>
                </c:pt>
                <c:pt idx="831">
                  <c:v>299.1038618</c:v>
                </c:pt>
                <c:pt idx="832">
                  <c:v>299.46379284999995</c:v>
                </c:pt>
                <c:pt idx="833">
                  <c:v>299.82372544999998</c:v>
                </c:pt>
              </c:numCache>
            </c:numRef>
          </c:xVal>
          <c:yVal>
            <c:numRef>
              <c:f>'[1]Water-Decane (Clean)'!$B$2:$B$835</c:f>
              <c:numCache>
                <c:formatCode>General</c:formatCode>
                <c:ptCount val="834"/>
                <c:pt idx="0">
                  <c:v>51.412616553216374</c:v>
                </c:pt>
                <c:pt idx="1">
                  <c:v>42.726558295571991</c:v>
                </c:pt>
                <c:pt idx="2">
                  <c:v>50.763524719914955</c:v>
                </c:pt>
                <c:pt idx="3">
                  <c:v>49.573286383788243</c:v>
                </c:pt>
                <c:pt idx="4">
                  <c:v>51.576871052087604</c:v>
                </c:pt>
                <c:pt idx="5">
                  <c:v>50.580331106593391</c:v>
                </c:pt>
                <c:pt idx="6">
                  <c:v>51.395920717438727</c:v>
                </c:pt>
                <c:pt idx="7">
                  <c:v>51.307151359407797</c:v>
                </c:pt>
                <c:pt idx="8">
                  <c:v>51.270479948410426</c:v>
                </c:pt>
                <c:pt idx="9">
                  <c:v>51.455923880343413</c:v>
                </c:pt>
                <c:pt idx="10">
                  <c:v>51.063986785650506</c:v>
                </c:pt>
                <c:pt idx="11">
                  <c:v>52.174536264559606</c:v>
                </c:pt>
                <c:pt idx="12">
                  <c:v>51.499853481912645</c:v>
                </c:pt>
                <c:pt idx="13">
                  <c:v>51.328198499656345</c:v>
                </c:pt>
                <c:pt idx="14">
                  <c:v>51.473362297264835</c:v>
                </c:pt>
                <c:pt idx="15">
                  <c:v>50.912483118994608</c:v>
                </c:pt>
                <c:pt idx="16">
                  <c:v>50.842451102373474</c:v>
                </c:pt>
                <c:pt idx="17">
                  <c:v>50.743676691421683</c:v>
                </c:pt>
                <c:pt idx="18">
                  <c:v>50.96457739158749</c:v>
                </c:pt>
                <c:pt idx="19">
                  <c:v>51.141894138198317</c:v>
                </c:pt>
                <c:pt idx="20">
                  <c:v>51.18298672146107</c:v>
                </c:pt>
                <c:pt idx="21">
                  <c:v>50.828433994009117</c:v>
                </c:pt>
                <c:pt idx="22">
                  <c:v>51.177612100891821</c:v>
                </c:pt>
                <c:pt idx="23">
                  <c:v>52.124859771678771</c:v>
                </c:pt>
                <c:pt idx="24">
                  <c:v>50.994459203164162</c:v>
                </c:pt>
                <c:pt idx="25">
                  <c:v>50.742163337640378</c:v>
                </c:pt>
                <c:pt idx="26">
                  <c:v>50.910613147589267</c:v>
                </c:pt>
                <c:pt idx="27">
                  <c:v>51.664544044600291</c:v>
                </c:pt>
                <c:pt idx="28">
                  <c:v>51.219826560128283</c:v>
                </c:pt>
                <c:pt idx="29">
                  <c:v>50.902612920165581</c:v>
                </c:pt>
                <c:pt idx="30">
                  <c:v>50.807244530541325</c:v>
                </c:pt>
                <c:pt idx="31">
                  <c:v>50.451658097810054</c:v>
                </c:pt>
                <c:pt idx="32">
                  <c:v>49.715093037938992</c:v>
                </c:pt>
                <c:pt idx="33">
                  <c:v>50.555127322417754</c:v>
                </c:pt>
                <c:pt idx="34">
                  <c:v>51.333750388354552</c:v>
                </c:pt>
                <c:pt idx="35">
                  <c:v>50.823763270765106</c:v>
                </c:pt>
                <c:pt idx="36">
                  <c:v>51.068840738012192</c:v>
                </c:pt>
                <c:pt idx="37">
                  <c:v>50.792849379979444</c:v>
                </c:pt>
                <c:pt idx="38">
                  <c:v>51.381912568421399</c:v>
                </c:pt>
                <c:pt idx="39">
                  <c:v>50.711434751836791</c:v>
                </c:pt>
                <c:pt idx="40">
                  <c:v>51.361918671715323</c:v>
                </c:pt>
                <c:pt idx="41">
                  <c:v>50.7941303167839</c:v>
                </c:pt>
                <c:pt idx="42">
                  <c:v>50.474435477994895</c:v>
                </c:pt>
                <c:pt idx="43">
                  <c:v>51.03589355151405</c:v>
                </c:pt>
                <c:pt idx="44">
                  <c:v>50.364856466377056</c:v>
                </c:pt>
                <c:pt idx="45">
                  <c:v>50.692869690962048</c:v>
                </c:pt>
                <c:pt idx="46">
                  <c:v>51.026818594969008</c:v>
                </c:pt>
                <c:pt idx="47">
                  <c:v>50.884822918931761</c:v>
                </c:pt>
                <c:pt idx="48">
                  <c:v>50.931192760472499</c:v>
                </c:pt>
                <c:pt idx="49">
                  <c:v>50.190025736890412</c:v>
                </c:pt>
                <c:pt idx="50">
                  <c:v>50.954956458243636</c:v>
                </c:pt>
                <c:pt idx="51">
                  <c:v>50.78311554651944</c:v>
                </c:pt>
                <c:pt idx="52">
                  <c:v>50.54969985375925</c:v>
                </c:pt>
                <c:pt idx="53">
                  <c:v>50.139865198921726</c:v>
                </c:pt>
                <c:pt idx="54">
                  <c:v>50.12022803177495</c:v>
                </c:pt>
                <c:pt idx="55">
                  <c:v>50.650605026425943</c:v>
                </c:pt>
                <c:pt idx="56">
                  <c:v>50.794469817915136</c:v>
                </c:pt>
                <c:pt idx="57">
                  <c:v>50.455028051040685</c:v>
                </c:pt>
                <c:pt idx="58">
                  <c:v>51.206428874097533</c:v>
                </c:pt>
                <c:pt idx="59">
                  <c:v>50.626442104755846</c:v>
                </c:pt>
                <c:pt idx="60">
                  <c:v>50.565251320746107</c:v>
                </c:pt>
                <c:pt idx="61">
                  <c:v>50.674216436917966</c:v>
                </c:pt>
                <c:pt idx="62">
                  <c:v>50.103805671581917</c:v>
                </c:pt>
                <c:pt idx="63">
                  <c:v>50.227049515917976</c:v>
                </c:pt>
                <c:pt idx="64">
                  <c:v>50.399552142434892</c:v>
                </c:pt>
                <c:pt idx="65">
                  <c:v>50.346630164457892</c:v>
                </c:pt>
                <c:pt idx="66">
                  <c:v>50.249957003840812</c:v>
                </c:pt>
                <c:pt idx="67">
                  <c:v>50.71458450188257</c:v>
                </c:pt>
                <c:pt idx="68">
                  <c:v>50.586834972715295</c:v>
                </c:pt>
                <c:pt idx="69">
                  <c:v>50.747222222395337</c:v>
                </c:pt>
                <c:pt idx="70">
                  <c:v>49.614579430518539</c:v>
                </c:pt>
                <c:pt idx="71">
                  <c:v>50.476784885652336</c:v>
                </c:pt>
                <c:pt idx="72">
                  <c:v>50.983011992428395</c:v>
                </c:pt>
                <c:pt idx="73">
                  <c:v>50.777854680465914</c:v>
                </c:pt>
                <c:pt idx="74">
                  <c:v>50.471550889997559</c:v>
                </c:pt>
                <c:pt idx="75">
                  <c:v>50.266544099652464</c:v>
                </c:pt>
                <c:pt idx="76">
                  <c:v>50.384713419567262</c:v>
                </c:pt>
                <c:pt idx="77">
                  <c:v>50.697839975620582</c:v>
                </c:pt>
                <c:pt idx="78">
                  <c:v>50.255334600543236</c:v>
                </c:pt>
                <c:pt idx="79">
                  <c:v>50.238299553020063</c:v>
                </c:pt>
                <c:pt idx="80">
                  <c:v>50.038574894351186</c:v>
                </c:pt>
                <c:pt idx="81">
                  <c:v>51.230009230253756</c:v>
                </c:pt>
                <c:pt idx="82">
                  <c:v>50.597252017035608</c:v>
                </c:pt>
                <c:pt idx="83">
                  <c:v>50.959908419270917</c:v>
                </c:pt>
                <c:pt idx="84">
                  <c:v>50.488153015020551</c:v>
                </c:pt>
                <c:pt idx="85">
                  <c:v>50.166754048399689</c:v>
                </c:pt>
                <c:pt idx="86">
                  <c:v>50.351440174019608</c:v>
                </c:pt>
                <c:pt idx="87">
                  <c:v>50.200216510037265</c:v>
                </c:pt>
                <c:pt idx="88">
                  <c:v>49.742930502584471</c:v>
                </c:pt>
                <c:pt idx="89">
                  <c:v>50.403337868499761</c:v>
                </c:pt>
                <c:pt idx="90">
                  <c:v>50.125243788915888</c:v>
                </c:pt>
                <c:pt idx="91">
                  <c:v>50.584282198636465</c:v>
                </c:pt>
                <c:pt idx="92">
                  <c:v>50.90571489292757</c:v>
                </c:pt>
                <c:pt idx="93">
                  <c:v>50.612787674018591</c:v>
                </c:pt>
                <c:pt idx="94">
                  <c:v>50.38487816070549</c:v>
                </c:pt>
                <c:pt idx="95">
                  <c:v>51.173390103195317</c:v>
                </c:pt>
                <c:pt idx="96">
                  <c:v>50.877832280845759</c:v>
                </c:pt>
                <c:pt idx="97">
                  <c:v>50.042843010498139</c:v>
                </c:pt>
                <c:pt idx="98">
                  <c:v>50.383625357198177</c:v>
                </c:pt>
                <c:pt idx="99">
                  <c:v>50.126566154365399</c:v>
                </c:pt>
                <c:pt idx="100">
                  <c:v>51.000278231633025</c:v>
                </c:pt>
                <c:pt idx="101">
                  <c:v>50.566756006068417</c:v>
                </c:pt>
                <c:pt idx="102">
                  <c:v>50.491578823437607</c:v>
                </c:pt>
                <c:pt idx="103">
                  <c:v>50.56883299499853</c:v>
                </c:pt>
                <c:pt idx="104">
                  <c:v>50.475496797650685</c:v>
                </c:pt>
                <c:pt idx="105">
                  <c:v>50.47568163050893</c:v>
                </c:pt>
                <c:pt idx="106">
                  <c:v>49.878821188433541</c:v>
                </c:pt>
                <c:pt idx="107">
                  <c:v>50.558406193255507</c:v>
                </c:pt>
                <c:pt idx="108">
                  <c:v>50.922174892661836</c:v>
                </c:pt>
                <c:pt idx="109">
                  <c:v>50.681391718147687</c:v>
                </c:pt>
                <c:pt idx="110">
                  <c:v>49.510329486990791</c:v>
                </c:pt>
                <c:pt idx="111">
                  <c:v>50.740569888924867</c:v>
                </c:pt>
                <c:pt idx="112">
                  <c:v>50.868796945263689</c:v>
                </c:pt>
                <c:pt idx="113">
                  <c:v>50.6413096625812</c:v>
                </c:pt>
                <c:pt idx="114">
                  <c:v>50.440287673412158</c:v>
                </c:pt>
                <c:pt idx="115">
                  <c:v>49.849099111839976</c:v>
                </c:pt>
                <c:pt idx="116">
                  <c:v>50.084226959662871</c:v>
                </c:pt>
                <c:pt idx="117">
                  <c:v>50.399560257708487</c:v>
                </c:pt>
                <c:pt idx="118">
                  <c:v>49.64937010030075</c:v>
                </c:pt>
                <c:pt idx="119">
                  <c:v>50.482269466125366</c:v>
                </c:pt>
                <c:pt idx="120">
                  <c:v>50.357290167321871</c:v>
                </c:pt>
                <c:pt idx="121">
                  <c:v>49.969708394091484</c:v>
                </c:pt>
                <c:pt idx="122">
                  <c:v>50.978706469224932</c:v>
                </c:pt>
                <c:pt idx="123">
                  <c:v>49.63202052042071</c:v>
                </c:pt>
                <c:pt idx="124">
                  <c:v>50.246727489844858</c:v>
                </c:pt>
                <c:pt idx="125">
                  <c:v>49.663904240711076</c:v>
                </c:pt>
                <c:pt idx="126">
                  <c:v>50.878083612029918</c:v>
                </c:pt>
                <c:pt idx="127">
                  <c:v>50.22075547158574</c:v>
                </c:pt>
                <c:pt idx="128">
                  <c:v>50.8891869622421</c:v>
                </c:pt>
                <c:pt idx="129">
                  <c:v>50.660621743988528</c:v>
                </c:pt>
                <c:pt idx="130">
                  <c:v>50.159599432801841</c:v>
                </c:pt>
                <c:pt idx="131">
                  <c:v>49.896900145892943</c:v>
                </c:pt>
                <c:pt idx="132">
                  <c:v>50.910572146233527</c:v>
                </c:pt>
                <c:pt idx="133">
                  <c:v>49.868372620853414</c:v>
                </c:pt>
                <c:pt idx="134">
                  <c:v>50.566172504426234</c:v>
                </c:pt>
                <c:pt idx="135">
                  <c:v>49.973513254867434</c:v>
                </c:pt>
                <c:pt idx="136">
                  <c:v>50.625885098406243</c:v>
                </c:pt>
                <c:pt idx="137">
                  <c:v>50.072854501283977</c:v>
                </c:pt>
                <c:pt idx="138">
                  <c:v>51.052669523700189</c:v>
                </c:pt>
                <c:pt idx="139">
                  <c:v>50.232961640612579</c:v>
                </c:pt>
                <c:pt idx="140">
                  <c:v>50.225958668087294</c:v>
                </c:pt>
                <c:pt idx="141">
                  <c:v>50.04946630173837</c:v>
                </c:pt>
                <c:pt idx="142">
                  <c:v>50.120014003089693</c:v>
                </c:pt>
                <c:pt idx="143">
                  <c:v>49.687092950799013</c:v>
                </c:pt>
                <c:pt idx="144">
                  <c:v>49.362366126554186</c:v>
                </c:pt>
                <c:pt idx="145">
                  <c:v>49.934274058184897</c:v>
                </c:pt>
                <c:pt idx="146">
                  <c:v>50.329796520815236</c:v>
                </c:pt>
                <c:pt idx="147">
                  <c:v>50.628780465964098</c:v>
                </c:pt>
                <c:pt idx="148">
                  <c:v>50.792108339873266</c:v>
                </c:pt>
                <c:pt idx="149">
                  <c:v>50.301227017374664</c:v>
                </c:pt>
                <c:pt idx="150">
                  <c:v>49.587127165932259</c:v>
                </c:pt>
                <c:pt idx="151">
                  <c:v>51.113117505057247</c:v>
                </c:pt>
                <c:pt idx="152">
                  <c:v>50.083234668144492</c:v>
                </c:pt>
                <c:pt idx="153">
                  <c:v>50.695285085661389</c:v>
                </c:pt>
                <c:pt idx="154">
                  <c:v>50.095468850171898</c:v>
                </c:pt>
                <c:pt idx="155">
                  <c:v>50.088211210368684</c:v>
                </c:pt>
                <c:pt idx="156">
                  <c:v>50.510132328325682</c:v>
                </c:pt>
                <c:pt idx="157">
                  <c:v>49.861359795235138</c:v>
                </c:pt>
                <c:pt idx="158">
                  <c:v>50.840971059646307</c:v>
                </c:pt>
                <c:pt idx="159">
                  <c:v>50.593261048444489</c:v>
                </c:pt>
                <c:pt idx="160">
                  <c:v>50.300198192448107</c:v>
                </c:pt>
                <c:pt idx="161">
                  <c:v>50.671919920842171</c:v>
                </c:pt>
                <c:pt idx="162">
                  <c:v>50.875507809538554</c:v>
                </c:pt>
                <c:pt idx="163">
                  <c:v>49.805018995857651</c:v>
                </c:pt>
                <c:pt idx="164">
                  <c:v>50.331762813071322</c:v>
                </c:pt>
                <c:pt idx="165">
                  <c:v>49.340922945132569</c:v>
                </c:pt>
                <c:pt idx="166">
                  <c:v>50.256105091014064</c:v>
                </c:pt>
                <c:pt idx="167">
                  <c:v>49.618099121637428</c:v>
                </c:pt>
                <c:pt idx="168">
                  <c:v>50.724934812222912</c:v>
                </c:pt>
                <c:pt idx="169">
                  <c:v>50.201829969146637</c:v>
                </c:pt>
                <c:pt idx="170">
                  <c:v>50.589620478501203</c:v>
                </c:pt>
                <c:pt idx="171">
                  <c:v>50.335030455933833</c:v>
                </c:pt>
                <c:pt idx="172">
                  <c:v>50.568481702072887</c:v>
                </c:pt>
                <c:pt idx="173">
                  <c:v>50.752947094344748</c:v>
                </c:pt>
                <c:pt idx="174">
                  <c:v>50.328357970953846</c:v>
                </c:pt>
                <c:pt idx="175">
                  <c:v>50.817950965366343</c:v>
                </c:pt>
                <c:pt idx="176">
                  <c:v>51.077591170624494</c:v>
                </c:pt>
                <c:pt idx="177">
                  <c:v>50.811354123518022</c:v>
                </c:pt>
                <c:pt idx="178">
                  <c:v>51.337706316155078</c:v>
                </c:pt>
                <c:pt idx="179">
                  <c:v>49.633350736295718</c:v>
                </c:pt>
                <c:pt idx="180">
                  <c:v>50.465656283608972</c:v>
                </c:pt>
                <c:pt idx="181">
                  <c:v>50.744033374068543</c:v>
                </c:pt>
                <c:pt idx="182">
                  <c:v>49.641273833823405</c:v>
                </c:pt>
                <c:pt idx="183">
                  <c:v>49.662707581502112</c:v>
                </c:pt>
                <c:pt idx="184">
                  <c:v>49.860292304480133</c:v>
                </c:pt>
                <c:pt idx="185">
                  <c:v>49.772846453753374</c:v>
                </c:pt>
                <c:pt idx="186">
                  <c:v>50.735727715861003</c:v>
                </c:pt>
                <c:pt idx="187">
                  <c:v>50.188196805061004</c:v>
                </c:pt>
                <c:pt idx="188">
                  <c:v>49.91595045897504</c:v>
                </c:pt>
                <c:pt idx="189">
                  <c:v>50.63085726721026</c:v>
                </c:pt>
                <c:pt idx="190">
                  <c:v>49.557429519303469</c:v>
                </c:pt>
                <c:pt idx="191">
                  <c:v>50.602952335136344</c:v>
                </c:pt>
                <c:pt idx="192">
                  <c:v>50.665965744632103</c:v>
                </c:pt>
                <c:pt idx="193">
                  <c:v>49.477129193140243</c:v>
                </c:pt>
                <c:pt idx="194">
                  <c:v>50.309795168448211</c:v>
                </c:pt>
                <c:pt idx="195">
                  <c:v>50.162698797153148</c:v>
                </c:pt>
                <c:pt idx="196">
                  <c:v>50.138025577783459</c:v>
                </c:pt>
                <c:pt idx="197">
                  <c:v>50.522704144889602</c:v>
                </c:pt>
                <c:pt idx="198">
                  <c:v>49.918566175946758</c:v>
                </c:pt>
                <c:pt idx="199">
                  <c:v>50.705078362938096</c:v>
                </c:pt>
                <c:pt idx="200">
                  <c:v>50.369416584694484</c:v>
                </c:pt>
                <c:pt idx="201">
                  <c:v>50.379663262496081</c:v>
                </c:pt>
                <c:pt idx="202">
                  <c:v>50.376639622522625</c:v>
                </c:pt>
                <c:pt idx="203">
                  <c:v>49.907584251750599</c:v>
                </c:pt>
                <c:pt idx="204">
                  <c:v>50.137746787307265</c:v>
                </c:pt>
                <c:pt idx="205">
                  <c:v>50.504304144206046</c:v>
                </c:pt>
                <c:pt idx="206">
                  <c:v>49.906218899844248</c:v>
                </c:pt>
                <c:pt idx="207">
                  <c:v>50.67968030606626</c:v>
                </c:pt>
                <c:pt idx="208">
                  <c:v>51.204922705816365</c:v>
                </c:pt>
                <c:pt idx="209">
                  <c:v>50.542770354546107</c:v>
                </c:pt>
                <c:pt idx="210">
                  <c:v>50.463293157640663</c:v>
                </c:pt>
                <c:pt idx="211">
                  <c:v>50.362840414436747</c:v>
                </c:pt>
                <c:pt idx="212">
                  <c:v>50.132057270416496</c:v>
                </c:pt>
                <c:pt idx="213">
                  <c:v>50.353001853802361</c:v>
                </c:pt>
                <c:pt idx="214">
                  <c:v>50.46781177786017</c:v>
                </c:pt>
                <c:pt idx="215">
                  <c:v>50.255703600856641</c:v>
                </c:pt>
                <c:pt idx="216">
                  <c:v>50.742512589865797</c:v>
                </c:pt>
                <c:pt idx="217">
                  <c:v>50.573996532605712</c:v>
                </c:pt>
                <c:pt idx="218">
                  <c:v>50.696259479901329</c:v>
                </c:pt>
                <c:pt idx="219">
                  <c:v>51.031689554570143</c:v>
                </c:pt>
                <c:pt idx="220">
                  <c:v>50.461972528600747</c:v>
                </c:pt>
                <c:pt idx="221">
                  <c:v>49.364993523651847</c:v>
                </c:pt>
                <c:pt idx="222">
                  <c:v>51.052596393992822</c:v>
                </c:pt>
                <c:pt idx="223">
                  <c:v>49.730727914605524</c:v>
                </c:pt>
                <c:pt idx="224">
                  <c:v>50.981327479840601</c:v>
                </c:pt>
                <c:pt idx="225">
                  <c:v>49.695478343618255</c:v>
                </c:pt>
                <c:pt idx="226">
                  <c:v>50.70056875403548</c:v>
                </c:pt>
                <c:pt idx="227">
                  <c:v>50.616685657588583</c:v>
                </c:pt>
                <c:pt idx="228">
                  <c:v>50.427676970505658</c:v>
                </c:pt>
                <c:pt idx="229">
                  <c:v>49.724066142162961</c:v>
                </c:pt>
                <c:pt idx="230">
                  <c:v>51.246376775914491</c:v>
                </c:pt>
                <c:pt idx="231">
                  <c:v>49.977269920664895</c:v>
                </c:pt>
                <c:pt idx="232">
                  <c:v>50.799635534502428</c:v>
                </c:pt>
                <c:pt idx="233">
                  <c:v>50.679221411850662</c:v>
                </c:pt>
                <c:pt idx="234">
                  <c:v>50.391321563145979</c:v>
                </c:pt>
                <c:pt idx="235">
                  <c:v>49.914523712800943</c:v>
                </c:pt>
                <c:pt idx="236">
                  <c:v>50.708637193067986</c:v>
                </c:pt>
                <c:pt idx="237">
                  <c:v>50.658995310843459</c:v>
                </c:pt>
                <c:pt idx="238">
                  <c:v>50.351777331211707</c:v>
                </c:pt>
                <c:pt idx="239">
                  <c:v>50.351304508701091</c:v>
                </c:pt>
                <c:pt idx="240">
                  <c:v>50.704453167455156</c:v>
                </c:pt>
                <c:pt idx="241">
                  <c:v>50.830427108329495</c:v>
                </c:pt>
                <c:pt idx="242">
                  <c:v>50.545608401250838</c:v>
                </c:pt>
                <c:pt idx="243">
                  <c:v>49.630326818278689</c:v>
                </c:pt>
                <c:pt idx="244">
                  <c:v>50.738864253837328</c:v>
                </c:pt>
                <c:pt idx="245">
                  <c:v>50.252425062813408</c:v>
                </c:pt>
                <c:pt idx="246">
                  <c:v>50.724338665013001</c:v>
                </c:pt>
                <c:pt idx="247">
                  <c:v>50.367756101331651</c:v>
                </c:pt>
                <c:pt idx="248">
                  <c:v>50.343749671036655</c:v>
                </c:pt>
                <c:pt idx="249">
                  <c:v>50.965450564651704</c:v>
                </c:pt>
                <c:pt idx="250">
                  <c:v>50.251017769779999</c:v>
                </c:pt>
                <c:pt idx="251">
                  <c:v>51.013976996229538</c:v>
                </c:pt>
                <c:pt idx="252">
                  <c:v>49.652995337454605</c:v>
                </c:pt>
                <c:pt idx="253">
                  <c:v>51.177423466046875</c:v>
                </c:pt>
                <c:pt idx="254">
                  <c:v>50.02739673475611</c:v>
                </c:pt>
                <c:pt idx="255">
                  <c:v>49.885898604354253</c:v>
                </c:pt>
                <c:pt idx="256">
                  <c:v>51.113023391220395</c:v>
                </c:pt>
                <c:pt idx="257">
                  <c:v>50.200341177178849</c:v>
                </c:pt>
                <c:pt idx="258">
                  <c:v>49.723615367276047</c:v>
                </c:pt>
                <c:pt idx="259">
                  <c:v>50.548336415709485</c:v>
                </c:pt>
                <c:pt idx="260">
                  <c:v>50.051691139590119</c:v>
                </c:pt>
                <c:pt idx="261">
                  <c:v>50.832515989339974</c:v>
                </c:pt>
                <c:pt idx="262">
                  <c:v>50.020577190158818</c:v>
                </c:pt>
                <c:pt idx="263">
                  <c:v>50.53212588930549</c:v>
                </c:pt>
                <c:pt idx="264">
                  <c:v>50.144652927783234</c:v>
                </c:pt>
                <c:pt idx="265">
                  <c:v>51.098807809377021</c:v>
                </c:pt>
                <c:pt idx="266">
                  <c:v>49.346151369380372</c:v>
                </c:pt>
                <c:pt idx="267">
                  <c:v>50.920533913218492</c:v>
                </c:pt>
                <c:pt idx="268">
                  <c:v>50.903334760770562</c:v>
                </c:pt>
                <c:pt idx="269">
                  <c:v>50.219970843683882</c:v>
                </c:pt>
                <c:pt idx="270">
                  <c:v>50.23867967545862</c:v>
                </c:pt>
                <c:pt idx="271">
                  <c:v>50.53079233955561</c:v>
                </c:pt>
                <c:pt idx="272">
                  <c:v>50.785911438245982</c:v>
                </c:pt>
                <c:pt idx="273">
                  <c:v>49.673714473287468</c:v>
                </c:pt>
                <c:pt idx="274">
                  <c:v>50.615142670944593</c:v>
                </c:pt>
                <c:pt idx="275">
                  <c:v>50.074439297219612</c:v>
                </c:pt>
                <c:pt idx="276">
                  <c:v>50.66699833437773</c:v>
                </c:pt>
                <c:pt idx="277">
                  <c:v>49.522686638229281</c:v>
                </c:pt>
                <c:pt idx="278">
                  <c:v>50.653813722821738</c:v>
                </c:pt>
                <c:pt idx="279">
                  <c:v>51.092446111372482</c:v>
                </c:pt>
                <c:pt idx="280">
                  <c:v>49.491909401469002</c:v>
                </c:pt>
                <c:pt idx="281">
                  <c:v>50.007529104989572</c:v>
                </c:pt>
                <c:pt idx="282">
                  <c:v>50.315845814637093</c:v>
                </c:pt>
                <c:pt idx="283">
                  <c:v>50.232306306201203</c:v>
                </c:pt>
                <c:pt idx="284">
                  <c:v>50.567534767277401</c:v>
                </c:pt>
                <c:pt idx="285">
                  <c:v>50.644307384553763</c:v>
                </c:pt>
                <c:pt idx="286">
                  <c:v>50.502400788906542</c:v>
                </c:pt>
                <c:pt idx="287">
                  <c:v>49.677730412604191</c:v>
                </c:pt>
                <c:pt idx="288">
                  <c:v>50.989384527383784</c:v>
                </c:pt>
                <c:pt idx="289">
                  <c:v>50.484208648592869</c:v>
                </c:pt>
                <c:pt idx="290">
                  <c:v>50.244237431988203</c:v>
                </c:pt>
                <c:pt idx="291">
                  <c:v>50.73684299178155</c:v>
                </c:pt>
                <c:pt idx="292">
                  <c:v>50.219794527490393</c:v>
                </c:pt>
                <c:pt idx="293">
                  <c:v>49.852242118126263</c:v>
                </c:pt>
                <c:pt idx="294">
                  <c:v>49.877176717798676</c:v>
                </c:pt>
                <c:pt idx="295">
                  <c:v>50.794157106149143</c:v>
                </c:pt>
                <c:pt idx="296">
                  <c:v>49.951887343089737</c:v>
                </c:pt>
                <c:pt idx="297">
                  <c:v>50.621650082676766</c:v>
                </c:pt>
                <c:pt idx="298">
                  <c:v>50.243578731576051</c:v>
                </c:pt>
                <c:pt idx="299">
                  <c:v>50.720378085371074</c:v>
                </c:pt>
                <c:pt idx="300">
                  <c:v>50.624443150270771</c:v>
                </c:pt>
                <c:pt idx="301">
                  <c:v>51.191956977873701</c:v>
                </c:pt>
                <c:pt idx="302">
                  <c:v>50.646238762163186</c:v>
                </c:pt>
                <c:pt idx="303">
                  <c:v>49.730804041520308</c:v>
                </c:pt>
                <c:pt idx="304">
                  <c:v>49.933481334087858</c:v>
                </c:pt>
                <c:pt idx="305">
                  <c:v>49.974618749852574</c:v>
                </c:pt>
                <c:pt idx="306">
                  <c:v>50.306817906647794</c:v>
                </c:pt>
                <c:pt idx="307">
                  <c:v>51.182056916453739</c:v>
                </c:pt>
                <c:pt idx="308">
                  <c:v>50.527363667217124</c:v>
                </c:pt>
                <c:pt idx="309">
                  <c:v>50.341093930300815</c:v>
                </c:pt>
                <c:pt idx="310">
                  <c:v>51.227105682845092</c:v>
                </c:pt>
                <c:pt idx="311">
                  <c:v>50.561982665577801</c:v>
                </c:pt>
                <c:pt idx="312">
                  <c:v>50.371473399235498</c:v>
                </c:pt>
                <c:pt idx="313">
                  <c:v>51.39205612231104</c:v>
                </c:pt>
                <c:pt idx="314">
                  <c:v>50.945031435232451</c:v>
                </c:pt>
                <c:pt idx="315">
                  <c:v>49.748642772633069</c:v>
                </c:pt>
                <c:pt idx="316">
                  <c:v>50.748203610939299</c:v>
                </c:pt>
                <c:pt idx="317">
                  <c:v>49.636416079465839</c:v>
                </c:pt>
                <c:pt idx="318">
                  <c:v>50.769289363616579</c:v>
                </c:pt>
                <c:pt idx="319">
                  <c:v>50.995871719369973</c:v>
                </c:pt>
                <c:pt idx="320">
                  <c:v>49.928829346303452</c:v>
                </c:pt>
                <c:pt idx="321">
                  <c:v>49.831003787869172</c:v>
                </c:pt>
                <c:pt idx="322">
                  <c:v>50.259541856653918</c:v>
                </c:pt>
                <c:pt idx="323">
                  <c:v>50.690071837800303</c:v>
                </c:pt>
                <c:pt idx="324">
                  <c:v>50.163948101512275</c:v>
                </c:pt>
                <c:pt idx="325">
                  <c:v>50.443956712783347</c:v>
                </c:pt>
                <c:pt idx="326">
                  <c:v>50.624123193925243</c:v>
                </c:pt>
                <c:pt idx="327">
                  <c:v>50.533890727716624</c:v>
                </c:pt>
                <c:pt idx="328">
                  <c:v>50.929017818426196</c:v>
                </c:pt>
                <c:pt idx="329">
                  <c:v>51.012406560612995</c:v>
                </c:pt>
                <c:pt idx="330">
                  <c:v>50.872923321571839</c:v>
                </c:pt>
                <c:pt idx="331">
                  <c:v>49.760152678562925</c:v>
                </c:pt>
                <c:pt idx="332">
                  <c:v>50.1140012674975</c:v>
                </c:pt>
                <c:pt idx="333">
                  <c:v>50.76275412106861</c:v>
                </c:pt>
                <c:pt idx="334">
                  <c:v>51.129094771017499</c:v>
                </c:pt>
                <c:pt idx="335">
                  <c:v>50.63396449716376</c:v>
                </c:pt>
                <c:pt idx="336">
                  <c:v>49.812193666106502</c:v>
                </c:pt>
                <c:pt idx="337">
                  <c:v>51.18322902428055</c:v>
                </c:pt>
                <c:pt idx="338">
                  <c:v>49.748753087987538</c:v>
                </c:pt>
                <c:pt idx="339">
                  <c:v>49.688320048635717</c:v>
                </c:pt>
                <c:pt idx="340">
                  <c:v>50.23161175614954</c:v>
                </c:pt>
                <c:pt idx="341">
                  <c:v>50.750337146556788</c:v>
                </c:pt>
                <c:pt idx="342">
                  <c:v>50.316648212408261</c:v>
                </c:pt>
                <c:pt idx="343">
                  <c:v>50.385629307221294</c:v>
                </c:pt>
                <c:pt idx="344">
                  <c:v>50.22677475826606</c:v>
                </c:pt>
                <c:pt idx="345">
                  <c:v>50.232126867938867</c:v>
                </c:pt>
                <c:pt idx="346">
                  <c:v>50.101995485121932</c:v>
                </c:pt>
                <c:pt idx="347">
                  <c:v>50.412440399090663</c:v>
                </c:pt>
                <c:pt idx="348">
                  <c:v>49.774248806589164</c:v>
                </c:pt>
                <c:pt idx="349">
                  <c:v>50.202770360447978</c:v>
                </c:pt>
                <c:pt idx="350">
                  <c:v>50.23932537133264</c:v>
                </c:pt>
                <c:pt idx="351">
                  <c:v>50.363441061284149</c:v>
                </c:pt>
                <c:pt idx="352">
                  <c:v>49.982830999001663</c:v>
                </c:pt>
                <c:pt idx="353">
                  <c:v>50.335807948860058</c:v>
                </c:pt>
                <c:pt idx="354">
                  <c:v>50.249011377488841</c:v>
                </c:pt>
                <c:pt idx="355">
                  <c:v>50.37003531796487</c:v>
                </c:pt>
                <c:pt idx="356">
                  <c:v>49.876325454738826</c:v>
                </c:pt>
                <c:pt idx="357">
                  <c:v>50.37856701442189</c:v>
                </c:pt>
                <c:pt idx="358">
                  <c:v>50.339692963435972</c:v>
                </c:pt>
                <c:pt idx="359">
                  <c:v>50.187937797168885</c:v>
                </c:pt>
                <c:pt idx="360">
                  <c:v>50.570298908608137</c:v>
                </c:pt>
                <c:pt idx="361">
                  <c:v>50.588423060856613</c:v>
                </c:pt>
                <c:pt idx="362">
                  <c:v>50.050384733614848</c:v>
                </c:pt>
                <c:pt idx="363">
                  <c:v>50.63135184441672</c:v>
                </c:pt>
                <c:pt idx="364">
                  <c:v>50.425963104006968</c:v>
                </c:pt>
                <c:pt idx="365">
                  <c:v>50.493125032372475</c:v>
                </c:pt>
                <c:pt idx="366">
                  <c:v>50.131445667829389</c:v>
                </c:pt>
                <c:pt idx="367">
                  <c:v>49.9749240472187</c:v>
                </c:pt>
                <c:pt idx="368">
                  <c:v>50.24813279541025</c:v>
                </c:pt>
                <c:pt idx="369">
                  <c:v>49.948307053878757</c:v>
                </c:pt>
                <c:pt idx="370">
                  <c:v>49.450406322036628</c:v>
                </c:pt>
                <c:pt idx="371">
                  <c:v>50.549964840596651</c:v>
                </c:pt>
                <c:pt idx="372">
                  <c:v>49.589208951347345</c:v>
                </c:pt>
                <c:pt idx="373">
                  <c:v>50.100445892607169</c:v>
                </c:pt>
                <c:pt idx="374">
                  <c:v>50.58814553685098</c:v>
                </c:pt>
                <c:pt idx="375">
                  <c:v>49.529529975362813</c:v>
                </c:pt>
                <c:pt idx="376">
                  <c:v>49.859383837513796</c:v>
                </c:pt>
                <c:pt idx="377">
                  <c:v>50.151007860324164</c:v>
                </c:pt>
                <c:pt idx="378">
                  <c:v>50.543682646775025</c:v>
                </c:pt>
                <c:pt idx="379">
                  <c:v>50.936907075236334</c:v>
                </c:pt>
                <c:pt idx="380">
                  <c:v>50.244946418896824</c:v>
                </c:pt>
                <c:pt idx="381">
                  <c:v>50.265654036111826</c:v>
                </c:pt>
                <c:pt idx="382">
                  <c:v>50.10394241672963</c:v>
                </c:pt>
                <c:pt idx="383">
                  <c:v>50.747216524374174</c:v>
                </c:pt>
                <c:pt idx="384">
                  <c:v>49.63187902548588</c:v>
                </c:pt>
                <c:pt idx="385">
                  <c:v>50.966617367384167</c:v>
                </c:pt>
                <c:pt idx="386">
                  <c:v>51.0225165622386</c:v>
                </c:pt>
                <c:pt idx="387">
                  <c:v>49.591698422310131</c:v>
                </c:pt>
                <c:pt idx="388">
                  <c:v>50.228183271066719</c:v>
                </c:pt>
                <c:pt idx="389">
                  <c:v>49.99907916189855</c:v>
                </c:pt>
                <c:pt idx="390">
                  <c:v>50.014785691491142</c:v>
                </c:pt>
                <c:pt idx="391">
                  <c:v>50.086678847226359</c:v>
                </c:pt>
                <c:pt idx="392">
                  <c:v>49.858230669230778</c:v>
                </c:pt>
                <c:pt idx="393">
                  <c:v>49.731986543626974</c:v>
                </c:pt>
                <c:pt idx="394">
                  <c:v>50.573327233956618</c:v>
                </c:pt>
                <c:pt idx="395">
                  <c:v>50.059123439266394</c:v>
                </c:pt>
                <c:pt idx="396">
                  <c:v>50.390660496411435</c:v>
                </c:pt>
                <c:pt idx="397">
                  <c:v>50.666868032288569</c:v>
                </c:pt>
                <c:pt idx="398">
                  <c:v>50.114939942732981</c:v>
                </c:pt>
                <c:pt idx="399">
                  <c:v>50.554799959672593</c:v>
                </c:pt>
                <c:pt idx="400">
                  <c:v>49.917293894908788</c:v>
                </c:pt>
                <c:pt idx="401">
                  <c:v>50.428088856216263</c:v>
                </c:pt>
                <c:pt idx="402">
                  <c:v>50.24506840362919</c:v>
                </c:pt>
                <c:pt idx="403">
                  <c:v>49.470586665300871</c:v>
                </c:pt>
                <c:pt idx="404">
                  <c:v>50.33970065896542</c:v>
                </c:pt>
                <c:pt idx="405">
                  <c:v>50.05866165392932</c:v>
                </c:pt>
                <c:pt idx="406">
                  <c:v>50.22968145326729</c:v>
                </c:pt>
                <c:pt idx="407">
                  <c:v>49.900645877719249</c:v>
                </c:pt>
                <c:pt idx="408">
                  <c:v>50.739740981176979</c:v>
                </c:pt>
                <c:pt idx="409">
                  <c:v>50.167951290195852</c:v>
                </c:pt>
                <c:pt idx="410">
                  <c:v>50.083413300112817</c:v>
                </c:pt>
                <c:pt idx="411">
                  <c:v>50.484783705195497</c:v>
                </c:pt>
                <c:pt idx="412">
                  <c:v>50.655114258637965</c:v>
                </c:pt>
                <c:pt idx="413">
                  <c:v>50.30566615413786</c:v>
                </c:pt>
                <c:pt idx="414">
                  <c:v>50.36745514957488</c:v>
                </c:pt>
                <c:pt idx="415">
                  <c:v>50.013158657569726</c:v>
                </c:pt>
                <c:pt idx="416">
                  <c:v>49.6583052049793</c:v>
                </c:pt>
                <c:pt idx="417">
                  <c:v>50.435154564982057</c:v>
                </c:pt>
                <c:pt idx="418">
                  <c:v>50.48351746610993</c:v>
                </c:pt>
                <c:pt idx="419">
                  <c:v>49.552192999729918</c:v>
                </c:pt>
                <c:pt idx="420">
                  <c:v>50.456707785939543</c:v>
                </c:pt>
                <c:pt idx="421">
                  <c:v>50.381318985322167</c:v>
                </c:pt>
                <c:pt idx="422">
                  <c:v>49.720871708575395</c:v>
                </c:pt>
                <c:pt idx="423">
                  <c:v>49.875274143547003</c:v>
                </c:pt>
                <c:pt idx="424">
                  <c:v>49.452138386769086</c:v>
                </c:pt>
                <c:pt idx="425">
                  <c:v>50.402117922678578</c:v>
                </c:pt>
                <c:pt idx="426">
                  <c:v>49.839107732390772</c:v>
                </c:pt>
                <c:pt idx="427">
                  <c:v>50.079591629969968</c:v>
                </c:pt>
                <c:pt idx="428">
                  <c:v>50.324050765067497</c:v>
                </c:pt>
                <c:pt idx="429">
                  <c:v>49.982292372745768</c:v>
                </c:pt>
                <c:pt idx="430">
                  <c:v>50.681028989052614</c:v>
                </c:pt>
                <c:pt idx="431">
                  <c:v>50.039765308403894</c:v>
                </c:pt>
                <c:pt idx="432">
                  <c:v>50.431902362228342</c:v>
                </c:pt>
                <c:pt idx="433">
                  <c:v>50.261471662585443</c:v>
                </c:pt>
                <c:pt idx="434">
                  <c:v>50.525749411935429</c:v>
                </c:pt>
                <c:pt idx="435">
                  <c:v>50.417637649018836</c:v>
                </c:pt>
                <c:pt idx="436">
                  <c:v>49.521500523992707</c:v>
                </c:pt>
                <c:pt idx="437">
                  <c:v>50.30257358667474</c:v>
                </c:pt>
                <c:pt idx="438">
                  <c:v>50.382392166143376</c:v>
                </c:pt>
                <c:pt idx="439">
                  <c:v>49.732716989887948</c:v>
                </c:pt>
                <c:pt idx="440">
                  <c:v>49.728697253309115</c:v>
                </c:pt>
                <c:pt idx="441">
                  <c:v>50.437791719631534</c:v>
                </c:pt>
                <c:pt idx="442">
                  <c:v>49.376058351290361</c:v>
                </c:pt>
                <c:pt idx="443">
                  <c:v>50.027775498148067</c:v>
                </c:pt>
                <c:pt idx="444">
                  <c:v>49.939322369473459</c:v>
                </c:pt>
                <c:pt idx="445">
                  <c:v>50.555386074261527</c:v>
                </c:pt>
                <c:pt idx="446">
                  <c:v>50.498083660035441</c:v>
                </c:pt>
                <c:pt idx="447">
                  <c:v>49.608771174021186</c:v>
                </c:pt>
                <c:pt idx="448">
                  <c:v>50.897142394811411</c:v>
                </c:pt>
                <c:pt idx="449">
                  <c:v>49.509792227999903</c:v>
                </c:pt>
                <c:pt idx="450">
                  <c:v>50.957487004992196</c:v>
                </c:pt>
                <c:pt idx="451">
                  <c:v>50.143327629164745</c:v>
                </c:pt>
                <c:pt idx="452">
                  <c:v>50.270431754443003</c:v>
                </c:pt>
                <c:pt idx="453">
                  <c:v>50.307035703210758</c:v>
                </c:pt>
                <c:pt idx="454">
                  <c:v>50.152839451979546</c:v>
                </c:pt>
                <c:pt idx="455">
                  <c:v>49.708232674688425</c:v>
                </c:pt>
                <c:pt idx="456">
                  <c:v>49.799412930773627</c:v>
                </c:pt>
                <c:pt idx="457">
                  <c:v>49.956630081348244</c:v>
                </c:pt>
                <c:pt idx="458">
                  <c:v>50.261663613458737</c:v>
                </c:pt>
                <c:pt idx="459">
                  <c:v>50.444800363360883</c:v>
                </c:pt>
                <c:pt idx="460">
                  <c:v>50.567047551699062</c:v>
                </c:pt>
                <c:pt idx="461">
                  <c:v>49.567875108140782</c:v>
                </c:pt>
                <c:pt idx="462">
                  <c:v>49.847587889546688</c:v>
                </c:pt>
                <c:pt idx="463">
                  <c:v>50.419008950580796</c:v>
                </c:pt>
                <c:pt idx="464">
                  <c:v>50.190369176656581</c:v>
                </c:pt>
                <c:pt idx="465">
                  <c:v>50.389851029093947</c:v>
                </c:pt>
                <c:pt idx="466">
                  <c:v>50.105938467065087</c:v>
                </c:pt>
                <c:pt idx="467">
                  <c:v>50.344639621397661</c:v>
                </c:pt>
                <c:pt idx="468">
                  <c:v>49.43887389299725</c:v>
                </c:pt>
                <c:pt idx="469">
                  <c:v>49.679678988378683</c:v>
                </c:pt>
                <c:pt idx="470">
                  <c:v>49.867662177133077</c:v>
                </c:pt>
                <c:pt idx="471">
                  <c:v>49.631010356551236</c:v>
                </c:pt>
                <c:pt idx="472">
                  <c:v>50.438637714594151</c:v>
                </c:pt>
                <c:pt idx="473">
                  <c:v>49.985261475825766</c:v>
                </c:pt>
                <c:pt idx="474">
                  <c:v>50.576214659608553</c:v>
                </c:pt>
                <c:pt idx="475">
                  <c:v>50.544235712577823</c:v>
                </c:pt>
                <c:pt idx="476">
                  <c:v>49.966587539968017</c:v>
                </c:pt>
                <c:pt idx="477">
                  <c:v>50.441730933963235</c:v>
                </c:pt>
                <c:pt idx="478">
                  <c:v>50.827436272917389</c:v>
                </c:pt>
                <c:pt idx="479">
                  <c:v>50.047975519229809</c:v>
                </c:pt>
                <c:pt idx="480">
                  <c:v>50.589084409008642</c:v>
                </c:pt>
                <c:pt idx="481">
                  <c:v>50.434327362979147</c:v>
                </c:pt>
                <c:pt idx="482">
                  <c:v>50.79131762056965</c:v>
                </c:pt>
                <c:pt idx="483">
                  <c:v>49.72773484784387</c:v>
                </c:pt>
                <c:pt idx="484">
                  <c:v>50.772054951136731</c:v>
                </c:pt>
                <c:pt idx="485">
                  <c:v>50.543841853807038</c:v>
                </c:pt>
                <c:pt idx="486">
                  <c:v>49.623402926345996</c:v>
                </c:pt>
                <c:pt idx="487">
                  <c:v>50.703260685476664</c:v>
                </c:pt>
                <c:pt idx="488">
                  <c:v>49.955173375705286</c:v>
                </c:pt>
                <c:pt idx="489">
                  <c:v>49.809680654075251</c:v>
                </c:pt>
                <c:pt idx="490">
                  <c:v>49.783477048950374</c:v>
                </c:pt>
                <c:pt idx="491">
                  <c:v>50.485728638059705</c:v>
                </c:pt>
                <c:pt idx="492">
                  <c:v>50.352348551797355</c:v>
                </c:pt>
                <c:pt idx="493">
                  <c:v>50.179187201592704</c:v>
                </c:pt>
                <c:pt idx="494">
                  <c:v>49.993494665425494</c:v>
                </c:pt>
                <c:pt idx="495">
                  <c:v>50.064832879747634</c:v>
                </c:pt>
                <c:pt idx="496">
                  <c:v>50.799293553926596</c:v>
                </c:pt>
                <c:pt idx="497">
                  <c:v>50.066029286372775</c:v>
                </c:pt>
                <c:pt idx="498">
                  <c:v>49.888643239170719</c:v>
                </c:pt>
                <c:pt idx="499">
                  <c:v>50.104023806368858</c:v>
                </c:pt>
                <c:pt idx="500">
                  <c:v>50.277951512213512</c:v>
                </c:pt>
                <c:pt idx="501">
                  <c:v>50.755685954694151</c:v>
                </c:pt>
                <c:pt idx="502">
                  <c:v>50.245681806137</c:v>
                </c:pt>
                <c:pt idx="503">
                  <c:v>50.210608679991587</c:v>
                </c:pt>
                <c:pt idx="504">
                  <c:v>50.063032561712198</c:v>
                </c:pt>
                <c:pt idx="505">
                  <c:v>50.833407303589532</c:v>
                </c:pt>
                <c:pt idx="506">
                  <c:v>50.178931642383212</c:v>
                </c:pt>
                <c:pt idx="507">
                  <c:v>49.977219897939428</c:v>
                </c:pt>
                <c:pt idx="508">
                  <c:v>49.925504869378884</c:v>
                </c:pt>
                <c:pt idx="509">
                  <c:v>50.552785873687597</c:v>
                </c:pt>
                <c:pt idx="510">
                  <c:v>50.741491748129491</c:v>
                </c:pt>
                <c:pt idx="511">
                  <c:v>50.044305408700168</c:v>
                </c:pt>
                <c:pt idx="512">
                  <c:v>49.862385561385231</c:v>
                </c:pt>
                <c:pt idx="513">
                  <c:v>49.951175550961743</c:v>
                </c:pt>
                <c:pt idx="514">
                  <c:v>50.339709203050454</c:v>
                </c:pt>
                <c:pt idx="515">
                  <c:v>49.850821530104021</c:v>
                </c:pt>
                <c:pt idx="516">
                  <c:v>50.390500764217492</c:v>
                </c:pt>
                <c:pt idx="517">
                  <c:v>49.711136922080065</c:v>
                </c:pt>
                <c:pt idx="518">
                  <c:v>49.584600897828146</c:v>
                </c:pt>
                <c:pt idx="519">
                  <c:v>50.818436471211605</c:v>
                </c:pt>
                <c:pt idx="520">
                  <c:v>50.535191431871041</c:v>
                </c:pt>
                <c:pt idx="521">
                  <c:v>50.350712691220892</c:v>
                </c:pt>
                <c:pt idx="522">
                  <c:v>50.242457885316327</c:v>
                </c:pt>
                <c:pt idx="523">
                  <c:v>50.484053344416694</c:v>
                </c:pt>
                <c:pt idx="524">
                  <c:v>50.626449295197304</c:v>
                </c:pt>
                <c:pt idx="525">
                  <c:v>50.592760577262226</c:v>
                </c:pt>
                <c:pt idx="526">
                  <c:v>49.67341390419989</c:v>
                </c:pt>
                <c:pt idx="527">
                  <c:v>50.04570736638108</c:v>
                </c:pt>
                <c:pt idx="528">
                  <c:v>50.472619238743626</c:v>
                </c:pt>
                <c:pt idx="529">
                  <c:v>50.523437672409678</c:v>
                </c:pt>
                <c:pt idx="530">
                  <c:v>50.648033555269173</c:v>
                </c:pt>
                <c:pt idx="531">
                  <c:v>49.951652925280598</c:v>
                </c:pt>
                <c:pt idx="532">
                  <c:v>49.629298009983984</c:v>
                </c:pt>
                <c:pt idx="533">
                  <c:v>50.311318542642866</c:v>
                </c:pt>
                <c:pt idx="534">
                  <c:v>50.092308909430436</c:v>
                </c:pt>
                <c:pt idx="535">
                  <c:v>50.877877439839651</c:v>
                </c:pt>
                <c:pt idx="536">
                  <c:v>50.464888821265113</c:v>
                </c:pt>
                <c:pt idx="537">
                  <c:v>50.280012271203944</c:v>
                </c:pt>
                <c:pt idx="538">
                  <c:v>49.778255541661082</c:v>
                </c:pt>
                <c:pt idx="539">
                  <c:v>50.236585979566094</c:v>
                </c:pt>
                <c:pt idx="540">
                  <c:v>49.6165856298731</c:v>
                </c:pt>
                <c:pt idx="541">
                  <c:v>480.21242124525338</c:v>
                </c:pt>
                <c:pt idx="542">
                  <c:v>49.907593471237298</c:v>
                </c:pt>
                <c:pt idx="543">
                  <c:v>49.861414806463721</c:v>
                </c:pt>
                <c:pt idx="544">
                  <c:v>49.678811531499562</c:v>
                </c:pt>
                <c:pt idx="545">
                  <c:v>49.872650668360407</c:v>
                </c:pt>
                <c:pt idx="546">
                  <c:v>50.640879443738328</c:v>
                </c:pt>
                <c:pt idx="547">
                  <c:v>50.096361325877396</c:v>
                </c:pt>
                <c:pt idx="548">
                  <c:v>49.89124550274834</c:v>
                </c:pt>
                <c:pt idx="549">
                  <c:v>49.960053032260532</c:v>
                </c:pt>
                <c:pt idx="550">
                  <c:v>49.917235344595653</c:v>
                </c:pt>
                <c:pt idx="551">
                  <c:v>50.75936240633434</c:v>
                </c:pt>
                <c:pt idx="552">
                  <c:v>49.984564408522061</c:v>
                </c:pt>
                <c:pt idx="553">
                  <c:v>50.417982678052226</c:v>
                </c:pt>
                <c:pt idx="554">
                  <c:v>50.495886038522684</c:v>
                </c:pt>
                <c:pt idx="555">
                  <c:v>50.243590508336176</c:v>
                </c:pt>
                <c:pt idx="556">
                  <c:v>50.350936445951191</c:v>
                </c:pt>
                <c:pt idx="557">
                  <c:v>50.257667586435325</c:v>
                </c:pt>
                <c:pt idx="558">
                  <c:v>50.443431834823791</c:v>
                </c:pt>
                <c:pt idx="559">
                  <c:v>49.744267486754055</c:v>
                </c:pt>
                <c:pt idx="560">
                  <c:v>49.577126762862463</c:v>
                </c:pt>
                <c:pt idx="561">
                  <c:v>50.686979896025825</c:v>
                </c:pt>
                <c:pt idx="562">
                  <c:v>51.271416498998619</c:v>
                </c:pt>
                <c:pt idx="563">
                  <c:v>50.417195709183638</c:v>
                </c:pt>
                <c:pt idx="564">
                  <c:v>50.728795749204224</c:v>
                </c:pt>
                <c:pt idx="565">
                  <c:v>50.1004908509316</c:v>
                </c:pt>
                <c:pt idx="566">
                  <c:v>50.375941183348743</c:v>
                </c:pt>
                <c:pt idx="567">
                  <c:v>49.883611586822028</c:v>
                </c:pt>
                <c:pt idx="568">
                  <c:v>49.923718104724941</c:v>
                </c:pt>
                <c:pt idx="569">
                  <c:v>50.583456158697217</c:v>
                </c:pt>
                <c:pt idx="570">
                  <c:v>50.643540350906548</c:v>
                </c:pt>
                <c:pt idx="571">
                  <c:v>50.887785035758782</c:v>
                </c:pt>
                <c:pt idx="572">
                  <c:v>50.479440819045578</c:v>
                </c:pt>
                <c:pt idx="573">
                  <c:v>50.462785237177606</c:v>
                </c:pt>
                <c:pt idx="574">
                  <c:v>50.575717581760422</c:v>
                </c:pt>
                <c:pt idx="575">
                  <c:v>49.993775415401856</c:v>
                </c:pt>
                <c:pt idx="576">
                  <c:v>50.642587936179709</c:v>
                </c:pt>
                <c:pt idx="577">
                  <c:v>50.074001851437004</c:v>
                </c:pt>
                <c:pt idx="578">
                  <c:v>50.412967994017762</c:v>
                </c:pt>
                <c:pt idx="579">
                  <c:v>49.976015404469422</c:v>
                </c:pt>
                <c:pt idx="580">
                  <c:v>50.40735332732919</c:v>
                </c:pt>
                <c:pt idx="581">
                  <c:v>49.826288616264023</c:v>
                </c:pt>
                <c:pt idx="582">
                  <c:v>50.248398558763768</c:v>
                </c:pt>
                <c:pt idx="583">
                  <c:v>49.832127703864984</c:v>
                </c:pt>
                <c:pt idx="584">
                  <c:v>49.834670202827816</c:v>
                </c:pt>
                <c:pt idx="585">
                  <c:v>49.863529281673358</c:v>
                </c:pt>
                <c:pt idx="586">
                  <c:v>50.342507168404197</c:v>
                </c:pt>
                <c:pt idx="587">
                  <c:v>50.027479571159475</c:v>
                </c:pt>
                <c:pt idx="588">
                  <c:v>50.700042933308332</c:v>
                </c:pt>
                <c:pt idx="589">
                  <c:v>49.721469742571109</c:v>
                </c:pt>
                <c:pt idx="590">
                  <c:v>50.150101071879646</c:v>
                </c:pt>
                <c:pt idx="591">
                  <c:v>50.215963946944797</c:v>
                </c:pt>
                <c:pt idx="592">
                  <c:v>50.380068840241755</c:v>
                </c:pt>
                <c:pt idx="593">
                  <c:v>50.229857479824631</c:v>
                </c:pt>
                <c:pt idx="594">
                  <c:v>49.888177131549561</c:v>
                </c:pt>
                <c:pt idx="595">
                  <c:v>50.582045367023539</c:v>
                </c:pt>
                <c:pt idx="596">
                  <c:v>50.554089862565839</c:v>
                </c:pt>
                <c:pt idx="597">
                  <c:v>50.161896254372103</c:v>
                </c:pt>
                <c:pt idx="598">
                  <c:v>50.101874664811973</c:v>
                </c:pt>
                <c:pt idx="599">
                  <c:v>50.340321306072511</c:v>
                </c:pt>
                <c:pt idx="600">
                  <c:v>50.090310863727822</c:v>
                </c:pt>
                <c:pt idx="601">
                  <c:v>50.482906848329009</c:v>
                </c:pt>
                <c:pt idx="602">
                  <c:v>50.020696202313509</c:v>
                </c:pt>
                <c:pt idx="603">
                  <c:v>49.798440665997127</c:v>
                </c:pt>
                <c:pt idx="604">
                  <c:v>49.934596672395777</c:v>
                </c:pt>
                <c:pt idx="605">
                  <c:v>50.489597890289268</c:v>
                </c:pt>
                <c:pt idx="606">
                  <c:v>49.92087403604566</c:v>
                </c:pt>
                <c:pt idx="607">
                  <c:v>50.035799690330869</c:v>
                </c:pt>
                <c:pt idx="608">
                  <c:v>50.521807616443269</c:v>
                </c:pt>
                <c:pt idx="609">
                  <c:v>49.981207274003737</c:v>
                </c:pt>
                <c:pt idx="610">
                  <c:v>50.68706916053867</c:v>
                </c:pt>
                <c:pt idx="611">
                  <c:v>50.038235509328864</c:v>
                </c:pt>
                <c:pt idx="612">
                  <c:v>50.566570358355371</c:v>
                </c:pt>
                <c:pt idx="613">
                  <c:v>50.056288006260317</c:v>
                </c:pt>
                <c:pt idx="614">
                  <c:v>50.244562863879494</c:v>
                </c:pt>
                <c:pt idx="615">
                  <c:v>50.114724719307034</c:v>
                </c:pt>
                <c:pt idx="616">
                  <c:v>50.179528387993692</c:v>
                </c:pt>
                <c:pt idx="617">
                  <c:v>50.980037661069453</c:v>
                </c:pt>
                <c:pt idx="618">
                  <c:v>49.957077953698558</c:v>
                </c:pt>
                <c:pt idx="619">
                  <c:v>50.873270758324388</c:v>
                </c:pt>
                <c:pt idx="620">
                  <c:v>49.930159285095478</c:v>
                </c:pt>
                <c:pt idx="621">
                  <c:v>49.861369827126502</c:v>
                </c:pt>
                <c:pt idx="622">
                  <c:v>49.918764785600217</c:v>
                </c:pt>
                <c:pt idx="623">
                  <c:v>49.845292273341897</c:v>
                </c:pt>
                <c:pt idx="624">
                  <c:v>49.847450924574225</c:v>
                </c:pt>
                <c:pt idx="625">
                  <c:v>49.957549993977835</c:v>
                </c:pt>
                <c:pt idx="626">
                  <c:v>49.720188904791442</c:v>
                </c:pt>
                <c:pt idx="627">
                  <c:v>50.060870966318632</c:v>
                </c:pt>
                <c:pt idx="628">
                  <c:v>50.086670925191058</c:v>
                </c:pt>
                <c:pt idx="629">
                  <c:v>51.046329680596294</c:v>
                </c:pt>
                <c:pt idx="630">
                  <c:v>50.110656850815829</c:v>
                </c:pt>
                <c:pt idx="631">
                  <c:v>50.063871791235677</c:v>
                </c:pt>
                <c:pt idx="632">
                  <c:v>49.99454010828547</c:v>
                </c:pt>
                <c:pt idx="633">
                  <c:v>50.859774593086641</c:v>
                </c:pt>
                <c:pt idx="634">
                  <c:v>49.989842723353981</c:v>
                </c:pt>
                <c:pt idx="635">
                  <c:v>50.270821431612838</c:v>
                </c:pt>
                <c:pt idx="636">
                  <c:v>50.352779369472181</c:v>
                </c:pt>
                <c:pt idx="637">
                  <c:v>50.333299079012683</c:v>
                </c:pt>
                <c:pt idx="638">
                  <c:v>49.81836656570291</c:v>
                </c:pt>
                <c:pt idx="639">
                  <c:v>49.955120187751625</c:v>
                </c:pt>
                <c:pt idx="640">
                  <c:v>50.620590966269695</c:v>
                </c:pt>
                <c:pt idx="641">
                  <c:v>50.702030788273127</c:v>
                </c:pt>
                <c:pt idx="642">
                  <c:v>50.644069213594541</c:v>
                </c:pt>
                <c:pt idx="643">
                  <c:v>50.722425352102846</c:v>
                </c:pt>
                <c:pt idx="644">
                  <c:v>49.910390231537924</c:v>
                </c:pt>
                <c:pt idx="645">
                  <c:v>50.096848987832857</c:v>
                </c:pt>
                <c:pt idx="646">
                  <c:v>50.789914202277465</c:v>
                </c:pt>
                <c:pt idx="647">
                  <c:v>50.238633177251323</c:v>
                </c:pt>
                <c:pt idx="648">
                  <c:v>49.65431234127297</c:v>
                </c:pt>
                <c:pt idx="649">
                  <c:v>50.506070933281691</c:v>
                </c:pt>
                <c:pt idx="650">
                  <c:v>49.685609812432233</c:v>
                </c:pt>
                <c:pt idx="651">
                  <c:v>50.409859221015523</c:v>
                </c:pt>
                <c:pt idx="652">
                  <c:v>50.435953916151753</c:v>
                </c:pt>
                <c:pt idx="653">
                  <c:v>50.305001211211341</c:v>
                </c:pt>
                <c:pt idx="654">
                  <c:v>50.04520472586573</c:v>
                </c:pt>
                <c:pt idx="655">
                  <c:v>50.91854998282512</c:v>
                </c:pt>
                <c:pt idx="656">
                  <c:v>50.24998420142456</c:v>
                </c:pt>
                <c:pt idx="657">
                  <c:v>50.329708508830471</c:v>
                </c:pt>
                <c:pt idx="658">
                  <c:v>50.2179487302162</c:v>
                </c:pt>
                <c:pt idx="659">
                  <c:v>50.883934240567136</c:v>
                </c:pt>
                <c:pt idx="660">
                  <c:v>49.958069227158902</c:v>
                </c:pt>
                <c:pt idx="661">
                  <c:v>50.734967779193084</c:v>
                </c:pt>
                <c:pt idx="662">
                  <c:v>49.844443990648045</c:v>
                </c:pt>
                <c:pt idx="663">
                  <c:v>49.868470846271052</c:v>
                </c:pt>
                <c:pt idx="664">
                  <c:v>49.75565238435275</c:v>
                </c:pt>
                <c:pt idx="665">
                  <c:v>50.024250502568869</c:v>
                </c:pt>
                <c:pt idx="666">
                  <c:v>50.159520747250475</c:v>
                </c:pt>
                <c:pt idx="667">
                  <c:v>50.1840244032404</c:v>
                </c:pt>
                <c:pt idx="668">
                  <c:v>50.135177379784416</c:v>
                </c:pt>
                <c:pt idx="669">
                  <c:v>49.648284592927041</c:v>
                </c:pt>
                <c:pt idx="670">
                  <c:v>50.325890656646337</c:v>
                </c:pt>
                <c:pt idx="671">
                  <c:v>50.435451403345752</c:v>
                </c:pt>
                <c:pt idx="672">
                  <c:v>50.225446125925139</c:v>
                </c:pt>
                <c:pt idx="673">
                  <c:v>50.468904807504487</c:v>
                </c:pt>
                <c:pt idx="674">
                  <c:v>50.799466598182811</c:v>
                </c:pt>
                <c:pt idx="675">
                  <c:v>50.225968231063987</c:v>
                </c:pt>
                <c:pt idx="676">
                  <c:v>51.053818536076079</c:v>
                </c:pt>
                <c:pt idx="677">
                  <c:v>49.749736530266752</c:v>
                </c:pt>
                <c:pt idx="678">
                  <c:v>49.97016113968342</c:v>
                </c:pt>
                <c:pt idx="679">
                  <c:v>50.619410505814464</c:v>
                </c:pt>
                <c:pt idx="680">
                  <c:v>50.812895878755782</c:v>
                </c:pt>
                <c:pt idx="681">
                  <c:v>50.088282062334244</c:v>
                </c:pt>
                <c:pt idx="682">
                  <c:v>49.798233557507501</c:v>
                </c:pt>
                <c:pt idx="683">
                  <c:v>50.428368818235107</c:v>
                </c:pt>
                <c:pt idx="684">
                  <c:v>49.626622784471124</c:v>
                </c:pt>
                <c:pt idx="685">
                  <c:v>50.31238530671088</c:v>
                </c:pt>
                <c:pt idx="686">
                  <c:v>50.013453166979417</c:v>
                </c:pt>
                <c:pt idx="687">
                  <c:v>50.701102109327351</c:v>
                </c:pt>
                <c:pt idx="688">
                  <c:v>50.141897833786203</c:v>
                </c:pt>
                <c:pt idx="689">
                  <c:v>49.663399656286749</c:v>
                </c:pt>
                <c:pt idx="690">
                  <c:v>49.850674080271816</c:v>
                </c:pt>
                <c:pt idx="691">
                  <c:v>50.5411490461806</c:v>
                </c:pt>
                <c:pt idx="692">
                  <c:v>49.956809171454324</c:v>
                </c:pt>
                <c:pt idx="693">
                  <c:v>49.999336593819407</c:v>
                </c:pt>
                <c:pt idx="694">
                  <c:v>50.770750456409154</c:v>
                </c:pt>
                <c:pt idx="695">
                  <c:v>49.91076639194371</c:v>
                </c:pt>
                <c:pt idx="696">
                  <c:v>50.455453657333514</c:v>
                </c:pt>
                <c:pt idx="697">
                  <c:v>50.50188686242339</c:v>
                </c:pt>
                <c:pt idx="698">
                  <c:v>50.600277110895128</c:v>
                </c:pt>
                <c:pt idx="699">
                  <c:v>50.11291203125387</c:v>
                </c:pt>
                <c:pt idx="700">
                  <c:v>50.239557444258836</c:v>
                </c:pt>
                <c:pt idx="701">
                  <c:v>50.619998744990092</c:v>
                </c:pt>
                <c:pt idx="702">
                  <c:v>50.746949295099952</c:v>
                </c:pt>
                <c:pt idx="703">
                  <c:v>50.381600150309012</c:v>
                </c:pt>
                <c:pt idx="704">
                  <c:v>49.940520622522854</c:v>
                </c:pt>
                <c:pt idx="705">
                  <c:v>49.563032575101225</c:v>
                </c:pt>
                <c:pt idx="706">
                  <c:v>49.97682992517376</c:v>
                </c:pt>
                <c:pt idx="707">
                  <c:v>50.883953949419045</c:v>
                </c:pt>
                <c:pt idx="708">
                  <c:v>50.260712444986098</c:v>
                </c:pt>
                <c:pt idx="709">
                  <c:v>50.093389927353869</c:v>
                </c:pt>
                <c:pt idx="710">
                  <c:v>50.006145708095524</c:v>
                </c:pt>
                <c:pt idx="711">
                  <c:v>50.435425984976682</c:v>
                </c:pt>
                <c:pt idx="712">
                  <c:v>50.088485865415194</c:v>
                </c:pt>
                <c:pt idx="713">
                  <c:v>50.217779283089925</c:v>
                </c:pt>
                <c:pt idx="714">
                  <c:v>50.102452395352238</c:v>
                </c:pt>
                <c:pt idx="715">
                  <c:v>50.171401721388648</c:v>
                </c:pt>
                <c:pt idx="716">
                  <c:v>49.748202819013464</c:v>
                </c:pt>
                <c:pt idx="717">
                  <c:v>50.253020244003011</c:v>
                </c:pt>
                <c:pt idx="718">
                  <c:v>49.900142617656201</c:v>
                </c:pt>
                <c:pt idx="719">
                  <c:v>50.231175714453293</c:v>
                </c:pt>
                <c:pt idx="720">
                  <c:v>50.206671178980635</c:v>
                </c:pt>
                <c:pt idx="721">
                  <c:v>50.464218044216913</c:v>
                </c:pt>
                <c:pt idx="722">
                  <c:v>50.333811346591574</c:v>
                </c:pt>
                <c:pt idx="723">
                  <c:v>50.348807731613469</c:v>
                </c:pt>
                <c:pt idx="724">
                  <c:v>50.374756180737194</c:v>
                </c:pt>
                <c:pt idx="725">
                  <c:v>50.003237679808095</c:v>
                </c:pt>
                <c:pt idx="726">
                  <c:v>50.551881462315627</c:v>
                </c:pt>
                <c:pt idx="727">
                  <c:v>49.925185279825399</c:v>
                </c:pt>
                <c:pt idx="728">
                  <c:v>50.075834962232534</c:v>
                </c:pt>
                <c:pt idx="729">
                  <c:v>49.899772772464033</c:v>
                </c:pt>
                <c:pt idx="730">
                  <c:v>50.465586699498587</c:v>
                </c:pt>
                <c:pt idx="731">
                  <c:v>50.021868757724022</c:v>
                </c:pt>
                <c:pt idx="732">
                  <c:v>50.315983587120492</c:v>
                </c:pt>
                <c:pt idx="733">
                  <c:v>50.135711725934321</c:v>
                </c:pt>
                <c:pt idx="734">
                  <c:v>50.03810178121384</c:v>
                </c:pt>
                <c:pt idx="735">
                  <c:v>50.667839683868991</c:v>
                </c:pt>
                <c:pt idx="736">
                  <c:v>50.590062458362006</c:v>
                </c:pt>
                <c:pt idx="737">
                  <c:v>50.192623925748805</c:v>
                </c:pt>
                <c:pt idx="738">
                  <c:v>50.594370772761948</c:v>
                </c:pt>
                <c:pt idx="739">
                  <c:v>50.416732712839519</c:v>
                </c:pt>
                <c:pt idx="740">
                  <c:v>50.421239631498828</c:v>
                </c:pt>
                <c:pt idx="741">
                  <c:v>50.07257643411544</c:v>
                </c:pt>
                <c:pt idx="742">
                  <c:v>50.249363281014837</c:v>
                </c:pt>
                <c:pt idx="743">
                  <c:v>50.162116095347955</c:v>
                </c:pt>
                <c:pt idx="744">
                  <c:v>50.5162929104875</c:v>
                </c:pt>
                <c:pt idx="745">
                  <c:v>50.095195242402198</c:v>
                </c:pt>
                <c:pt idx="746">
                  <c:v>50.113476022927188</c:v>
                </c:pt>
                <c:pt idx="747">
                  <c:v>50.661838598722042</c:v>
                </c:pt>
                <c:pt idx="748">
                  <c:v>49.667527953370737</c:v>
                </c:pt>
                <c:pt idx="749">
                  <c:v>50.396552949035922</c:v>
                </c:pt>
                <c:pt idx="750">
                  <c:v>50.139092433115067</c:v>
                </c:pt>
                <c:pt idx="751">
                  <c:v>50.17003769410772</c:v>
                </c:pt>
                <c:pt idx="752">
                  <c:v>50.706416374865412</c:v>
                </c:pt>
                <c:pt idx="753">
                  <c:v>49.83080424688945</c:v>
                </c:pt>
                <c:pt idx="754">
                  <c:v>50.373793132912908</c:v>
                </c:pt>
                <c:pt idx="755">
                  <c:v>49.77921646132922</c:v>
                </c:pt>
                <c:pt idx="756">
                  <c:v>50.104751192050983</c:v>
                </c:pt>
                <c:pt idx="757">
                  <c:v>50.230763776537316</c:v>
                </c:pt>
                <c:pt idx="758">
                  <c:v>50.320995537683309</c:v>
                </c:pt>
                <c:pt idx="759">
                  <c:v>50.28170383693864</c:v>
                </c:pt>
                <c:pt idx="760">
                  <c:v>50.404569216510801</c:v>
                </c:pt>
                <c:pt idx="761">
                  <c:v>50.032174903307698</c:v>
                </c:pt>
                <c:pt idx="762">
                  <c:v>50.111821660200071</c:v>
                </c:pt>
                <c:pt idx="763">
                  <c:v>49.800634331711272</c:v>
                </c:pt>
                <c:pt idx="764">
                  <c:v>50.17350983100971</c:v>
                </c:pt>
                <c:pt idx="765">
                  <c:v>50.310309172332985</c:v>
                </c:pt>
                <c:pt idx="766">
                  <c:v>49.809067146636977</c:v>
                </c:pt>
                <c:pt idx="767">
                  <c:v>50.144925914791095</c:v>
                </c:pt>
                <c:pt idx="768">
                  <c:v>50.400437236415158</c:v>
                </c:pt>
                <c:pt idx="769">
                  <c:v>50.566327119172044</c:v>
                </c:pt>
                <c:pt idx="770">
                  <c:v>50.238068407237563</c:v>
                </c:pt>
                <c:pt idx="771">
                  <c:v>50.206458954224452</c:v>
                </c:pt>
                <c:pt idx="772">
                  <c:v>50.322787399776402</c:v>
                </c:pt>
                <c:pt idx="773">
                  <c:v>50.080263293388668</c:v>
                </c:pt>
                <c:pt idx="774">
                  <c:v>50.445716323861951</c:v>
                </c:pt>
                <c:pt idx="775">
                  <c:v>50.045874627509768</c:v>
                </c:pt>
                <c:pt idx="776">
                  <c:v>49.927720593554561</c:v>
                </c:pt>
                <c:pt idx="777">
                  <c:v>50.144721240028204</c:v>
                </c:pt>
                <c:pt idx="778">
                  <c:v>50.328152345170878</c:v>
                </c:pt>
                <c:pt idx="779">
                  <c:v>50.503701602740371</c:v>
                </c:pt>
                <c:pt idx="780">
                  <c:v>50.35477558584531</c:v>
                </c:pt>
                <c:pt idx="781">
                  <c:v>50.199378704513798</c:v>
                </c:pt>
                <c:pt idx="782">
                  <c:v>50.068259471154306</c:v>
                </c:pt>
                <c:pt idx="783">
                  <c:v>49.822312678749604</c:v>
                </c:pt>
                <c:pt idx="784">
                  <c:v>49.943583396880037</c:v>
                </c:pt>
                <c:pt idx="785">
                  <c:v>49.964312721871373</c:v>
                </c:pt>
                <c:pt idx="786">
                  <c:v>50.581831682699871</c:v>
                </c:pt>
                <c:pt idx="787">
                  <c:v>50.281514830447193</c:v>
                </c:pt>
                <c:pt idx="788">
                  <c:v>50.510610586802564</c:v>
                </c:pt>
                <c:pt idx="789">
                  <c:v>50.061393561320898</c:v>
                </c:pt>
                <c:pt idx="790">
                  <c:v>50.011099543255263</c:v>
                </c:pt>
                <c:pt idx="791">
                  <c:v>49.878998091389711</c:v>
                </c:pt>
                <c:pt idx="792">
                  <c:v>50.059903751142315</c:v>
                </c:pt>
                <c:pt idx="793">
                  <c:v>49.843448399202181</c:v>
                </c:pt>
                <c:pt idx="794">
                  <c:v>50.027633267802322</c:v>
                </c:pt>
                <c:pt idx="795">
                  <c:v>50.420075325947806</c:v>
                </c:pt>
                <c:pt idx="796">
                  <c:v>50.729171111183462</c:v>
                </c:pt>
                <c:pt idx="797">
                  <c:v>50.288658400986613</c:v>
                </c:pt>
                <c:pt idx="798">
                  <c:v>50.302059188329935</c:v>
                </c:pt>
                <c:pt idx="799">
                  <c:v>50.254972740877349</c:v>
                </c:pt>
                <c:pt idx="800">
                  <c:v>50.325991697570387</c:v>
                </c:pt>
                <c:pt idx="801">
                  <c:v>50.511829441797943</c:v>
                </c:pt>
                <c:pt idx="802">
                  <c:v>50.129723710135849</c:v>
                </c:pt>
                <c:pt idx="803">
                  <c:v>50.045188193972535</c:v>
                </c:pt>
                <c:pt idx="804">
                  <c:v>50.651650297794603</c:v>
                </c:pt>
                <c:pt idx="805">
                  <c:v>50.380732416604282</c:v>
                </c:pt>
                <c:pt idx="806">
                  <c:v>50.64458727010647</c:v>
                </c:pt>
                <c:pt idx="807">
                  <c:v>49.94343242696452</c:v>
                </c:pt>
                <c:pt idx="808">
                  <c:v>49.997155270236028</c:v>
                </c:pt>
                <c:pt idx="809">
                  <c:v>50.629033965757316</c:v>
                </c:pt>
                <c:pt idx="810">
                  <c:v>49.839966693592991</c:v>
                </c:pt>
                <c:pt idx="811">
                  <c:v>50.324650886680892</c:v>
                </c:pt>
                <c:pt idx="812">
                  <c:v>50.101893415087254</c:v>
                </c:pt>
                <c:pt idx="813">
                  <c:v>50.01888754986264</c:v>
                </c:pt>
                <c:pt idx="814">
                  <c:v>50.726361908227375</c:v>
                </c:pt>
                <c:pt idx="815">
                  <c:v>50.062482933953113</c:v>
                </c:pt>
                <c:pt idx="816">
                  <c:v>50.280495677329903</c:v>
                </c:pt>
                <c:pt idx="817">
                  <c:v>50.13966309590338</c:v>
                </c:pt>
                <c:pt idx="818">
                  <c:v>50.370772892190054</c:v>
                </c:pt>
                <c:pt idx="819">
                  <c:v>49.702332891777218</c:v>
                </c:pt>
                <c:pt idx="820">
                  <c:v>49.735692908884431</c:v>
                </c:pt>
                <c:pt idx="821">
                  <c:v>50.158174679204173</c:v>
                </c:pt>
                <c:pt idx="822">
                  <c:v>50.05663026182188</c:v>
                </c:pt>
                <c:pt idx="823">
                  <c:v>50.208684771617598</c:v>
                </c:pt>
                <c:pt idx="824">
                  <c:v>49.439578513339612</c:v>
                </c:pt>
                <c:pt idx="825">
                  <c:v>50.64980273071761</c:v>
                </c:pt>
                <c:pt idx="826">
                  <c:v>50.049132851565744</c:v>
                </c:pt>
                <c:pt idx="827">
                  <c:v>49.843756675909006</c:v>
                </c:pt>
                <c:pt idx="828">
                  <c:v>49.620042482206522</c:v>
                </c:pt>
                <c:pt idx="829">
                  <c:v>50.958868400688118</c:v>
                </c:pt>
                <c:pt idx="830">
                  <c:v>50.081771873468938</c:v>
                </c:pt>
                <c:pt idx="831">
                  <c:v>49.753170523016479</c:v>
                </c:pt>
                <c:pt idx="832">
                  <c:v>50.144825004324296</c:v>
                </c:pt>
                <c:pt idx="833">
                  <c:v>50.666656637674798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277-480B-B4A6-B63F78DCDEB3}"/>
            </c:ext>
          </c:extLst>
        </c:ser>
        <c:ser>
          <c:idx val="5"/>
          <c:order val="5"/>
          <c:tx>
            <c:v>4x10-4</c:v>
          </c:tx>
          <c:spPr>
            <a:ln w="19050">
              <a:noFill/>
            </a:ln>
          </c:spPr>
          <c:marker>
            <c:symbol val="circle"/>
            <c:size val="3"/>
            <c:spPr>
              <a:noFill/>
              <a:ln>
                <a:solidFill>
                  <a:srgbClr val="009900"/>
                </a:solidFill>
              </a:ln>
            </c:spPr>
          </c:marker>
          <c:xVal>
            <c:numRef>
              <c:f>'[1]0.25 4x10-4CTAB'!$A$2:$A$835</c:f>
              <c:numCache>
                <c:formatCode>General</c:formatCode>
                <c:ptCount val="834"/>
                <c:pt idx="0">
                  <c:v>0</c:v>
                </c:pt>
                <c:pt idx="1">
                  <c:v>0.35993166666666665</c:v>
                </c:pt>
                <c:pt idx="2">
                  <c:v>0.71986336666666662</c:v>
                </c:pt>
                <c:pt idx="3">
                  <c:v>1.0797945999999998</c:v>
                </c:pt>
                <c:pt idx="4">
                  <c:v>1.4397277833333333</c:v>
                </c:pt>
                <c:pt idx="5">
                  <c:v>1.7996577499999999</c:v>
                </c:pt>
                <c:pt idx="6">
                  <c:v>2.1595900499999998</c:v>
                </c:pt>
                <c:pt idx="7">
                  <c:v>2.5195214166666662</c:v>
                </c:pt>
                <c:pt idx="8">
                  <c:v>2.8794523166666663</c:v>
                </c:pt>
                <c:pt idx="9">
                  <c:v>3.2393839666666664</c:v>
                </c:pt>
                <c:pt idx="10">
                  <c:v>3.5993160166666667</c:v>
                </c:pt>
                <c:pt idx="11">
                  <c:v>3.9592470666666668</c:v>
                </c:pt>
                <c:pt idx="12">
                  <c:v>4.3191786666666667</c:v>
                </c:pt>
                <c:pt idx="13">
                  <c:v>4.6791099666666671</c:v>
                </c:pt>
                <c:pt idx="14">
                  <c:v>5.0390415499999994</c:v>
                </c:pt>
                <c:pt idx="15">
                  <c:v>5.3989731166666663</c:v>
                </c:pt>
                <c:pt idx="16">
                  <c:v>5.7589044999999999</c:v>
                </c:pt>
                <c:pt idx="17">
                  <c:v>6.1188361166666665</c:v>
                </c:pt>
                <c:pt idx="18">
                  <c:v>6.4787676166666666</c:v>
                </c:pt>
                <c:pt idx="19">
                  <c:v>6.8386991833333326</c:v>
                </c:pt>
                <c:pt idx="20">
                  <c:v>7.1986322999999999</c:v>
                </c:pt>
                <c:pt idx="21">
                  <c:v>7.5585623666666661</c:v>
                </c:pt>
                <c:pt idx="22">
                  <c:v>7.9185655666666666</c:v>
                </c:pt>
                <c:pt idx="23">
                  <c:v>8.2784252166666672</c:v>
                </c:pt>
                <c:pt idx="24">
                  <c:v>8.638356850000001</c:v>
                </c:pt>
                <c:pt idx="25">
                  <c:v>8.9982883999999999</c:v>
                </c:pt>
                <c:pt idx="26">
                  <c:v>9.3582200333333336</c:v>
                </c:pt>
                <c:pt idx="27">
                  <c:v>9.7181514666666651</c:v>
                </c:pt>
                <c:pt idx="28">
                  <c:v>10.078083233333333</c:v>
                </c:pt>
                <c:pt idx="29">
                  <c:v>10.438014666666668</c:v>
                </c:pt>
                <c:pt idx="30">
                  <c:v>10.797949116666667</c:v>
                </c:pt>
                <c:pt idx="31">
                  <c:v>11.157877750000001</c:v>
                </c:pt>
                <c:pt idx="32">
                  <c:v>11.517809449999998</c:v>
                </c:pt>
                <c:pt idx="33">
                  <c:v>11.877740916666665</c:v>
                </c:pt>
                <c:pt idx="34">
                  <c:v>12.237672349999999</c:v>
                </c:pt>
                <c:pt idx="35">
                  <c:v>12.597603933333334</c:v>
                </c:pt>
                <c:pt idx="36">
                  <c:v>12.957535516666667</c:v>
                </c:pt>
                <c:pt idx="37">
                  <c:v>13.317467066666666</c:v>
                </c:pt>
                <c:pt idx="38">
                  <c:v>13.677399433333333</c:v>
                </c:pt>
                <c:pt idx="39">
                  <c:v>14.037330066666666</c:v>
                </c:pt>
                <c:pt idx="40">
                  <c:v>14.39726175</c:v>
                </c:pt>
                <c:pt idx="41">
                  <c:v>14.757193366666666</c:v>
                </c:pt>
                <c:pt idx="42">
                  <c:v>15.1171256</c:v>
                </c:pt>
                <c:pt idx="43">
                  <c:v>15.477056483333334</c:v>
                </c:pt>
                <c:pt idx="44">
                  <c:v>15.836987933333331</c:v>
                </c:pt>
                <c:pt idx="45">
                  <c:v>16.196922233333332</c:v>
                </c:pt>
                <c:pt idx="46">
                  <c:v>16.556851516666665</c:v>
                </c:pt>
                <c:pt idx="47">
                  <c:v>16.916784166666666</c:v>
                </c:pt>
                <c:pt idx="48">
                  <c:v>17.276714266666666</c:v>
                </c:pt>
                <c:pt idx="49">
                  <c:v>17.636647216666667</c:v>
                </c:pt>
                <c:pt idx="50">
                  <c:v>17.996577283333334</c:v>
                </c:pt>
                <c:pt idx="51">
                  <c:v>18.356510366666665</c:v>
                </c:pt>
                <c:pt idx="52">
                  <c:v>18.716440483333333</c:v>
                </c:pt>
                <c:pt idx="53">
                  <c:v>19.076397766666666</c:v>
                </c:pt>
                <c:pt idx="54">
                  <c:v>19.436303866666666</c:v>
                </c:pt>
                <c:pt idx="55">
                  <c:v>19.796235666666668</c:v>
                </c:pt>
                <c:pt idx="56">
                  <c:v>20.156166899999999</c:v>
                </c:pt>
                <c:pt idx="57">
                  <c:v>20.516098466666666</c:v>
                </c:pt>
                <c:pt idx="58">
                  <c:v>20.876030466666666</c:v>
                </c:pt>
                <c:pt idx="59">
                  <c:v>21.235961716666665</c:v>
                </c:pt>
                <c:pt idx="60">
                  <c:v>21.595893100000001</c:v>
                </c:pt>
                <c:pt idx="61">
                  <c:v>21.955824799999998</c:v>
                </c:pt>
                <c:pt idx="62">
                  <c:v>22.315756483333335</c:v>
                </c:pt>
                <c:pt idx="63">
                  <c:v>22.675688283333333</c:v>
                </c:pt>
                <c:pt idx="64">
                  <c:v>23.035619699999998</c:v>
                </c:pt>
                <c:pt idx="65">
                  <c:v>23.395551133333335</c:v>
                </c:pt>
                <c:pt idx="66">
                  <c:v>23.755482766666667</c:v>
                </c:pt>
                <c:pt idx="67">
                  <c:v>24.115414299999998</c:v>
                </c:pt>
                <c:pt idx="68">
                  <c:v>24.475346683333331</c:v>
                </c:pt>
                <c:pt idx="69">
                  <c:v>24.83527763333333</c:v>
                </c:pt>
                <c:pt idx="70">
                  <c:v>25.195209183333329</c:v>
                </c:pt>
                <c:pt idx="71">
                  <c:v>25.555140783333332</c:v>
                </c:pt>
                <c:pt idx="72">
                  <c:v>25.915073783333334</c:v>
                </c:pt>
                <c:pt idx="73">
                  <c:v>26.275004016666667</c:v>
                </c:pt>
                <c:pt idx="74">
                  <c:v>26.634935416666668</c:v>
                </c:pt>
                <c:pt idx="75">
                  <c:v>26.994867483333334</c:v>
                </c:pt>
                <c:pt idx="76">
                  <c:v>27.354798783333329</c:v>
                </c:pt>
                <c:pt idx="77">
                  <c:v>27.714729949999999</c:v>
                </c:pt>
                <c:pt idx="78">
                  <c:v>28.074663016666666</c:v>
                </c:pt>
                <c:pt idx="79">
                  <c:v>28.434593083333329</c:v>
                </c:pt>
                <c:pt idx="80">
                  <c:v>28.794524849999998</c:v>
                </c:pt>
                <c:pt idx="81">
                  <c:v>29.154456283333332</c:v>
                </c:pt>
                <c:pt idx="82">
                  <c:v>29.514388433333334</c:v>
                </c:pt>
                <c:pt idx="83">
                  <c:v>29.874319699999997</c:v>
                </c:pt>
                <c:pt idx="84">
                  <c:v>30.234251099999998</c:v>
                </c:pt>
                <c:pt idx="85">
                  <c:v>30.594182566666667</c:v>
                </c:pt>
                <c:pt idx="86">
                  <c:v>30.954114300000001</c:v>
                </c:pt>
                <c:pt idx="87">
                  <c:v>31.314045633333329</c:v>
                </c:pt>
                <c:pt idx="88">
                  <c:v>31.673977383333334</c:v>
                </c:pt>
                <c:pt idx="89">
                  <c:v>32.0339089</c:v>
                </c:pt>
                <c:pt idx="90">
                  <c:v>32.393840583333329</c:v>
                </c:pt>
                <c:pt idx="91">
                  <c:v>32.753772016666666</c:v>
                </c:pt>
                <c:pt idx="92">
                  <c:v>33.113703766666667</c:v>
                </c:pt>
                <c:pt idx="93">
                  <c:v>33.473635099999996</c:v>
                </c:pt>
                <c:pt idx="94">
                  <c:v>33.833566833333329</c:v>
                </c:pt>
                <c:pt idx="95">
                  <c:v>34.193498349999999</c:v>
                </c:pt>
                <c:pt idx="96">
                  <c:v>34.553429850000001</c:v>
                </c:pt>
                <c:pt idx="97">
                  <c:v>34.913361549999998</c:v>
                </c:pt>
                <c:pt idx="98">
                  <c:v>35.273293216666659</c:v>
                </c:pt>
                <c:pt idx="99">
                  <c:v>35.633224550000001</c:v>
                </c:pt>
                <c:pt idx="100">
                  <c:v>35.993156200000001</c:v>
                </c:pt>
                <c:pt idx="101">
                  <c:v>36.35309075</c:v>
                </c:pt>
                <c:pt idx="102">
                  <c:v>36.713110499999999</c:v>
                </c:pt>
                <c:pt idx="103">
                  <c:v>37.072952949999994</c:v>
                </c:pt>
                <c:pt idx="104">
                  <c:v>37.432883199999999</c:v>
                </c:pt>
                <c:pt idx="105">
                  <c:v>37.7928158</c:v>
                </c:pt>
                <c:pt idx="106">
                  <c:v>38.152745866666663</c:v>
                </c:pt>
                <c:pt idx="107">
                  <c:v>38.512677000000004</c:v>
                </c:pt>
                <c:pt idx="108">
                  <c:v>38.872608799999995</c:v>
                </c:pt>
                <c:pt idx="109">
                  <c:v>39.232540149999998</c:v>
                </c:pt>
                <c:pt idx="110">
                  <c:v>39.592471749999994</c:v>
                </c:pt>
                <c:pt idx="111">
                  <c:v>39.952403316666661</c:v>
                </c:pt>
                <c:pt idx="112">
                  <c:v>40.312334966666661</c:v>
                </c:pt>
                <c:pt idx="113">
                  <c:v>40.67226638333333</c:v>
                </c:pt>
                <c:pt idx="114">
                  <c:v>41.032198283333329</c:v>
                </c:pt>
                <c:pt idx="115">
                  <c:v>41.392129583333336</c:v>
                </c:pt>
                <c:pt idx="116">
                  <c:v>41.752061199999993</c:v>
                </c:pt>
                <c:pt idx="117">
                  <c:v>42.111992816666664</c:v>
                </c:pt>
                <c:pt idx="118">
                  <c:v>42.471926083333329</c:v>
                </c:pt>
                <c:pt idx="119">
                  <c:v>42.831855949999998</c:v>
                </c:pt>
                <c:pt idx="120">
                  <c:v>43.191787483333329</c:v>
                </c:pt>
                <c:pt idx="121">
                  <c:v>43.551748599999996</c:v>
                </c:pt>
                <c:pt idx="122">
                  <c:v>43.911652949999997</c:v>
                </c:pt>
                <c:pt idx="123">
                  <c:v>44.27158193333333</c:v>
                </c:pt>
                <c:pt idx="124">
                  <c:v>44.631513783333325</c:v>
                </c:pt>
                <c:pt idx="125">
                  <c:v>44.991445083333332</c:v>
                </c:pt>
                <c:pt idx="126">
                  <c:v>45.351377016666667</c:v>
                </c:pt>
                <c:pt idx="127">
                  <c:v>45.711308283333331</c:v>
                </c:pt>
                <c:pt idx="128">
                  <c:v>46.071241283333329</c:v>
                </c:pt>
                <c:pt idx="129">
                  <c:v>46.431171633333328</c:v>
                </c:pt>
                <c:pt idx="130">
                  <c:v>46.791103983333329</c:v>
                </c:pt>
                <c:pt idx="131">
                  <c:v>47.151034616666671</c:v>
                </c:pt>
                <c:pt idx="132">
                  <c:v>47.510967816666671</c:v>
                </c:pt>
                <c:pt idx="133">
                  <c:v>47.870897633333335</c:v>
                </c:pt>
                <c:pt idx="134">
                  <c:v>48.230829183333327</c:v>
                </c:pt>
                <c:pt idx="135">
                  <c:v>48.590760699999997</c:v>
                </c:pt>
                <c:pt idx="136">
                  <c:v>48.950692283333332</c:v>
                </c:pt>
                <c:pt idx="137">
                  <c:v>49.31062395</c:v>
                </c:pt>
                <c:pt idx="138">
                  <c:v>49.670555516666667</c:v>
                </c:pt>
                <c:pt idx="139">
                  <c:v>50.030486983333326</c:v>
                </c:pt>
                <c:pt idx="140">
                  <c:v>50.390418483333328</c:v>
                </c:pt>
                <c:pt idx="141">
                  <c:v>50.750352533333327</c:v>
                </c:pt>
                <c:pt idx="142">
                  <c:v>51.110281816666664</c:v>
                </c:pt>
                <c:pt idx="143">
                  <c:v>51.470213299999998</c:v>
                </c:pt>
                <c:pt idx="144">
                  <c:v>51.830144933333337</c:v>
                </c:pt>
                <c:pt idx="145">
                  <c:v>52.190076283333333</c:v>
                </c:pt>
                <c:pt idx="146">
                  <c:v>52.550008083333331</c:v>
                </c:pt>
                <c:pt idx="147">
                  <c:v>52.909939716666671</c:v>
                </c:pt>
                <c:pt idx="148">
                  <c:v>53.269870916666669</c:v>
                </c:pt>
                <c:pt idx="149">
                  <c:v>53.629803116666658</c:v>
                </c:pt>
                <c:pt idx="150">
                  <c:v>53.989734216666662</c:v>
                </c:pt>
                <c:pt idx="151">
                  <c:v>54.349666016666667</c:v>
                </c:pt>
                <c:pt idx="152">
                  <c:v>54.709649249999998</c:v>
                </c:pt>
                <c:pt idx="153">
                  <c:v>55.069528900000002</c:v>
                </c:pt>
                <c:pt idx="154">
                  <c:v>55.429460649999996</c:v>
                </c:pt>
                <c:pt idx="155">
                  <c:v>55.789391949999995</c:v>
                </c:pt>
                <c:pt idx="156">
                  <c:v>56.149325116666667</c:v>
                </c:pt>
                <c:pt idx="157">
                  <c:v>56.509256683333327</c:v>
                </c:pt>
                <c:pt idx="158">
                  <c:v>56.86918656666667</c:v>
                </c:pt>
                <c:pt idx="159">
                  <c:v>57.229119799999999</c:v>
                </c:pt>
                <c:pt idx="160">
                  <c:v>57.589049916666667</c:v>
                </c:pt>
                <c:pt idx="161">
                  <c:v>57.948981533333331</c:v>
                </c:pt>
                <c:pt idx="162">
                  <c:v>58.308912833333331</c:v>
                </c:pt>
                <c:pt idx="163">
                  <c:v>58.668844283333328</c:v>
                </c:pt>
                <c:pt idx="164">
                  <c:v>59.028775949999996</c:v>
                </c:pt>
                <c:pt idx="165">
                  <c:v>59.388707583333336</c:v>
                </c:pt>
                <c:pt idx="166">
                  <c:v>59.748638999999997</c:v>
                </c:pt>
                <c:pt idx="167">
                  <c:v>60.108570883333329</c:v>
                </c:pt>
                <c:pt idx="168">
                  <c:v>60.468502266666661</c:v>
                </c:pt>
                <c:pt idx="169">
                  <c:v>60.828433633333333</c:v>
                </c:pt>
                <c:pt idx="170">
                  <c:v>61.18836533333333</c:v>
                </c:pt>
                <c:pt idx="171">
                  <c:v>61.548296783333328</c:v>
                </c:pt>
                <c:pt idx="172">
                  <c:v>61.908228449999996</c:v>
                </c:pt>
                <c:pt idx="173">
                  <c:v>62.268159949999998</c:v>
                </c:pt>
                <c:pt idx="174">
                  <c:v>62.628091633333334</c:v>
                </c:pt>
                <c:pt idx="175">
                  <c:v>62.988023316666663</c:v>
                </c:pt>
                <c:pt idx="176">
                  <c:v>63.347955316666663</c:v>
                </c:pt>
                <c:pt idx="177">
                  <c:v>63.707890166666658</c:v>
                </c:pt>
                <c:pt idx="178">
                  <c:v>64.06782006666667</c:v>
                </c:pt>
                <c:pt idx="179">
                  <c:v>64.427749399999996</c:v>
                </c:pt>
                <c:pt idx="180">
                  <c:v>64.787680816666665</c:v>
                </c:pt>
                <c:pt idx="181">
                  <c:v>65.1476124</c:v>
                </c:pt>
                <c:pt idx="182">
                  <c:v>65.507543983333321</c:v>
                </c:pt>
                <c:pt idx="183">
                  <c:v>65.867475400000004</c:v>
                </c:pt>
                <c:pt idx="184">
                  <c:v>66.227409833333326</c:v>
                </c:pt>
                <c:pt idx="185">
                  <c:v>66.587338733333326</c:v>
                </c:pt>
                <c:pt idx="186">
                  <c:v>66.94727189999999</c:v>
                </c:pt>
                <c:pt idx="187">
                  <c:v>67.307201816666662</c:v>
                </c:pt>
                <c:pt idx="188">
                  <c:v>67.667132999999993</c:v>
                </c:pt>
                <c:pt idx="189">
                  <c:v>68.027064583333328</c:v>
                </c:pt>
                <c:pt idx="190">
                  <c:v>68.386996499999995</c:v>
                </c:pt>
                <c:pt idx="191">
                  <c:v>68.746927983333322</c:v>
                </c:pt>
                <c:pt idx="192">
                  <c:v>69.106859216666663</c:v>
                </c:pt>
                <c:pt idx="193">
                  <c:v>69.466790700000004</c:v>
                </c:pt>
                <c:pt idx="194">
                  <c:v>69.826722466666666</c:v>
                </c:pt>
                <c:pt idx="195">
                  <c:v>70.186653983333329</c:v>
                </c:pt>
                <c:pt idx="196">
                  <c:v>70.546585633333322</c:v>
                </c:pt>
                <c:pt idx="197">
                  <c:v>70.906516983333333</c:v>
                </c:pt>
                <c:pt idx="198">
                  <c:v>71.266448549999993</c:v>
                </c:pt>
                <c:pt idx="199">
                  <c:v>71.626406916666653</c:v>
                </c:pt>
                <c:pt idx="200">
                  <c:v>71.986349999999987</c:v>
                </c:pt>
                <c:pt idx="201">
                  <c:v>72.346243466666664</c:v>
                </c:pt>
                <c:pt idx="202">
                  <c:v>72.706175316666673</c:v>
                </c:pt>
                <c:pt idx="203">
                  <c:v>73.066106949999991</c:v>
                </c:pt>
                <c:pt idx="204">
                  <c:v>73.426038066666663</c:v>
                </c:pt>
                <c:pt idx="205">
                  <c:v>73.785969899999998</c:v>
                </c:pt>
                <c:pt idx="206">
                  <c:v>74.145901000000009</c:v>
                </c:pt>
                <c:pt idx="207">
                  <c:v>74.505832733333335</c:v>
                </c:pt>
                <c:pt idx="208">
                  <c:v>74.865764066666671</c:v>
                </c:pt>
                <c:pt idx="209">
                  <c:v>75.225695716666664</c:v>
                </c:pt>
                <c:pt idx="210">
                  <c:v>75.585628383333329</c:v>
                </c:pt>
                <c:pt idx="211">
                  <c:v>75.945559400000008</c:v>
                </c:pt>
                <c:pt idx="212">
                  <c:v>76.30549036666666</c:v>
                </c:pt>
                <c:pt idx="213">
                  <c:v>76.665423483333328</c:v>
                </c:pt>
                <c:pt idx="214">
                  <c:v>77.025353499999994</c:v>
                </c:pt>
                <c:pt idx="215">
                  <c:v>77.38528509999999</c:v>
                </c:pt>
                <c:pt idx="216">
                  <c:v>77.745263683333334</c:v>
                </c:pt>
                <c:pt idx="217">
                  <c:v>78.105148766666659</c:v>
                </c:pt>
                <c:pt idx="218">
                  <c:v>78.465079750000001</c:v>
                </c:pt>
                <c:pt idx="219">
                  <c:v>78.825011216666653</c:v>
                </c:pt>
                <c:pt idx="220">
                  <c:v>79.184942699999993</c:v>
                </c:pt>
                <c:pt idx="221">
                  <c:v>79.544875083333338</c:v>
                </c:pt>
                <c:pt idx="222">
                  <c:v>79.904805850000002</c:v>
                </c:pt>
                <c:pt idx="223">
                  <c:v>80.264737466666659</c:v>
                </c:pt>
                <c:pt idx="224">
                  <c:v>80.624669516666671</c:v>
                </c:pt>
                <c:pt idx="225">
                  <c:v>80.984600533333335</c:v>
                </c:pt>
                <c:pt idx="226">
                  <c:v>81.344532833333318</c:v>
                </c:pt>
                <c:pt idx="227">
                  <c:v>81.704463733333327</c:v>
                </c:pt>
                <c:pt idx="228">
                  <c:v>82.064396700000003</c:v>
                </c:pt>
                <c:pt idx="229">
                  <c:v>82.42432685</c:v>
                </c:pt>
                <c:pt idx="230">
                  <c:v>82.784258500000007</c:v>
                </c:pt>
                <c:pt idx="231">
                  <c:v>83.14418998333332</c:v>
                </c:pt>
                <c:pt idx="232">
                  <c:v>83.504121666666663</c:v>
                </c:pt>
                <c:pt idx="233">
                  <c:v>83.864052983333323</c:v>
                </c:pt>
                <c:pt idx="234">
                  <c:v>84.223984683333327</c:v>
                </c:pt>
                <c:pt idx="235">
                  <c:v>84.583916149999993</c:v>
                </c:pt>
                <c:pt idx="236">
                  <c:v>84.943850749999996</c:v>
                </c:pt>
                <c:pt idx="237">
                  <c:v>85.303779283333327</c:v>
                </c:pt>
                <c:pt idx="238">
                  <c:v>85.663711233333331</c:v>
                </c:pt>
                <c:pt idx="239">
                  <c:v>86.02364253333333</c:v>
                </c:pt>
                <c:pt idx="240">
                  <c:v>86.383575649999997</c:v>
                </c:pt>
                <c:pt idx="241">
                  <c:v>86.743505733333322</c:v>
                </c:pt>
                <c:pt idx="242">
                  <c:v>87.10343701666666</c:v>
                </c:pt>
                <c:pt idx="243">
                  <c:v>87.463368966666664</c:v>
                </c:pt>
                <c:pt idx="244">
                  <c:v>87.823375350000006</c:v>
                </c:pt>
                <c:pt idx="245">
                  <c:v>88.183231816666662</c:v>
                </c:pt>
                <c:pt idx="246">
                  <c:v>88.543163383333336</c:v>
                </c:pt>
                <c:pt idx="247">
                  <c:v>88.903094899999999</c:v>
                </c:pt>
                <c:pt idx="248">
                  <c:v>89.263026683333322</c:v>
                </c:pt>
                <c:pt idx="249">
                  <c:v>89.622958050000008</c:v>
                </c:pt>
                <c:pt idx="250">
                  <c:v>89.982889599999993</c:v>
                </c:pt>
                <c:pt idx="251">
                  <c:v>90.342821349999994</c:v>
                </c:pt>
                <c:pt idx="252">
                  <c:v>90.702753016666662</c:v>
                </c:pt>
                <c:pt idx="253">
                  <c:v>91.062684533333325</c:v>
                </c:pt>
                <c:pt idx="254">
                  <c:v>91.422616066666663</c:v>
                </c:pt>
                <c:pt idx="255">
                  <c:v>91.782547733333331</c:v>
                </c:pt>
                <c:pt idx="256">
                  <c:v>92.14247915</c:v>
                </c:pt>
                <c:pt idx="257">
                  <c:v>92.502410733333335</c:v>
                </c:pt>
                <c:pt idx="258">
                  <c:v>92.862342366666653</c:v>
                </c:pt>
                <c:pt idx="259">
                  <c:v>93.222273983333324</c:v>
                </c:pt>
                <c:pt idx="260">
                  <c:v>93.582205933333327</c:v>
                </c:pt>
                <c:pt idx="261">
                  <c:v>93.942137383333332</c:v>
                </c:pt>
                <c:pt idx="262">
                  <c:v>94.302068649999995</c:v>
                </c:pt>
                <c:pt idx="263">
                  <c:v>94.662000083333339</c:v>
                </c:pt>
                <c:pt idx="264">
                  <c:v>95.021931550000005</c:v>
                </c:pt>
                <c:pt idx="265">
                  <c:v>95.38186606666666</c:v>
                </c:pt>
                <c:pt idx="266">
                  <c:v>95.741794600000006</c:v>
                </c:pt>
                <c:pt idx="267">
                  <c:v>96.101730749999987</c:v>
                </c:pt>
                <c:pt idx="268">
                  <c:v>96.461657950000003</c:v>
                </c:pt>
                <c:pt idx="269">
                  <c:v>96.821590766666674</c:v>
                </c:pt>
                <c:pt idx="270">
                  <c:v>97.181521049999986</c:v>
                </c:pt>
                <c:pt idx="271">
                  <c:v>97.541452516666652</c:v>
                </c:pt>
                <c:pt idx="272">
                  <c:v>97.901384550000003</c:v>
                </c:pt>
                <c:pt idx="273">
                  <c:v>98.261315566666653</c:v>
                </c:pt>
                <c:pt idx="274">
                  <c:v>98.621247066666669</c:v>
                </c:pt>
                <c:pt idx="275">
                  <c:v>98.981178916666664</c:v>
                </c:pt>
                <c:pt idx="276">
                  <c:v>99.34111078333332</c:v>
                </c:pt>
                <c:pt idx="277">
                  <c:v>99.701042166666667</c:v>
                </c:pt>
                <c:pt idx="278">
                  <c:v>100.06100506666667</c:v>
                </c:pt>
                <c:pt idx="279">
                  <c:v>100.42090488333334</c:v>
                </c:pt>
                <c:pt idx="280">
                  <c:v>100.78083673333332</c:v>
                </c:pt>
                <c:pt idx="281">
                  <c:v>101.14076823333333</c:v>
                </c:pt>
                <c:pt idx="282">
                  <c:v>101.50069996666666</c:v>
                </c:pt>
                <c:pt idx="283">
                  <c:v>101.86063145</c:v>
                </c:pt>
                <c:pt idx="284">
                  <c:v>102.22056318333333</c:v>
                </c:pt>
                <c:pt idx="285">
                  <c:v>102.58049506666666</c:v>
                </c:pt>
                <c:pt idx="286">
                  <c:v>102.94042621666667</c:v>
                </c:pt>
                <c:pt idx="287">
                  <c:v>103.30035775</c:v>
                </c:pt>
                <c:pt idx="288">
                  <c:v>103.66028931666666</c:v>
                </c:pt>
                <c:pt idx="289">
                  <c:v>104.02022101666667</c:v>
                </c:pt>
                <c:pt idx="290">
                  <c:v>104.38015264999999</c:v>
                </c:pt>
                <c:pt idx="291">
                  <c:v>104.74008406666667</c:v>
                </c:pt>
                <c:pt idx="292">
                  <c:v>105.10001566666666</c:v>
                </c:pt>
                <c:pt idx="293">
                  <c:v>105.45994746666666</c:v>
                </c:pt>
                <c:pt idx="294">
                  <c:v>105.81995144999999</c:v>
                </c:pt>
                <c:pt idx="295">
                  <c:v>106.17981035</c:v>
                </c:pt>
                <c:pt idx="296">
                  <c:v>106.53974196666667</c:v>
                </c:pt>
                <c:pt idx="297">
                  <c:v>106.89967348333333</c:v>
                </c:pt>
                <c:pt idx="298">
                  <c:v>107.25960508333333</c:v>
                </c:pt>
                <c:pt idx="299">
                  <c:v>107.61953674999999</c:v>
                </c:pt>
                <c:pt idx="300">
                  <c:v>107.97946819999999</c:v>
                </c:pt>
                <c:pt idx="301">
                  <c:v>108.33939966666667</c:v>
                </c:pt>
                <c:pt idx="302">
                  <c:v>108.69933141666665</c:v>
                </c:pt>
                <c:pt idx="303">
                  <c:v>109.05926271666665</c:v>
                </c:pt>
                <c:pt idx="304">
                  <c:v>109.41919435</c:v>
                </c:pt>
                <c:pt idx="305">
                  <c:v>109.77912616666666</c:v>
                </c:pt>
                <c:pt idx="306">
                  <c:v>110.13905744999998</c:v>
                </c:pt>
                <c:pt idx="307">
                  <c:v>110.49898914999999</c:v>
                </c:pt>
                <c:pt idx="308">
                  <c:v>110.85892265</c:v>
                </c:pt>
                <c:pt idx="309">
                  <c:v>111.21885233333333</c:v>
                </c:pt>
                <c:pt idx="310">
                  <c:v>111.57878523333332</c:v>
                </c:pt>
                <c:pt idx="311">
                  <c:v>111.93871548333333</c:v>
                </c:pt>
                <c:pt idx="312">
                  <c:v>112.29864686666666</c:v>
                </c:pt>
                <c:pt idx="313">
                  <c:v>112.65857853333334</c:v>
                </c:pt>
                <c:pt idx="314">
                  <c:v>113.01851013333334</c:v>
                </c:pt>
                <c:pt idx="315">
                  <c:v>113.37844186666666</c:v>
                </c:pt>
                <c:pt idx="316">
                  <c:v>113.73837336666665</c:v>
                </c:pt>
                <c:pt idx="317">
                  <c:v>114.0983047</c:v>
                </c:pt>
                <c:pt idx="318">
                  <c:v>114.45823649999998</c:v>
                </c:pt>
                <c:pt idx="319">
                  <c:v>114.81816941666666</c:v>
                </c:pt>
                <c:pt idx="320">
                  <c:v>115.17814154999999</c:v>
                </c:pt>
                <c:pt idx="321">
                  <c:v>115.53803266666665</c:v>
                </c:pt>
                <c:pt idx="322">
                  <c:v>115.89796281666666</c:v>
                </c:pt>
                <c:pt idx="323">
                  <c:v>116.2578943</c:v>
                </c:pt>
                <c:pt idx="324">
                  <c:v>116.61782591666666</c:v>
                </c:pt>
                <c:pt idx="325">
                  <c:v>116.97775739999999</c:v>
                </c:pt>
                <c:pt idx="326">
                  <c:v>117.33768919999999</c:v>
                </c:pt>
                <c:pt idx="327">
                  <c:v>117.69762051666666</c:v>
                </c:pt>
                <c:pt idx="328">
                  <c:v>118.05755201666666</c:v>
                </c:pt>
                <c:pt idx="329">
                  <c:v>118.41748383333334</c:v>
                </c:pt>
                <c:pt idx="330">
                  <c:v>118.77741758333333</c:v>
                </c:pt>
                <c:pt idx="331">
                  <c:v>119.13734663333334</c:v>
                </c:pt>
                <c:pt idx="332">
                  <c:v>119.49727828333333</c:v>
                </c:pt>
                <c:pt idx="333">
                  <c:v>119.85720981666667</c:v>
                </c:pt>
                <c:pt idx="334">
                  <c:v>120.21714171666666</c:v>
                </c:pt>
                <c:pt idx="335">
                  <c:v>120.57707311666667</c:v>
                </c:pt>
                <c:pt idx="336">
                  <c:v>120.93700476666666</c:v>
                </c:pt>
                <c:pt idx="337">
                  <c:v>121.29693631666666</c:v>
                </c:pt>
                <c:pt idx="338">
                  <c:v>121.6568678</c:v>
                </c:pt>
                <c:pt idx="339">
                  <c:v>122.01684279999999</c:v>
                </c:pt>
                <c:pt idx="340">
                  <c:v>122.37673323333334</c:v>
                </c:pt>
                <c:pt idx="341">
                  <c:v>122.73666265</c:v>
                </c:pt>
                <c:pt idx="342">
                  <c:v>123.09659404999999</c:v>
                </c:pt>
                <c:pt idx="343">
                  <c:v>123.45652583333332</c:v>
                </c:pt>
                <c:pt idx="344">
                  <c:v>123.81645904999999</c:v>
                </c:pt>
                <c:pt idx="345">
                  <c:v>124.17638934999999</c:v>
                </c:pt>
                <c:pt idx="346">
                  <c:v>124.53632068333333</c:v>
                </c:pt>
                <c:pt idx="347">
                  <c:v>124.89625243333333</c:v>
                </c:pt>
                <c:pt idx="348">
                  <c:v>125.25618466666667</c:v>
                </c:pt>
                <c:pt idx="349">
                  <c:v>125.61611501666667</c:v>
                </c:pt>
                <c:pt idx="350">
                  <c:v>125.97605274999999</c:v>
                </c:pt>
                <c:pt idx="351">
                  <c:v>126.3359782</c:v>
                </c:pt>
                <c:pt idx="352">
                  <c:v>126.69590986666665</c:v>
                </c:pt>
                <c:pt idx="353">
                  <c:v>127.05584138333332</c:v>
                </c:pt>
                <c:pt idx="354">
                  <c:v>127.41577291666665</c:v>
                </c:pt>
                <c:pt idx="355">
                  <c:v>127.77570573333333</c:v>
                </c:pt>
                <c:pt idx="356">
                  <c:v>128.13575403333331</c:v>
                </c:pt>
                <c:pt idx="357">
                  <c:v>128.49556738333334</c:v>
                </c:pt>
                <c:pt idx="358">
                  <c:v>128.85549896666666</c:v>
                </c:pt>
                <c:pt idx="359">
                  <c:v>129.21543249999999</c:v>
                </c:pt>
                <c:pt idx="360">
                  <c:v>129.57536199999998</c:v>
                </c:pt>
                <c:pt idx="361">
                  <c:v>129.93529383333333</c:v>
                </c:pt>
                <c:pt idx="362">
                  <c:v>130.2952253</c:v>
                </c:pt>
                <c:pt idx="363">
                  <c:v>130.65515676666666</c:v>
                </c:pt>
                <c:pt idx="364">
                  <c:v>131.0150884</c:v>
                </c:pt>
                <c:pt idx="365">
                  <c:v>131.37502001666667</c:v>
                </c:pt>
                <c:pt idx="366">
                  <c:v>131.73495141666666</c:v>
                </c:pt>
                <c:pt idx="367">
                  <c:v>132.09488311666667</c:v>
                </c:pt>
                <c:pt idx="368">
                  <c:v>132.45481483333333</c:v>
                </c:pt>
                <c:pt idx="369">
                  <c:v>132.81474664999999</c:v>
                </c:pt>
                <c:pt idx="370">
                  <c:v>133.17467793333333</c:v>
                </c:pt>
                <c:pt idx="371">
                  <c:v>133.53460941666665</c:v>
                </c:pt>
                <c:pt idx="372">
                  <c:v>133.89454106666665</c:v>
                </c:pt>
                <c:pt idx="373">
                  <c:v>134.25447496666666</c:v>
                </c:pt>
                <c:pt idx="374">
                  <c:v>134.61440431666668</c:v>
                </c:pt>
                <c:pt idx="375">
                  <c:v>134.97433811666667</c:v>
                </c:pt>
                <c:pt idx="376">
                  <c:v>135.33426709999998</c:v>
                </c:pt>
                <c:pt idx="377">
                  <c:v>135.69420034999999</c:v>
                </c:pt>
                <c:pt idx="378">
                  <c:v>136.05413031666666</c:v>
                </c:pt>
                <c:pt idx="379">
                  <c:v>136.4140625</c:v>
                </c:pt>
                <c:pt idx="380">
                  <c:v>136.77399329999997</c:v>
                </c:pt>
                <c:pt idx="381">
                  <c:v>137.13392513333332</c:v>
                </c:pt>
                <c:pt idx="382">
                  <c:v>137.49385661666665</c:v>
                </c:pt>
                <c:pt idx="383">
                  <c:v>137.85378828333333</c:v>
                </c:pt>
                <c:pt idx="384">
                  <c:v>138.21371975</c:v>
                </c:pt>
                <c:pt idx="385">
                  <c:v>138.57365101666667</c:v>
                </c:pt>
                <c:pt idx="386">
                  <c:v>138.93358276666666</c:v>
                </c:pt>
                <c:pt idx="387">
                  <c:v>139.29351534999998</c:v>
                </c:pt>
                <c:pt idx="388">
                  <c:v>139.65344580000001</c:v>
                </c:pt>
                <c:pt idx="389">
                  <c:v>140.01337749999999</c:v>
                </c:pt>
                <c:pt idx="390">
                  <c:v>140.37330891666667</c:v>
                </c:pt>
                <c:pt idx="391">
                  <c:v>140.73324058333336</c:v>
                </c:pt>
                <c:pt idx="392">
                  <c:v>141.09317233333331</c:v>
                </c:pt>
                <c:pt idx="393">
                  <c:v>141.45310356666667</c:v>
                </c:pt>
                <c:pt idx="394">
                  <c:v>141.81303509999998</c:v>
                </c:pt>
                <c:pt idx="395">
                  <c:v>142.17296686666666</c:v>
                </c:pt>
                <c:pt idx="396">
                  <c:v>142.53289823333333</c:v>
                </c:pt>
                <c:pt idx="397">
                  <c:v>142.89283040000001</c:v>
                </c:pt>
                <c:pt idx="398">
                  <c:v>143.25276165</c:v>
                </c:pt>
                <c:pt idx="399">
                  <c:v>143.61269314999998</c:v>
                </c:pt>
                <c:pt idx="400">
                  <c:v>143.97263749999999</c:v>
                </c:pt>
                <c:pt idx="401">
                  <c:v>144.33255633333332</c:v>
                </c:pt>
                <c:pt idx="402">
                  <c:v>144.69249086666665</c:v>
                </c:pt>
                <c:pt idx="403">
                  <c:v>145.05241921666666</c:v>
                </c:pt>
                <c:pt idx="404">
                  <c:v>145.41235259999999</c:v>
                </c:pt>
                <c:pt idx="405">
                  <c:v>145.77228249999999</c:v>
                </c:pt>
                <c:pt idx="406">
                  <c:v>146.13221394999999</c:v>
                </c:pt>
                <c:pt idx="407">
                  <c:v>146.49214531666667</c:v>
                </c:pt>
                <c:pt idx="408">
                  <c:v>146.85207700000001</c:v>
                </c:pt>
                <c:pt idx="409">
                  <c:v>147.21200929999998</c:v>
                </c:pt>
                <c:pt idx="410">
                  <c:v>147.57194026666667</c:v>
                </c:pt>
                <c:pt idx="411">
                  <c:v>147.93187184999999</c:v>
                </c:pt>
                <c:pt idx="412">
                  <c:v>148.29180313333333</c:v>
                </c:pt>
                <c:pt idx="413">
                  <c:v>148.65173496666665</c:v>
                </c:pt>
                <c:pt idx="414">
                  <c:v>149.01166646666667</c:v>
                </c:pt>
                <c:pt idx="415">
                  <c:v>149.3715981</c:v>
                </c:pt>
                <c:pt idx="416">
                  <c:v>149.73152966666666</c:v>
                </c:pt>
                <c:pt idx="417">
                  <c:v>150.09151583333332</c:v>
                </c:pt>
                <c:pt idx="418">
                  <c:v>150.45139618333332</c:v>
                </c:pt>
                <c:pt idx="419">
                  <c:v>150.81132421666663</c:v>
                </c:pt>
                <c:pt idx="420">
                  <c:v>151.17125593333333</c:v>
                </c:pt>
                <c:pt idx="421">
                  <c:v>151.53118728333331</c:v>
                </c:pt>
                <c:pt idx="422">
                  <c:v>151.89111885</c:v>
                </c:pt>
                <c:pt idx="423">
                  <c:v>152.25105034999999</c:v>
                </c:pt>
                <c:pt idx="424">
                  <c:v>152.61098211666666</c:v>
                </c:pt>
                <c:pt idx="425">
                  <c:v>152.97091566666666</c:v>
                </c:pt>
                <c:pt idx="426">
                  <c:v>153.33084516666665</c:v>
                </c:pt>
                <c:pt idx="427">
                  <c:v>153.69077813333334</c:v>
                </c:pt>
                <c:pt idx="428">
                  <c:v>154.05070826666667</c:v>
                </c:pt>
                <c:pt idx="429">
                  <c:v>154.41064274999999</c:v>
                </c:pt>
                <c:pt idx="430">
                  <c:v>154.77057176666668</c:v>
                </c:pt>
                <c:pt idx="431">
                  <c:v>155.13050378333335</c:v>
                </c:pt>
                <c:pt idx="432">
                  <c:v>155.49043459999999</c:v>
                </c:pt>
                <c:pt idx="433">
                  <c:v>155.85036631666665</c:v>
                </c:pt>
                <c:pt idx="434">
                  <c:v>156.21029869999998</c:v>
                </c:pt>
                <c:pt idx="435">
                  <c:v>156.57022918333331</c:v>
                </c:pt>
                <c:pt idx="436">
                  <c:v>156.93016096666668</c:v>
                </c:pt>
                <c:pt idx="437">
                  <c:v>157.29009239999999</c:v>
                </c:pt>
                <c:pt idx="438">
                  <c:v>157.65002404999998</c:v>
                </c:pt>
                <c:pt idx="439">
                  <c:v>158.00995546666667</c:v>
                </c:pt>
                <c:pt idx="440">
                  <c:v>158.36989058333333</c:v>
                </c:pt>
                <c:pt idx="441">
                  <c:v>158.72981868333332</c:v>
                </c:pt>
                <c:pt idx="442">
                  <c:v>159.08975021666666</c:v>
                </c:pt>
                <c:pt idx="443">
                  <c:v>159.44968335000002</c:v>
                </c:pt>
                <c:pt idx="444">
                  <c:v>159.80961356666666</c:v>
                </c:pt>
                <c:pt idx="445">
                  <c:v>160.16954484999999</c:v>
                </c:pt>
                <c:pt idx="446">
                  <c:v>160.52947651666668</c:v>
                </c:pt>
                <c:pt idx="447">
                  <c:v>160.88940786666666</c:v>
                </c:pt>
                <c:pt idx="448">
                  <c:v>161.24934014999999</c:v>
                </c:pt>
                <c:pt idx="449">
                  <c:v>161.60927093333333</c:v>
                </c:pt>
                <c:pt idx="450">
                  <c:v>161.96920289999997</c:v>
                </c:pt>
                <c:pt idx="451">
                  <c:v>162.32913429999999</c:v>
                </c:pt>
                <c:pt idx="452">
                  <c:v>162.68906565</c:v>
                </c:pt>
                <c:pt idx="453">
                  <c:v>163.04899743333331</c:v>
                </c:pt>
                <c:pt idx="454">
                  <c:v>163.40892885</c:v>
                </c:pt>
                <c:pt idx="455">
                  <c:v>163.76886028333331</c:v>
                </c:pt>
                <c:pt idx="456">
                  <c:v>164.12884573333335</c:v>
                </c:pt>
                <c:pt idx="457">
                  <c:v>164.48872366666666</c:v>
                </c:pt>
                <c:pt idx="458">
                  <c:v>164.84865661666666</c:v>
                </c:pt>
                <c:pt idx="459">
                  <c:v>165.20858656666667</c:v>
                </c:pt>
                <c:pt idx="460">
                  <c:v>165.56851833333334</c:v>
                </c:pt>
                <c:pt idx="461">
                  <c:v>165.92844978333332</c:v>
                </c:pt>
                <c:pt idx="462">
                  <c:v>166.28838134999998</c:v>
                </c:pt>
                <c:pt idx="463">
                  <c:v>166.64831330000001</c:v>
                </c:pt>
                <c:pt idx="464">
                  <c:v>167.00824431666666</c:v>
                </c:pt>
                <c:pt idx="465">
                  <c:v>167.36817611666666</c:v>
                </c:pt>
                <c:pt idx="466">
                  <c:v>167.72811191666668</c:v>
                </c:pt>
                <c:pt idx="467">
                  <c:v>168.08803889999999</c:v>
                </c:pt>
                <c:pt idx="468">
                  <c:v>168.44797059999999</c:v>
                </c:pt>
                <c:pt idx="469">
                  <c:v>168.8079022</c:v>
                </c:pt>
                <c:pt idx="470">
                  <c:v>169.16783353333332</c:v>
                </c:pt>
                <c:pt idx="471">
                  <c:v>169.52776506666666</c:v>
                </c:pt>
                <c:pt idx="472">
                  <c:v>169.8876966833333</c:v>
                </c:pt>
                <c:pt idx="473">
                  <c:v>170.2476283</c:v>
                </c:pt>
                <c:pt idx="474">
                  <c:v>170.60755993333333</c:v>
                </c:pt>
                <c:pt idx="475">
                  <c:v>170.96749193333332</c:v>
                </c:pt>
                <c:pt idx="476">
                  <c:v>171.32742341666665</c:v>
                </c:pt>
                <c:pt idx="477">
                  <c:v>171.68735441666664</c:v>
                </c:pt>
                <c:pt idx="478">
                  <c:v>172.04728605</c:v>
                </c:pt>
                <c:pt idx="479">
                  <c:v>172.40721786666666</c:v>
                </c:pt>
                <c:pt idx="480">
                  <c:v>172.76714896666667</c:v>
                </c:pt>
                <c:pt idx="481">
                  <c:v>173.12708309999999</c:v>
                </c:pt>
                <c:pt idx="482">
                  <c:v>173.48701388333333</c:v>
                </c:pt>
                <c:pt idx="483">
                  <c:v>173.8469441</c:v>
                </c:pt>
                <c:pt idx="484">
                  <c:v>174.20687525</c:v>
                </c:pt>
                <c:pt idx="485">
                  <c:v>174.56680773333332</c:v>
                </c:pt>
                <c:pt idx="486">
                  <c:v>174.9267384</c:v>
                </c:pt>
                <c:pt idx="487">
                  <c:v>175.28667009999998</c:v>
                </c:pt>
                <c:pt idx="488">
                  <c:v>175.64660156666665</c:v>
                </c:pt>
                <c:pt idx="489">
                  <c:v>176.00653321666667</c:v>
                </c:pt>
                <c:pt idx="490">
                  <c:v>176.36646461666666</c:v>
                </c:pt>
                <c:pt idx="491">
                  <c:v>176.72639631666664</c:v>
                </c:pt>
                <c:pt idx="492">
                  <c:v>177.08632816666665</c:v>
                </c:pt>
                <c:pt idx="493">
                  <c:v>177.44626076666665</c:v>
                </c:pt>
                <c:pt idx="494">
                  <c:v>177.80619101666665</c:v>
                </c:pt>
                <c:pt idx="495">
                  <c:v>178.16612266666664</c:v>
                </c:pt>
                <c:pt idx="496">
                  <c:v>178.52605406666666</c:v>
                </c:pt>
                <c:pt idx="497">
                  <c:v>178.88602086666666</c:v>
                </c:pt>
                <c:pt idx="498">
                  <c:v>179.2459173</c:v>
                </c:pt>
                <c:pt idx="499">
                  <c:v>179.60584866666665</c:v>
                </c:pt>
                <c:pt idx="500">
                  <c:v>179.96578033333333</c:v>
                </c:pt>
                <c:pt idx="501">
                  <c:v>180.32571199999998</c:v>
                </c:pt>
                <c:pt idx="502">
                  <c:v>180.68564338333331</c:v>
                </c:pt>
                <c:pt idx="503">
                  <c:v>181.04557511666664</c:v>
                </c:pt>
                <c:pt idx="504">
                  <c:v>181.40550666666664</c:v>
                </c:pt>
                <c:pt idx="505">
                  <c:v>181.76543824999999</c:v>
                </c:pt>
                <c:pt idx="506">
                  <c:v>182.12536964999998</c:v>
                </c:pt>
                <c:pt idx="507">
                  <c:v>182.48530146666664</c:v>
                </c:pt>
                <c:pt idx="508">
                  <c:v>182.84523281666668</c:v>
                </c:pt>
                <c:pt idx="509">
                  <c:v>183.20516426666666</c:v>
                </c:pt>
                <c:pt idx="510">
                  <c:v>183.56509616666665</c:v>
                </c:pt>
                <c:pt idx="511">
                  <c:v>183.92502758333333</c:v>
                </c:pt>
                <c:pt idx="512">
                  <c:v>184.28496008333332</c:v>
                </c:pt>
                <c:pt idx="513">
                  <c:v>184.6448905</c:v>
                </c:pt>
                <c:pt idx="514">
                  <c:v>185.00482223333333</c:v>
                </c:pt>
                <c:pt idx="515">
                  <c:v>185.36475375000001</c:v>
                </c:pt>
                <c:pt idx="516">
                  <c:v>185.72468543333332</c:v>
                </c:pt>
                <c:pt idx="517">
                  <c:v>186.08461686666666</c:v>
                </c:pt>
                <c:pt idx="518">
                  <c:v>186.44454843333332</c:v>
                </c:pt>
                <c:pt idx="519">
                  <c:v>186.8044798</c:v>
                </c:pt>
                <c:pt idx="520">
                  <c:v>187.16441176666666</c:v>
                </c:pt>
                <c:pt idx="521">
                  <c:v>187.52434316666665</c:v>
                </c:pt>
                <c:pt idx="522">
                  <c:v>187.88427458333334</c:v>
                </c:pt>
                <c:pt idx="523">
                  <c:v>188.24420616666666</c:v>
                </c:pt>
                <c:pt idx="524">
                  <c:v>188.60413798333332</c:v>
                </c:pt>
                <c:pt idx="525">
                  <c:v>188.96407026666665</c:v>
                </c:pt>
                <c:pt idx="526">
                  <c:v>189.32400091666665</c:v>
                </c:pt>
                <c:pt idx="527">
                  <c:v>189.68393231666667</c:v>
                </c:pt>
                <c:pt idx="528">
                  <c:v>190.04387181666664</c:v>
                </c:pt>
                <c:pt idx="529">
                  <c:v>190.40379563333332</c:v>
                </c:pt>
                <c:pt idx="530">
                  <c:v>190.76373035</c:v>
                </c:pt>
                <c:pt idx="531">
                  <c:v>191.12365863333332</c:v>
                </c:pt>
                <c:pt idx="532">
                  <c:v>191.48359071666667</c:v>
                </c:pt>
                <c:pt idx="533">
                  <c:v>191.84352273333334</c:v>
                </c:pt>
                <c:pt idx="534">
                  <c:v>192.20345368333332</c:v>
                </c:pt>
                <c:pt idx="535">
                  <c:v>192.56338778333333</c:v>
                </c:pt>
                <c:pt idx="536">
                  <c:v>192.92331636666665</c:v>
                </c:pt>
                <c:pt idx="537">
                  <c:v>193.28325093333333</c:v>
                </c:pt>
                <c:pt idx="538">
                  <c:v>193.64317966666664</c:v>
                </c:pt>
                <c:pt idx="539">
                  <c:v>194.0031127</c:v>
                </c:pt>
                <c:pt idx="540">
                  <c:v>194.36304359999997</c:v>
                </c:pt>
                <c:pt idx="541">
                  <c:v>194.72297435000002</c:v>
                </c:pt>
                <c:pt idx="542">
                  <c:v>195.08290586666666</c:v>
                </c:pt>
                <c:pt idx="543">
                  <c:v>195.44283781666667</c:v>
                </c:pt>
                <c:pt idx="544">
                  <c:v>195.80276956666665</c:v>
                </c:pt>
                <c:pt idx="545">
                  <c:v>196.16270068333333</c:v>
                </c:pt>
                <c:pt idx="546">
                  <c:v>196.52263213333333</c:v>
                </c:pt>
                <c:pt idx="547">
                  <c:v>196.88256386666666</c:v>
                </c:pt>
                <c:pt idx="548">
                  <c:v>197.24249533333332</c:v>
                </c:pt>
                <c:pt idx="549">
                  <c:v>197.60242696666666</c:v>
                </c:pt>
                <c:pt idx="550">
                  <c:v>197.96235833333333</c:v>
                </c:pt>
                <c:pt idx="551">
                  <c:v>198.32229035</c:v>
                </c:pt>
                <c:pt idx="552">
                  <c:v>198.68222171666667</c:v>
                </c:pt>
                <c:pt idx="553">
                  <c:v>199.04219259999999</c:v>
                </c:pt>
                <c:pt idx="554">
                  <c:v>199.40208503333332</c:v>
                </c:pt>
                <c:pt idx="555">
                  <c:v>199.76201644999998</c:v>
                </c:pt>
                <c:pt idx="556">
                  <c:v>200.12194811666666</c:v>
                </c:pt>
                <c:pt idx="557">
                  <c:v>200.48187955</c:v>
                </c:pt>
                <c:pt idx="558">
                  <c:v>200.84181149999998</c:v>
                </c:pt>
                <c:pt idx="559">
                  <c:v>201.20174281666667</c:v>
                </c:pt>
                <c:pt idx="560">
                  <c:v>201.56167441666668</c:v>
                </c:pt>
                <c:pt idx="561">
                  <c:v>201.92160598333334</c:v>
                </c:pt>
                <c:pt idx="562">
                  <c:v>202.28153748333332</c:v>
                </c:pt>
                <c:pt idx="563">
                  <c:v>202.64146936666666</c:v>
                </c:pt>
                <c:pt idx="564">
                  <c:v>203.00140071666664</c:v>
                </c:pt>
                <c:pt idx="565">
                  <c:v>203.36133244999999</c:v>
                </c:pt>
                <c:pt idx="566">
                  <c:v>203.72126628333334</c:v>
                </c:pt>
                <c:pt idx="567">
                  <c:v>204.08119556666668</c:v>
                </c:pt>
                <c:pt idx="568">
                  <c:v>204.44117988333332</c:v>
                </c:pt>
                <c:pt idx="569">
                  <c:v>204.80105846666666</c:v>
                </c:pt>
                <c:pt idx="570">
                  <c:v>205.16099016666666</c:v>
                </c:pt>
                <c:pt idx="571">
                  <c:v>205.52092168333331</c:v>
                </c:pt>
                <c:pt idx="572">
                  <c:v>205.88085406666667</c:v>
                </c:pt>
                <c:pt idx="573">
                  <c:v>206.24078508333332</c:v>
                </c:pt>
                <c:pt idx="574">
                  <c:v>206.60071653333333</c:v>
                </c:pt>
                <c:pt idx="575">
                  <c:v>206.96064799999996</c:v>
                </c:pt>
                <c:pt idx="576">
                  <c:v>207.32057979999999</c:v>
                </c:pt>
                <c:pt idx="577">
                  <c:v>207.680511</c:v>
                </c:pt>
                <c:pt idx="578">
                  <c:v>208.04044264999999</c:v>
                </c:pt>
                <c:pt idx="579">
                  <c:v>208.40037431666667</c:v>
                </c:pt>
                <c:pt idx="580">
                  <c:v>208.7603063</c:v>
                </c:pt>
                <c:pt idx="581">
                  <c:v>209.12023751666666</c:v>
                </c:pt>
                <c:pt idx="582">
                  <c:v>209.48016909999998</c:v>
                </c:pt>
                <c:pt idx="583">
                  <c:v>209.84010069999997</c:v>
                </c:pt>
                <c:pt idx="584">
                  <c:v>210.20003246666664</c:v>
                </c:pt>
                <c:pt idx="585">
                  <c:v>210.55996411666666</c:v>
                </c:pt>
                <c:pt idx="586">
                  <c:v>210.91989525</c:v>
                </c:pt>
                <c:pt idx="587">
                  <c:v>211.2798296</c:v>
                </c:pt>
                <c:pt idx="588">
                  <c:v>211.63975853333332</c:v>
                </c:pt>
                <c:pt idx="589">
                  <c:v>211.99969023333333</c:v>
                </c:pt>
                <c:pt idx="590">
                  <c:v>212.35962164999998</c:v>
                </c:pt>
                <c:pt idx="591">
                  <c:v>212.71955531666666</c:v>
                </c:pt>
                <c:pt idx="592">
                  <c:v>213.07948488333332</c:v>
                </c:pt>
                <c:pt idx="593">
                  <c:v>213.43941826666665</c:v>
                </c:pt>
                <c:pt idx="594">
                  <c:v>213.79934809999997</c:v>
                </c:pt>
                <c:pt idx="595">
                  <c:v>214.15928098333333</c:v>
                </c:pt>
                <c:pt idx="596">
                  <c:v>214.51921126666667</c:v>
                </c:pt>
                <c:pt idx="597">
                  <c:v>214.87914259999997</c:v>
                </c:pt>
                <c:pt idx="598">
                  <c:v>215.23907436666664</c:v>
                </c:pt>
                <c:pt idx="599">
                  <c:v>215.59902704999999</c:v>
                </c:pt>
                <c:pt idx="600">
                  <c:v>215.95893771666667</c:v>
                </c:pt>
                <c:pt idx="601">
                  <c:v>216.3188691</c:v>
                </c:pt>
                <c:pt idx="602">
                  <c:v>216.67880111666668</c:v>
                </c:pt>
                <c:pt idx="603">
                  <c:v>217.0387322</c:v>
                </c:pt>
                <c:pt idx="604">
                  <c:v>217.39878896666667</c:v>
                </c:pt>
                <c:pt idx="605">
                  <c:v>217.75859535000001</c:v>
                </c:pt>
                <c:pt idx="606">
                  <c:v>218.11852686666666</c:v>
                </c:pt>
                <c:pt idx="607">
                  <c:v>218.47845853333331</c:v>
                </c:pt>
                <c:pt idx="608">
                  <c:v>218.83839003333333</c:v>
                </c:pt>
                <c:pt idx="609">
                  <c:v>219.19832170000001</c:v>
                </c:pt>
                <c:pt idx="610">
                  <c:v>219.55825308333334</c:v>
                </c:pt>
                <c:pt idx="611">
                  <c:v>219.91818479999998</c:v>
                </c:pt>
                <c:pt idx="612">
                  <c:v>220.27811633333332</c:v>
                </c:pt>
                <c:pt idx="613">
                  <c:v>220.63804775</c:v>
                </c:pt>
                <c:pt idx="614">
                  <c:v>220.99797954999997</c:v>
                </c:pt>
                <c:pt idx="615">
                  <c:v>221.35791125</c:v>
                </c:pt>
                <c:pt idx="616">
                  <c:v>221.71784545</c:v>
                </c:pt>
                <c:pt idx="617">
                  <c:v>222.07777419999999</c:v>
                </c:pt>
                <c:pt idx="618">
                  <c:v>222.43770621666667</c:v>
                </c:pt>
                <c:pt idx="619">
                  <c:v>222.79763751666667</c:v>
                </c:pt>
                <c:pt idx="620">
                  <c:v>223.15757071666667</c:v>
                </c:pt>
                <c:pt idx="621">
                  <c:v>223.51750033333332</c:v>
                </c:pt>
                <c:pt idx="622">
                  <c:v>223.87743201666666</c:v>
                </c:pt>
                <c:pt idx="623">
                  <c:v>224.23736351666668</c:v>
                </c:pt>
                <c:pt idx="624">
                  <c:v>224.59729526666666</c:v>
                </c:pt>
                <c:pt idx="625">
                  <c:v>224.95722683333332</c:v>
                </c:pt>
                <c:pt idx="626">
                  <c:v>225.31715821666666</c:v>
                </c:pt>
                <c:pt idx="627">
                  <c:v>225.67708995000001</c:v>
                </c:pt>
                <c:pt idx="628">
                  <c:v>226.03702158333331</c:v>
                </c:pt>
                <c:pt idx="629">
                  <c:v>226.39700003333331</c:v>
                </c:pt>
                <c:pt idx="630">
                  <c:v>226.75688449999998</c:v>
                </c:pt>
                <c:pt idx="631">
                  <c:v>227.11681619999999</c:v>
                </c:pt>
                <c:pt idx="632">
                  <c:v>227.4767483</c:v>
                </c:pt>
                <c:pt idx="633">
                  <c:v>227.83667926666666</c:v>
                </c:pt>
                <c:pt idx="634">
                  <c:v>228.19661091666666</c:v>
                </c:pt>
                <c:pt idx="635">
                  <c:v>228.55654276666664</c:v>
                </c:pt>
                <c:pt idx="636">
                  <c:v>228.91647389999997</c:v>
                </c:pt>
                <c:pt idx="637">
                  <c:v>229.2764055333333</c:v>
                </c:pt>
                <c:pt idx="638">
                  <c:v>229.63633716666666</c:v>
                </c:pt>
                <c:pt idx="639">
                  <c:v>229.99626871666666</c:v>
                </c:pt>
                <c:pt idx="640">
                  <c:v>230.35620041666664</c:v>
                </c:pt>
                <c:pt idx="641">
                  <c:v>230.71616783333332</c:v>
                </c:pt>
                <c:pt idx="642">
                  <c:v>231.07606358333334</c:v>
                </c:pt>
                <c:pt idx="643">
                  <c:v>231.43599521666664</c:v>
                </c:pt>
                <c:pt idx="644">
                  <c:v>231.79592641666665</c:v>
                </c:pt>
                <c:pt idx="645">
                  <c:v>232.15585929999997</c:v>
                </c:pt>
                <c:pt idx="646">
                  <c:v>232.51578996666666</c:v>
                </c:pt>
                <c:pt idx="647">
                  <c:v>232.87572246666664</c:v>
                </c:pt>
                <c:pt idx="648">
                  <c:v>233.2356528</c:v>
                </c:pt>
                <c:pt idx="649">
                  <c:v>233.59558805</c:v>
                </c:pt>
                <c:pt idx="650">
                  <c:v>233.95551641666665</c:v>
                </c:pt>
                <c:pt idx="651">
                  <c:v>234.31544756666665</c:v>
                </c:pt>
                <c:pt idx="652">
                  <c:v>234.67537911666665</c:v>
                </c:pt>
                <c:pt idx="653">
                  <c:v>235.03531088333332</c:v>
                </c:pt>
                <c:pt idx="654">
                  <c:v>235.39524228333332</c:v>
                </c:pt>
                <c:pt idx="655">
                  <c:v>235.75517386666667</c:v>
                </c:pt>
                <c:pt idx="656">
                  <c:v>236.11510529999998</c:v>
                </c:pt>
                <c:pt idx="657">
                  <c:v>236.47503688333333</c:v>
                </c:pt>
                <c:pt idx="658">
                  <c:v>236.83496829999999</c:v>
                </c:pt>
                <c:pt idx="659">
                  <c:v>237.19490011666667</c:v>
                </c:pt>
                <c:pt idx="660">
                  <c:v>237.55483144999999</c:v>
                </c:pt>
                <c:pt idx="661">
                  <c:v>237.91476313333334</c:v>
                </c:pt>
                <c:pt idx="662">
                  <c:v>238.27469481666668</c:v>
                </c:pt>
                <c:pt idx="663">
                  <c:v>238.63462625</c:v>
                </c:pt>
                <c:pt idx="664">
                  <c:v>238.99456179999999</c:v>
                </c:pt>
                <c:pt idx="665">
                  <c:v>239.35448933333333</c:v>
                </c:pt>
                <c:pt idx="666">
                  <c:v>239.71442099999999</c:v>
                </c:pt>
                <c:pt idx="667">
                  <c:v>240.07435249999997</c:v>
                </c:pt>
                <c:pt idx="668">
                  <c:v>240.43428413333331</c:v>
                </c:pt>
                <c:pt idx="669">
                  <c:v>240.79421566666667</c:v>
                </c:pt>
                <c:pt idx="670">
                  <c:v>241.15414728333332</c:v>
                </c:pt>
                <c:pt idx="671">
                  <c:v>241.51408279999998</c:v>
                </c:pt>
                <c:pt idx="672">
                  <c:v>241.87401029999998</c:v>
                </c:pt>
                <c:pt idx="673">
                  <c:v>242.23394183333332</c:v>
                </c:pt>
                <c:pt idx="674">
                  <c:v>242.5938743333333</c:v>
                </c:pt>
                <c:pt idx="675">
                  <c:v>242.95382239999998</c:v>
                </c:pt>
                <c:pt idx="676">
                  <c:v>243.31379229999999</c:v>
                </c:pt>
                <c:pt idx="677">
                  <c:v>243.67366845000001</c:v>
                </c:pt>
                <c:pt idx="678">
                  <c:v>244.03359994999997</c:v>
                </c:pt>
                <c:pt idx="679">
                  <c:v>244.39357856666666</c:v>
                </c:pt>
                <c:pt idx="680">
                  <c:v>244.75346261666667</c:v>
                </c:pt>
                <c:pt idx="681">
                  <c:v>245.11339434999999</c:v>
                </c:pt>
                <c:pt idx="682">
                  <c:v>245.47332584999998</c:v>
                </c:pt>
                <c:pt idx="683">
                  <c:v>245.83325740000001</c:v>
                </c:pt>
                <c:pt idx="684">
                  <c:v>246.19318938333333</c:v>
                </c:pt>
                <c:pt idx="685">
                  <c:v>246.55312050000001</c:v>
                </c:pt>
                <c:pt idx="686">
                  <c:v>246.91305209999999</c:v>
                </c:pt>
                <c:pt idx="687">
                  <c:v>247.27298356666668</c:v>
                </c:pt>
                <c:pt idx="688">
                  <c:v>247.63291528333332</c:v>
                </c:pt>
                <c:pt idx="689">
                  <c:v>247.99290285000001</c:v>
                </c:pt>
                <c:pt idx="690">
                  <c:v>248.35277833333333</c:v>
                </c:pt>
                <c:pt idx="691">
                  <c:v>248.71271028333331</c:v>
                </c:pt>
                <c:pt idx="692">
                  <c:v>249.07264141666664</c:v>
                </c:pt>
                <c:pt idx="693">
                  <c:v>249.43257748333332</c:v>
                </c:pt>
                <c:pt idx="694">
                  <c:v>249.79250603333332</c:v>
                </c:pt>
                <c:pt idx="695">
                  <c:v>250.15243921666666</c:v>
                </c:pt>
                <c:pt idx="696">
                  <c:v>250.51236761666667</c:v>
                </c:pt>
                <c:pt idx="697">
                  <c:v>250.87230103333331</c:v>
                </c:pt>
                <c:pt idx="698">
                  <c:v>251.23223106666666</c:v>
                </c:pt>
                <c:pt idx="699">
                  <c:v>251.59216449999997</c:v>
                </c:pt>
                <c:pt idx="700">
                  <c:v>251.95209405</c:v>
                </c:pt>
                <c:pt idx="701">
                  <c:v>252.31202656666665</c:v>
                </c:pt>
                <c:pt idx="702">
                  <c:v>252.67195721666667</c:v>
                </c:pt>
                <c:pt idx="703">
                  <c:v>253.03189014999998</c:v>
                </c:pt>
                <c:pt idx="704">
                  <c:v>253.39182091666666</c:v>
                </c:pt>
                <c:pt idx="705">
                  <c:v>253.75175200000001</c:v>
                </c:pt>
                <c:pt idx="706">
                  <c:v>254.11168343333333</c:v>
                </c:pt>
                <c:pt idx="707">
                  <c:v>254.47161476666668</c:v>
                </c:pt>
                <c:pt idx="708">
                  <c:v>254.83154654999998</c:v>
                </c:pt>
                <c:pt idx="709">
                  <c:v>255.19147799999999</c:v>
                </c:pt>
                <c:pt idx="710">
                  <c:v>255.55140949999998</c:v>
                </c:pt>
                <c:pt idx="711">
                  <c:v>255.91134094999998</c:v>
                </c:pt>
                <c:pt idx="712">
                  <c:v>256.2712727</c:v>
                </c:pt>
                <c:pt idx="713">
                  <c:v>256.63120408333333</c:v>
                </c:pt>
                <c:pt idx="714">
                  <c:v>256.99113616666665</c:v>
                </c:pt>
                <c:pt idx="715">
                  <c:v>257.35106746666668</c:v>
                </c:pt>
                <c:pt idx="716">
                  <c:v>257.71099893333331</c:v>
                </c:pt>
                <c:pt idx="717">
                  <c:v>258.07093034999997</c:v>
                </c:pt>
                <c:pt idx="718">
                  <c:v>258.4308620833333</c:v>
                </c:pt>
                <c:pt idx="719">
                  <c:v>258.79079341666665</c:v>
                </c:pt>
                <c:pt idx="720">
                  <c:v>259.15072503333329</c:v>
                </c:pt>
                <c:pt idx="721">
                  <c:v>259.51065668333331</c:v>
                </c:pt>
                <c:pt idx="722">
                  <c:v>259.87058844999996</c:v>
                </c:pt>
                <c:pt idx="723">
                  <c:v>260.23051988333333</c:v>
                </c:pt>
                <c:pt idx="724">
                  <c:v>260.59045178333332</c:v>
                </c:pt>
                <c:pt idx="725">
                  <c:v>260.95038289999997</c:v>
                </c:pt>
                <c:pt idx="726">
                  <c:v>261.31031696666668</c:v>
                </c:pt>
                <c:pt idx="727">
                  <c:v>261.67024616666663</c:v>
                </c:pt>
                <c:pt idx="728">
                  <c:v>262.03017791666667</c:v>
                </c:pt>
                <c:pt idx="729">
                  <c:v>262.39010960000002</c:v>
                </c:pt>
                <c:pt idx="730">
                  <c:v>262.75004156666665</c:v>
                </c:pt>
                <c:pt idx="731">
                  <c:v>263.10997225</c:v>
                </c:pt>
                <c:pt idx="732">
                  <c:v>263.46990663333332</c:v>
                </c:pt>
                <c:pt idx="733">
                  <c:v>263.82983535</c:v>
                </c:pt>
                <c:pt idx="734">
                  <c:v>264.18976708333332</c:v>
                </c:pt>
                <c:pt idx="735">
                  <c:v>264.54969856666668</c:v>
                </c:pt>
                <c:pt idx="736">
                  <c:v>264.90963004999998</c:v>
                </c:pt>
                <c:pt idx="737">
                  <c:v>265.26956139999999</c:v>
                </c:pt>
                <c:pt idx="738">
                  <c:v>265.62949300000002</c:v>
                </c:pt>
                <c:pt idx="739">
                  <c:v>265.98942453333331</c:v>
                </c:pt>
                <c:pt idx="740">
                  <c:v>266.34935638333332</c:v>
                </c:pt>
                <c:pt idx="741">
                  <c:v>266.70928774999999</c:v>
                </c:pt>
                <c:pt idx="742">
                  <c:v>267.06921921666668</c:v>
                </c:pt>
                <c:pt idx="743">
                  <c:v>267.42915106666663</c:v>
                </c:pt>
                <c:pt idx="744">
                  <c:v>267.78908254999999</c:v>
                </c:pt>
                <c:pt idx="745">
                  <c:v>268.14901451666663</c:v>
                </c:pt>
                <c:pt idx="746">
                  <c:v>268.50894558333334</c:v>
                </c:pt>
                <c:pt idx="747">
                  <c:v>268.86887711666662</c:v>
                </c:pt>
                <c:pt idx="748">
                  <c:v>269.22880871666666</c:v>
                </c:pt>
                <c:pt idx="749">
                  <c:v>269.5887413333333</c:v>
                </c:pt>
                <c:pt idx="750">
                  <c:v>269.9486717333333</c:v>
                </c:pt>
                <c:pt idx="751">
                  <c:v>270.30860636666665</c:v>
                </c:pt>
                <c:pt idx="752">
                  <c:v>270.66853499999996</c:v>
                </c:pt>
                <c:pt idx="753">
                  <c:v>271.02846786666663</c:v>
                </c:pt>
                <c:pt idx="754">
                  <c:v>271.38839813333328</c:v>
                </c:pt>
                <c:pt idx="755">
                  <c:v>271.7483297833333</c:v>
                </c:pt>
                <c:pt idx="756">
                  <c:v>272.10826113333331</c:v>
                </c:pt>
                <c:pt idx="757">
                  <c:v>272.46825469999999</c:v>
                </c:pt>
                <c:pt idx="758">
                  <c:v>272.82812428333335</c:v>
                </c:pt>
                <c:pt idx="759">
                  <c:v>273.18805603333328</c:v>
                </c:pt>
                <c:pt idx="760">
                  <c:v>273.54798756666668</c:v>
                </c:pt>
                <c:pt idx="761">
                  <c:v>273.90791901666665</c:v>
                </c:pt>
                <c:pt idx="762">
                  <c:v>274.26785061666664</c:v>
                </c:pt>
                <c:pt idx="763">
                  <c:v>274.62781364999995</c:v>
                </c:pt>
                <c:pt idx="764">
                  <c:v>274.98771379999999</c:v>
                </c:pt>
                <c:pt idx="765">
                  <c:v>275.34764563333334</c:v>
                </c:pt>
                <c:pt idx="766">
                  <c:v>275.70757674999999</c:v>
                </c:pt>
                <c:pt idx="767">
                  <c:v>276.06750846666665</c:v>
                </c:pt>
                <c:pt idx="768">
                  <c:v>276.42743984999998</c:v>
                </c:pt>
                <c:pt idx="769">
                  <c:v>276.78737135</c:v>
                </c:pt>
                <c:pt idx="770">
                  <c:v>277.1473029</c:v>
                </c:pt>
                <c:pt idx="771">
                  <c:v>277.50723468333331</c:v>
                </c:pt>
                <c:pt idx="772">
                  <c:v>277.86716633333333</c:v>
                </c:pt>
                <c:pt idx="773">
                  <c:v>278.22710083333334</c:v>
                </c:pt>
                <c:pt idx="774">
                  <c:v>278.58702956666662</c:v>
                </c:pt>
                <c:pt idx="775">
                  <c:v>278.94696106666663</c:v>
                </c:pt>
                <c:pt idx="776">
                  <c:v>279.30689268333327</c:v>
                </c:pt>
                <c:pt idx="777">
                  <c:v>279.6668238333333</c:v>
                </c:pt>
                <c:pt idx="778">
                  <c:v>280.02675538333335</c:v>
                </c:pt>
                <c:pt idx="779">
                  <c:v>280.38668683333333</c:v>
                </c:pt>
                <c:pt idx="780">
                  <c:v>280.74661946666669</c:v>
                </c:pt>
                <c:pt idx="781">
                  <c:v>281.10655031666664</c:v>
                </c:pt>
                <c:pt idx="782">
                  <c:v>281.46648178333334</c:v>
                </c:pt>
                <c:pt idx="783">
                  <c:v>281.82641323333331</c:v>
                </c:pt>
                <c:pt idx="784">
                  <c:v>282.18634649999996</c:v>
                </c:pt>
                <c:pt idx="785">
                  <c:v>282.54627648333337</c:v>
                </c:pt>
                <c:pt idx="786">
                  <c:v>282.90620795000001</c:v>
                </c:pt>
                <c:pt idx="787">
                  <c:v>283.26613961666663</c:v>
                </c:pt>
                <c:pt idx="788">
                  <c:v>283.62607111666665</c:v>
                </c:pt>
                <c:pt idx="789">
                  <c:v>283.98600273333335</c:v>
                </c:pt>
                <c:pt idx="790">
                  <c:v>284.34593441666664</c:v>
                </c:pt>
                <c:pt idx="791">
                  <c:v>284.70586753333333</c:v>
                </c:pt>
                <c:pt idx="792">
                  <c:v>285.06579748333331</c:v>
                </c:pt>
                <c:pt idx="793">
                  <c:v>285.42572884999998</c:v>
                </c:pt>
                <c:pt idx="794">
                  <c:v>285.78566023333332</c:v>
                </c:pt>
                <c:pt idx="795">
                  <c:v>286.14559181666664</c:v>
                </c:pt>
                <c:pt idx="796">
                  <c:v>286.50552334999998</c:v>
                </c:pt>
                <c:pt idx="797">
                  <c:v>286.86545556666664</c:v>
                </c:pt>
                <c:pt idx="798">
                  <c:v>287.22538658333332</c:v>
                </c:pt>
                <c:pt idx="799">
                  <c:v>287.5853183333333</c:v>
                </c:pt>
                <c:pt idx="800">
                  <c:v>287.94524996666667</c:v>
                </c:pt>
                <c:pt idx="801">
                  <c:v>288.30518141666664</c:v>
                </c:pt>
                <c:pt idx="802">
                  <c:v>288.66511586666661</c:v>
                </c:pt>
                <c:pt idx="803">
                  <c:v>289.02504469999997</c:v>
                </c:pt>
                <c:pt idx="804">
                  <c:v>289.38497604999998</c:v>
                </c:pt>
                <c:pt idx="805">
                  <c:v>289.74490759999998</c:v>
                </c:pt>
                <c:pt idx="806">
                  <c:v>290.10483928333332</c:v>
                </c:pt>
                <c:pt idx="807">
                  <c:v>290.4647708</c:v>
                </c:pt>
                <c:pt idx="808">
                  <c:v>290.82470233333333</c:v>
                </c:pt>
                <c:pt idx="809">
                  <c:v>291.18463543333331</c:v>
                </c:pt>
                <c:pt idx="810">
                  <c:v>291.5445655333333</c:v>
                </c:pt>
                <c:pt idx="811">
                  <c:v>291.90450024999996</c:v>
                </c:pt>
                <c:pt idx="812">
                  <c:v>292.26442846666663</c:v>
                </c:pt>
                <c:pt idx="813">
                  <c:v>292.62436009999999</c:v>
                </c:pt>
                <c:pt idx="814">
                  <c:v>292.98429151666664</c:v>
                </c:pt>
                <c:pt idx="815">
                  <c:v>293.3442230833333</c:v>
                </c:pt>
                <c:pt idx="816">
                  <c:v>293.7041547</c:v>
                </c:pt>
                <c:pt idx="817">
                  <c:v>294.06408621666662</c:v>
                </c:pt>
                <c:pt idx="818">
                  <c:v>294.42401774999996</c:v>
                </c:pt>
                <c:pt idx="819">
                  <c:v>294.78394953333333</c:v>
                </c:pt>
                <c:pt idx="820">
                  <c:v>295.14388099999996</c:v>
                </c:pt>
                <c:pt idx="821">
                  <c:v>295.50381243333334</c:v>
                </c:pt>
                <c:pt idx="822">
                  <c:v>295.86374481666667</c:v>
                </c:pt>
                <c:pt idx="823">
                  <c:v>296.22367579999997</c:v>
                </c:pt>
                <c:pt idx="824">
                  <c:v>296.58360735000002</c:v>
                </c:pt>
                <c:pt idx="825">
                  <c:v>296.9435398833333</c:v>
                </c:pt>
                <c:pt idx="826">
                  <c:v>297.30347059999997</c:v>
                </c:pt>
                <c:pt idx="827">
                  <c:v>297.66340203333328</c:v>
                </c:pt>
                <c:pt idx="828">
                  <c:v>298.02333379999999</c:v>
                </c:pt>
                <c:pt idx="829">
                  <c:v>298.38326561666668</c:v>
                </c:pt>
                <c:pt idx="830">
                  <c:v>298.74319668333334</c:v>
                </c:pt>
                <c:pt idx="831">
                  <c:v>299.10312821666668</c:v>
                </c:pt>
                <c:pt idx="832">
                  <c:v>299.46306225000001</c:v>
                </c:pt>
                <c:pt idx="833">
                  <c:v>299.8229915666667</c:v>
                </c:pt>
              </c:numCache>
            </c:numRef>
          </c:xVal>
          <c:yVal>
            <c:numRef>
              <c:f>'[1]0.25 4x10-4CTAB'!$B$2:$B$835</c:f>
              <c:numCache>
                <c:formatCode>General</c:formatCode>
                <c:ptCount val="834"/>
                <c:pt idx="0">
                  <c:v>1.7814494211261731</c:v>
                </c:pt>
                <c:pt idx="1">
                  <c:v>26.127914898995648</c:v>
                </c:pt>
                <c:pt idx="2">
                  <c:v>33.99811125163594</c:v>
                </c:pt>
                <c:pt idx="3">
                  <c:v>29.590283269050783</c:v>
                </c:pt>
                <c:pt idx="4">
                  <c:v>27.919572210206127</c:v>
                </c:pt>
                <c:pt idx="5">
                  <c:v>26.82468358144196</c:v>
                </c:pt>
                <c:pt idx="6">
                  <c:v>26.305655696340967</c:v>
                </c:pt>
                <c:pt idx="7">
                  <c:v>25.635057897816971</c:v>
                </c:pt>
                <c:pt idx="8">
                  <c:v>25.392487624508323</c:v>
                </c:pt>
                <c:pt idx="9">
                  <c:v>25.024175568755151</c:v>
                </c:pt>
                <c:pt idx="10">
                  <c:v>25.223359619203588</c:v>
                </c:pt>
                <c:pt idx="11">
                  <c:v>25.347125576556856</c:v>
                </c:pt>
                <c:pt idx="12">
                  <c:v>24.522420385247592</c:v>
                </c:pt>
                <c:pt idx="13">
                  <c:v>24.227358951262687</c:v>
                </c:pt>
                <c:pt idx="14">
                  <c:v>24.03788915489184</c:v>
                </c:pt>
                <c:pt idx="15">
                  <c:v>23.898515266847845</c:v>
                </c:pt>
                <c:pt idx="16">
                  <c:v>23.657072791541534</c:v>
                </c:pt>
                <c:pt idx="17">
                  <c:v>23.496961985493787</c:v>
                </c:pt>
                <c:pt idx="18">
                  <c:v>23.558199172176039</c:v>
                </c:pt>
                <c:pt idx="19">
                  <c:v>23.342177848026989</c:v>
                </c:pt>
                <c:pt idx="20">
                  <c:v>23.603996679751187</c:v>
                </c:pt>
                <c:pt idx="21">
                  <c:v>23.240098616629265</c:v>
                </c:pt>
                <c:pt idx="22">
                  <c:v>23.128059421884192</c:v>
                </c:pt>
                <c:pt idx="23">
                  <c:v>23.056626113721666</c:v>
                </c:pt>
                <c:pt idx="24">
                  <c:v>23.015496555877359</c:v>
                </c:pt>
                <c:pt idx="25">
                  <c:v>23.016334216829947</c:v>
                </c:pt>
                <c:pt idx="26">
                  <c:v>22.910388135837259</c:v>
                </c:pt>
                <c:pt idx="27">
                  <c:v>22.824961875560994</c:v>
                </c:pt>
                <c:pt idx="28">
                  <c:v>22.756796498622563</c:v>
                </c:pt>
                <c:pt idx="29">
                  <c:v>22.713296947418527</c:v>
                </c:pt>
                <c:pt idx="30">
                  <c:v>22.725375476251525</c:v>
                </c:pt>
                <c:pt idx="31">
                  <c:v>22.657685886783447</c:v>
                </c:pt>
                <c:pt idx="32">
                  <c:v>22.633191501809097</c:v>
                </c:pt>
                <c:pt idx="33">
                  <c:v>22.461476404955828</c:v>
                </c:pt>
                <c:pt idx="34">
                  <c:v>22.512104041561752</c:v>
                </c:pt>
                <c:pt idx="35">
                  <c:v>22.386112459002035</c:v>
                </c:pt>
                <c:pt idx="36">
                  <c:v>22.429513438422568</c:v>
                </c:pt>
                <c:pt idx="37">
                  <c:v>22.265454804143246</c:v>
                </c:pt>
                <c:pt idx="38">
                  <c:v>22.276199903707031</c:v>
                </c:pt>
                <c:pt idx="39">
                  <c:v>22.324282811768978</c:v>
                </c:pt>
                <c:pt idx="40">
                  <c:v>22.216114921582815</c:v>
                </c:pt>
                <c:pt idx="41">
                  <c:v>22.170855225824475</c:v>
                </c:pt>
                <c:pt idx="42">
                  <c:v>22.269746755454261</c:v>
                </c:pt>
                <c:pt idx="43">
                  <c:v>22.118432160490695</c:v>
                </c:pt>
                <c:pt idx="44">
                  <c:v>22.125932128075302</c:v>
                </c:pt>
                <c:pt idx="45">
                  <c:v>22.010544929035749</c:v>
                </c:pt>
                <c:pt idx="46">
                  <c:v>22.085053272153996</c:v>
                </c:pt>
                <c:pt idx="47">
                  <c:v>22.008927991404885</c:v>
                </c:pt>
                <c:pt idx="48">
                  <c:v>21.996567049192937</c:v>
                </c:pt>
                <c:pt idx="49">
                  <c:v>22.082331726660705</c:v>
                </c:pt>
                <c:pt idx="50">
                  <c:v>21.915904522709585</c:v>
                </c:pt>
                <c:pt idx="51">
                  <c:v>21.823979353703848</c:v>
                </c:pt>
                <c:pt idx="52">
                  <c:v>21.812878021794791</c:v>
                </c:pt>
                <c:pt idx="53">
                  <c:v>21.923158262469709</c:v>
                </c:pt>
                <c:pt idx="54">
                  <c:v>21.784100352901937</c:v>
                </c:pt>
                <c:pt idx="55">
                  <c:v>21.743590545319975</c:v>
                </c:pt>
                <c:pt idx="56">
                  <c:v>21.687590135945182</c:v>
                </c:pt>
                <c:pt idx="57">
                  <c:v>21.782083532986984</c:v>
                </c:pt>
                <c:pt idx="58">
                  <c:v>21.571943393198403</c:v>
                </c:pt>
                <c:pt idx="59">
                  <c:v>21.570847444015079</c:v>
                </c:pt>
                <c:pt idx="60">
                  <c:v>21.614125465939264</c:v>
                </c:pt>
                <c:pt idx="61">
                  <c:v>21.433590035589901</c:v>
                </c:pt>
                <c:pt idx="62">
                  <c:v>21.652009443340152</c:v>
                </c:pt>
                <c:pt idx="63">
                  <c:v>21.54400925559915</c:v>
                </c:pt>
                <c:pt idx="64">
                  <c:v>21.529923979142183</c:v>
                </c:pt>
                <c:pt idx="65">
                  <c:v>21.516481102286008</c:v>
                </c:pt>
                <c:pt idx="66">
                  <c:v>21.365009897893916</c:v>
                </c:pt>
                <c:pt idx="67">
                  <c:v>21.453880950145262</c:v>
                </c:pt>
                <c:pt idx="68">
                  <c:v>21.459504951932182</c:v>
                </c:pt>
                <c:pt idx="69">
                  <c:v>21.269280695236983</c:v>
                </c:pt>
                <c:pt idx="70">
                  <c:v>21.196744317743335</c:v>
                </c:pt>
                <c:pt idx="71">
                  <c:v>21.237901987845238</c:v>
                </c:pt>
                <c:pt idx="72">
                  <c:v>21.255846196202906</c:v>
                </c:pt>
                <c:pt idx="73">
                  <c:v>21.241761007828881</c:v>
                </c:pt>
                <c:pt idx="74">
                  <c:v>21.230893417958718</c:v>
                </c:pt>
                <c:pt idx="75">
                  <c:v>21.246193697435221</c:v>
                </c:pt>
                <c:pt idx="76">
                  <c:v>21.120487754838759</c:v>
                </c:pt>
                <c:pt idx="77">
                  <c:v>21.146898460533723</c:v>
                </c:pt>
                <c:pt idx="78">
                  <c:v>21.018698137228341</c:v>
                </c:pt>
                <c:pt idx="79">
                  <c:v>21.115500959888809</c:v>
                </c:pt>
                <c:pt idx="80">
                  <c:v>21.068446511170087</c:v>
                </c:pt>
                <c:pt idx="81">
                  <c:v>21.256682130446745</c:v>
                </c:pt>
                <c:pt idx="82">
                  <c:v>21.059777209530825</c:v>
                </c:pt>
                <c:pt idx="83">
                  <c:v>21.132850965287837</c:v>
                </c:pt>
                <c:pt idx="84">
                  <c:v>21.140487837996954</c:v>
                </c:pt>
                <c:pt idx="85">
                  <c:v>20.978223103060444</c:v>
                </c:pt>
                <c:pt idx="86">
                  <c:v>20.910998813613119</c:v>
                </c:pt>
                <c:pt idx="87">
                  <c:v>20.858616061946467</c:v>
                </c:pt>
                <c:pt idx="88">
                  <c:v>20.974226935201774</c:v>
                </c:pt>
                <c:pt idx="89">
                  <c:v>20.836721595367298</c:v>
                </c:pt>
                <c:pt idx="90">
                  <c:v>20.91307692855392</c:v>
                </c:pt>
                <c:pt idx="91">
                  <c:v>20.82630412029576</c:v>
                </c:pt>
                <c:pt idx="92">
                  <c:v>20.941864015889582</c:v>
                </c:pt>
                <c:pt idx="93">
                  <c:v>20.912686146944811</c:v>
                </c:pt>
                <c:pt idx="94">
                  <c:v>20.941502081584787</c:v>
                </c:pt>
                <c:pt idx="95">
                  <c:v>20.839586054750022</c:v>
                </c:pt>
                <c:pt idx="96">
                  <c:v>20.858135647319994</c:v>
                </c:pt>
                <c:pt idx="97">
                  <c:v>20.725058682236803</c:v>
                </c:pt>
                <c:pt idx="98">
                  <c:v>20.726086846730848</c:v>
                </c:pt>
                <c:pt idx="99">
                  <c:v>20.72211336285531</c:v>
                </c:pt>
                <c:pt idx="100">
                  <c:v>20.651606610564059</c:v>
                </c:pt>
                <c:pt idx="101">
                  <c:v>20.697371455173833</c:v>
                </c:pt>
                <c:pt idx="102">
                  <c:v>20.624421419118473</c:v>
                </c:pt>
                <c:pt idx="103">
                  <c:v>20.542395639561757</c:v>
                </c:pt>
                <c:pt idx="104">
                  <c:v>20.881416837707736</c:v>
                </c:pt>
                <c:pt idx="105">
                  <c:v>20.669500671625578</c:v>
                </c:pt>
                <c:pt idx="106">
                  <c:v>20.677892300547317</c:v>
                </c:pt>
                <c:pt idx="107">
                  <c:v>20.711477815387092</c:v>
                </c:pt>
                <c:pt idx="108">
                  <c:v>20.740081127630216</c:v>
                </c:pt>
                <c:pt idx="109">
                  <c:v>20.547311802873331</c:v>
                </c:pt>
                <c:pt idx="110">
                  <c:v>20.638983122545245</c:v>
                </c:pt>
                <c:pt idx="111">
                  <c:v>20.609953165822695</c:v>
                </c:pt>
                <c:pt idx="112">
                  <c:v>20.534557594787305</c:v>
                </c:pt>
                <c:pt idx="113">
                  <c:v>20.565994587167022</c:v>
                </c:pt>
                <c:pt idx="114">
                  <c:v>20.58159935490055</c:v>
                </c:pt>
                <c:pt idx="115">
                  <c:v>20.587434569570767</c:v>
                </c:pt>
                <c:pt idx="116">
                  <c:v>20.50006925273653</c:v>
                </c:pt>
                <c:pt idx="117">
                  <c:v>20.488644737726247</c:v>
                </c:pt>
                <c:pt idx="118">
                  <c:v>20.561206201178795</c:v>
                </c:pt>
                <c:pt idx="119">
                  <c:v>20.350387924656129</c:v>
                </c:pt>
                <c:pt idx="120">
                  <c:v>20.498742669715789</c:v>
                </c:pt>
                <c:pt idx="121">
                  <c:v>20.633486322542939</c:v>
                </c:pt>
                <c:pt idx="122">
                  <c:v>20.406628374101793</c:v>
                </c:pt>
                <c:pt idx="123">
                  <c:v>20.532569363269776</c:v>
                </c:pt>
                <c:pt idx="124">
                  <c:v>20.257420658601813</c:v>
                </c:pt>
                <c:pt idx="125">
                  <c:v>20.425419078422181</c:v>
                </c:pt>
                <c:pt idx="126">
                  <c:v>20.636970146801279</c:v>
                </c:pt>
                <c:pt idx="127">
                  <c:v>20.492951995531524</c:v>
                </c:pt>
                <c:pt idx="128">
                  <c:v>20.450434680185293</c:v>
                </c:pt>
                <c:pt idx="129">
                  <c:v>20.38490706708772</c:v>
                </c:pt>
                <c:pt idx="130">
                  <c:v>20.453508639907483</c:v>
                </c:pt>
                <c:pt idx="131">
                  <c:v>20.396964863538059</c:v>
                </c:pt>
                <c:pt idx="132">
                  <c:v>20.37885997725645</c:v>
                </c:pt>
                <c:pt idx="133">
                  <c:v>20.521568602287459</c:v>
                </c:pt>
                <c:pt idx="134">
                  <c:v>20.4821369434327</c:v>
                </c:pt>
                <c:pt idx="135">
                  <c:v>20.423138274735351</c:v>
                </c:pt>
                <c:pt idx="136">
                  <c:v>20.53977381912107</c:v>
                </c:pt>
                <c:pt idx="137">
                  <c:v>20.420072766042381</c:v>
                </c:pt>
                <c:pt idx="138">
                  <c:v>20.489187671609873</c:v>
                </c:pt>
                <c:pt idx="139">
                  <c:v>20.340361653208788</c:v>
                </c:pt>
                <c:pt idx="140">
                  <c:v>20.261288106982683</c:v>
                </c:pt>
                <c:pt idx="141">
                  <c:v>20.444048644435721</c:v>
                </c:pt>
                <c:pt idx="142">
                  <c:v>20.268029357576886</c:v>
                </c:pt>
                <c:pt idx="143">
                  <c:v>20.462242798764002</c:v>
                </c:pt>
                <c:pt idx="144">
                  <c:v>20.382307665220846</c:v>
                </c:pt>
                <c:pt idx="145">
                  <c:v>20.225995756210438</c:v>
                </c:pt>
                <c:pt idx="146">
                  <c:v>20.352815372649207</c:v>
                </c:pt>
                <c:pt idx="147">
                  <c:v>20.385635002192654</c:v>
                </c:pt>
                <c:pt idx="148">
                  <c:v>20.171497537253785</c:v>
                </c:pt>
                <c:pt idx="149">
                  <c:v>20.176492938991714</c:v>
                </c:pt>
                <c:pt idx="150">
                  <c:v>20.164046184953229</c:v>
                </c:pt>
                <c:pt idx="151">
                  <c:v>20.25353538762187</c:v>
                </c:pt>
                <c:pt idx="152">
                  <c:v>20.322803728247127</c:v>
                </c:pt>
                <c:pt idx="153">
                  <c:v>20.371111146949893</c:v>
                </c:pt>
                <c:pt idx="154">
                  <c:v>20.374214019132861</c:v>
                </c:pt>
                <c:pt idx="155">
                  <c:v>20.305982622340665</c:v>
                </c:pt>
                <c:pt idx="156">
                  <c:v>20.216247147671261</c:v>
                </c:pt>
                <c:pt idx="157">
                  <c:v>20.246749179445093</c:v>
                </c:pt>
                <c:pt idx="158">
                  <c:v>20.114020821199119</c:v>
                </c:pt>
                <c:pt idx="159">
                  <c:v>20.188754663224074</c:v>
                </c:pt>
                <c:pt idx="160">
                  <c:v>20.400023952958485</c:v>
                </c:pt>
                <c:pt idx="161">
                  <c:v>20.385101894241636</c:v>
                </c:pt>
                <c:pt idx="162">
                  <c:v>20.241840173435943</c:v>
                </c:pt>
                <c:pt idx="163">
                  <c:v>20.300106499364546</c:v>
                </c:pt>
                <c:pt idx="164">
                  <c:v>20.330321188551292</c:v>
                </c:pt>
                <c:pt idx="165">
                  <c:v>20.187542352081262</c:v>
                </c:pt>
                <c:pt idx="166">
                  <c:v>20.296923719355195</c:v>
                </c:pt>
                <c:pt idx="167">
                  <c:v>20.455827856151377</c:v>
                </c:pt>
                <c:pt idx="168">
                  <c:v>20.245897642373219</c:v>
                </c:pt>
                <c:pt idx="169">
                  <c:v>19.965328335734519</c:v>
                </c:pt>
                <c:pt idx="170">
                  <c:v>20.302775844728032</c:v>
                </c:pt>
                <c:pt idx="171">
                  <c:v>20.188966285362817</c:v>
                </c:pt>
                <c:pt idx="172">
                  <c:v>20.198248721931627</c:v>
                </c:pt>
                <c:pt idx="173">
                  <c:v>20.285073969209684</c:v>
                </c:pt>
                <c:pt idx="174">
                  <c:v>20.035995128449862</c:v>
                </c:pt>
                <c:pt idx="175">
                  <c:v>20.413104942012431</c:v>
                </c:pt>
                <c:pt idx="176">
                  <c:v>20.284381662264433</c:v>
                </c:pt>
                <c:pt idx="177">
                  <c:v>20.155666807288807</c:v>
                </c:pt>
                <c:pt idx="178">
                  <c:v>20.224994825233882</c:v>
                </c:pt>
                <c:pt idx="179">
                  <c:v>20.144323646378048</c:v>
                </c:pt>
                <c:pt idx="180">
                  <c:v>20.424742220854132</c:v>
                </c:pt>
                <c:pt idx="181">
                  <c:v>20.206792945819576</c:v>
                </c:pt>
                <c:pt idx="182">
                  <c:v>20.371905404921783</c:v>
                </c:pt>
                <c:pt idx="183">
                  <c:v>20.059455590787209</c:v>
                </c:pt>
                <c:pt idx="184">
                  <c:v>20.36957046664774</c:v>
                </c:pt>
                <c:pt idx="185">
                  <c:v>20.260849512153431</c:v>
                </c:pt>
                <c:pt idx="186">
                  <c:v>20.189826763838308</c:v>
                </c:pt>
                <c:pt idx="187">
                  <c:v>20.223173555772078</c:v>
                </c:pt>
                <c:pt idx="188">
                  <c:v>20.268415616119462</c:v>
                </c:pt>
                <c:pt idx="189">
                  <c:v>20.14203332966521</c:v>
                </c:pt>
                <c:pt idx="190">
                  <c:v>20.234060305432848</c:v>
                </c:pt>
                <c:pt idx="191">
                  <c:v>20.250827273436965</c:v>
                </c:pt>
                <c:pt idx="192">
                  <c:v>20.397166288955738</c:v>
                </c:pt>
                <c:pt idx="193">
                  <c:v>20.340917251965081</c:v>
                </c:pt>
                <c:pt idx="194">
                  <c:v>20.124349594514065</c:v>
                </c:pt>
                <c:pt idx="195">
                  <c:v>20.264782857867154</c:v>
                </c:pt>
                <c:pt idx="196">
                  <c:v>20.043195060683061</c:v>
                </c:pt>
                <c:pt idx="197">
                  <c:v>20.046478837278418</c:v>
                </c:pt>
                <c:pt idx="198">
                  <c:v>20.054798238623349</c:v>
                </c:pt>
                <c:pt idx="199">
                  <c:v>20.279977706137796</c:v>
                </c:pt>
                <c:pt idx="200">
                  <c:v>20.143061133800426</c:v>
                </c:pt>
                <c:pt idx="201">
                  <c:v>20.304460918983114</c:v>
                </c:pt>
                <c:pt idx="202">
                  <c:v>20.296958599541664</c:v>
                </c:pt>
                <c:pt idx="203">
                  <c:v>20.083035574370104</c:v>
                </c:pt>
                <c:pt idx="204">
                  <c:v>20.015327452534343</c:v>
                </c:pt>
                <c:pt idx="205">
                  <c:v>20.442735743864333</c:v>
                </c:pt>
                <c:pt idx="206">
                  <c:v>20.299804429419961</c:v>
                </c:pt>
                <c:pt idx="207">
                  <c:v>20.376618830026164</c:v>
                </c:pt>
                <c:pt idx="208">
                  <c:v>20.117003144904569</c:v>
                </c:pt>
                <c:pt idx="209">
                  <c:v>20.302521101807883</c:v>
                </c:pt>
                <c:pt idx="210">
                  <c:v>20.189460419733781</c:v>
                </c:pt>
                <c:pt idx="211">
                  <c:v>20.276071088077334</c:v>
                </c:pt>
                <c:pt idx="212">
                  <c:v>20.085709337838345</c:v>
                </c:pt>
                <c:pt idx="213">
                  <c:v>20.164680464261412</c:v>
                </c:pt>
                <c:pt idx="214">
                  <c:v>19.954647174244979</c:v>
                </c:pt>
                <c:pt idx="215">
                  <c:v>19.981923973653149</c:v>
                </c:pt>
                <c:pt idx="216">
                  <c:v>20.315021987334053</c:v>
                </c:pt>
                <c:pt idx="217">
                  <c:v>20.304392879665791</c:v>
                </c:pt>
                <c:pt idx="218">
                  <c:v>20.007905731260845</c:v>
                </c:pt>
                <c:pt idx="219">
                  <c:v>20.045654279959603</c:v>
                </c:pt>
                <c:pt idx="220">
                  <c:v>20.133010432286184</c:v>
                </c:pt>
                <c:pt idx="221">
                  <c:v>20.15916725516016</c:v>
                </c:pt>
                <c:pt idx="222">
                  <c:v>20.287246935367587</c:v>
                </c:pt>
                <c:pt idx="223">
                  <c:v>20.095537028892231</c:v>
                </c:pt>
                <c:pt idx="224">
                  <c:v>20.258986829862238</c:v>
                </c:pt>
                <c:pt idx="225">
                  <c:v>19.840990491549569</c:v>
                </c:pt>
                <c:pt idx="226">
                  <c:v>20.169467206035446</c:v>
                </c:pt>
                <c:pt idx="227">
                  <c:v>20.223979745866004</c:v>
                </c:pt>
                <c:pt idx="228">
                  <c:v>19.892178036126548</c:v>
                </c:pt>
                <c:pt idx="229">
                  <c:v>19.879689773873292</c:v>
                </c:pt>
                <c:pt idx="230">
                  <c:v>20.2926564533667</c:v>
                </c:pt>
                <c:pt idx="231">
                  <c:v>20.551470460751261</c:v>
                </c:pt>
                <c:pt idx="232">
                  <c:v>20.119892060493392</c:v>
                </c:pt>
                <c:pt idx="233">
                  <c:v>19.981908018213389</c:v>
                </c:pt>
                <c:pt idx="234">
                  <c:v>20.114079756858821</c:v>
                </c:pt>
                <c:pt idx="235">
                  <c:v>20.243658196118698</c:v>
                </c:pt>
                <c:pt idx="236">
                  <c:v>20.079065302706422</c:v>
                </c:pt>
                <c:pt idx="237">
                  <c:v>20.238077629927577</c:v>
                </c:pt>
                <c:pt idx="238">
                  <c:v>20.246983402873713</c:v>
                </c:pt>
                <c:pt idx="239">
                  <c:v>19.984833002398801</c:v>
                </c:pt>
                <c:pt idx="240">
                  <c:v>20.079623096379766</c:v>
                </c:pt>
                <c:pt idx="241">
                  <c:v>20.167610895881904</c:v>
                </c:pt>
                <c:pt idx="242">
                  <c:v>20.374144187161274</c:v>
                </c:pt>
                <c:pt idx="243">
                  <c:v>20.08011098134131</c:v>
                </c:pt>
                <c:pt idx="244">
                  <c:v>20.168054971859476</c:v>
                </c:pt>
                <c:pt idx="245">
                  <c:v>20.150457070635625</c:v>
                </c:pt>
                <c:pt idx="246">
                  <c:v>19.984097658278447</c:v>
                </c:pt>
                <c:pt idx="247">
                  <c:v>20.094805220838655</c:v>
                </c:pt>
                <c:pt idx="248">
                  <c:v>20.368269495746382</c:v>
                </c:pt>
                <c:pt idx="249">
                  <c:v>20.079022850477276</c:v>
                </c:pt>
                <c:pt idx="250">
                  <c:v>19.919070501065129</c:v>
                </c:pt>
                <c:pt idx="251">
                  <c:v>19.966397731574602</c:v>
                </c:pt>
                <c:pt idx="252">
                  <c:v>19.92516601924796</c:v>
                </c:pt>
                <c:pt idx="253">
                  <c:v>20.199879314329319</c:v>
                </c:pt>
                <c:pt idx="254">
                  <c:v>20.41539908626131</c:v>
                </c:pt>
                <c:pt idx="255">
                  <c:v>20.322872457289897</c:v>
                </c:pt>
                <c:pt idx="256">
                  <c:v>19.701082817051649</c:v>
                </c:pt>
                <c:pt idx="257">
                  <c:v>19.986121890407574</c:v>
                </c:pt>
                <c:pt idx="258">
                  <c:v>20.229656619383984</c:v>
                </c:pt>
                <c:pt idx="259">
                  <c:v>20.385018997151391</c:v>
                </c:pt>
                <c:pt idx="260">
                  <c:v>20.02853065690439</c:v>
                </c:pt>
                <c:pt idx="261">
                  <c:v>20.323815306937774</c:v>
                </c:pt>
                <c:pt idx="262">
                  <c:v>20.362143750992832</c:v>
                </c:pt>
                <c:pt idx="263">
                  <c:v>20.211314050413957</c:v>
                </c:pt>
                <c:pt idx="264">
                  <c:v>20.164376471276015</c:v>
                </c:pt>
                <c:pt idx="265">
                  <c:v>20.194624241577277</c:v>
                </c:pt>
                <c:pt idx="266">
                  <c:v>20.041638410670792</c:v>
                </c:pt>
                <c:pt idx="267">
                  <c:v>20.344698960745973</c:v>
                </c:pt>
                <c:pt idx="268">
                  <c:v>20.283852300456452</c:v>
                </c:pt>
                <c:pt idx="269">
                  <c:v>19.937928121701837</c:v>
                </c:pt>
                <c:pt idx="270">
                  <c:v>19.945875804877939</c:v>
                </c:pt>
                <c:pt idx="271">
                  <c:v>20.239954642492226</c:v>
                </c:pt>
                <c:pt idx="272">
                  <c:v>20.623943518783435</c:v>
                </c:pt>
                <c:pt idx="273">
                  <c:v>20.603820860834528</c:v>
                </c:pt>
                <c:pt idx="274">
                  <c:v>20.368660372555361</c:v>
                </c:pt>
                <c:pt idx="275">
                  <c:v>20.172758705292779</c:v>
                </c:pt>
                <c:pt idx="276">
                  <c:v>20.267270600104954</c:v>
                </c:pt>
                <c:pt idx="277">
                  <c:v>20.140385889058031</c:v>
                </c:pt>
                <c:pt idx="278">
                  <c:v>20.218443933959968</c:v>
                </c:pt>
                <c:pt idx="279">
                  <c:v>20.342129159891151</c:v>
                </c:pt>
                <c:pt idx="280">
                  <c:v>20.14366790981633</c:v>
                </c:pt>
                <c:pt idx="281">
                  <c:v>19.947865765440064</c:v>
                </c:pt>
                <c:pt idx="282">
                  <c:v>20.387187471102536</c:v>
                </c:pt>
                <c:pt idx="283">
                  <c:v>19.9146363707594</c:v>
                </c:pt>
                <c:pt idx="284">
                  <c:v>19.935518719768965</c:v>
                </c:pt>
                <c:pt idx="285">
                  <c:v>20.03510181960306</c:v>
                </c:pt>
                <c:pt idx="286">
                  <c:v>19.862500093802659</c:v>
                </c:pt>
                <c:pt idx="287">
                  <c:v>20.035864862853053</c:v>
                </c:pt>
                <c:pt idx="288">
                  <c:v>20.030324216179242</c:v>
                </c:pt>
                <c:pt idx="289">
                  <c:v>19.910865677149914</c:v>
                </c:pt>
                <c:pt idx="290">
                  <c:v>20.197249219349029</c:v>
                </c:pt>
                <c:pt idx="291">
                  <c:v>19.862426492121379</c:v>
                </c:pt>
                <c:pt idx="292">
                  <c:v>20.009041132755499</c:v>
                </c:pt>
                <c:pt idx="293">
                  <c:v>20.037275278002895</c:v>
                </c:pt>
                <c:pt idx="294">
                  <c:v>19.878722251305824</c:v>
                </c:pt>
                <c:pt idx="295">
                  <c:v>20.140206472646724</c:v>
                </c:pt>
                <c:pt idx="296">
                  <c:v>20.268726790687854</c:v>
                </c:pt>
                <c:pt idx="297">
                  <c:v>19.898083155487342</c:v>
                </c:pt>
                <c:pt idx="298">
                  <c:v>20.079319035704749</c:v>
                </c:pt>
                <c:pt idx="299">
                  <c:v>20.37019603648891</c:v>
                </c:pt>
                <c:pt idx="300">
                  <c:v>20.320337357259067</c:v>
                </c:pt>
                <c:pt idx="301">
                  <c:v>20.142740711059826</c:v>
                </c:pt>
                <c:pt idx="302">
                  <c:v>20.038191180463368</c:v>
                </c:pt>
                <c:pt idx="303">
                  <c:v>19.995591276597093</c:v>
                </c:pt>
                <c:pt idx="304">
                  <c:v>20.108557285348581</c:v>
                </c:pt>
                <c:pt idx="305">
                  <c:v>20.024229942463851</c:v>
                </c:pt>
                <c:pt idx="306">
                  <c:v>20.028195317990299</c:v>
                </c:pt>
                <c:pt idx="307">
                  <c:v>20.288348916073549</c:v>
                </c:pt>
                <c:pt idx="308">
                  <c:v>20.018364180229277</c:v>
                </c:pt>
                <c:pt idx="309">
                  <c:v>20.244532042277793</c:v>
                </c:pt>
                <c:pt idx="310">
                  <c:v>20.184172363964315</c:v>
                </c:pt>
                <c:pt idx="311">
                  <c:v>20.179896727288895</c:v>
                </c:pt>
                <c:pt idx="312">
                  <c:v>20.30687333810339</c:v>
                </c:pt>
                <c:pt idx="313">
                  <c:v>19.895845192811581</c:v>
                </c:pt>
                <c:pt idx="314">
                  <c:v>20.068044225548338</c:v>
                </c:pt>
                <c:pt idx="315">
                  <c:v>20.345617734903069</c:v>
                </c:pt>
                <c:pt idx="316">
                  <c:v>20.268024679362089</c:v>
                </c:pt>
                <c:pt idx="317">
                  <c:v>20.184439393039259</c:v>
                </c:pt>
                <c:pt idx="318">
                  <c:v>20.214673855131487</c:v>
                </c:pt>
                <c:pt idx="319">
                  <c:v>20.094752200008383</c:v>
                </c:pt>
                <c:pt idx="320">
                  <c:v>20.231758147440285</c:v>
                </c:pt>
                <c:pt idx="321">
                  <c:v>20.119878622569875</c:v>
                </c:pt>
                <c:pt idx="322">
                  <c:v>20.507293350664895</c:v>
                </c:pt>
                <c:pt idx="323">
                  <c:v>20.067966955305032</c:v>
                </c:pt>
                <c:pt idx="324">
                  <c:v>20.116030615107562</c:v>
                </c:pt>
                <c:pt idx="325">
                  <c:v>19.934617625387716</c:v>
                </c:pt>
                <c:pt idx="326">
                  <c:v>20.456135110028569</c:v>
                </c:pt>
                <c:pt idx="327">
                  <c:v>20.180835844988529</c:v>
                </c:pt>
                <c:pt idx="328">
                  <c:v>20.119943311957133</c:v>
                </c:pt>
                <c:pt idx="329">
                  <c:v>19.89291666401482</c:v>
                </c:pt>
                <c:pt idx="330">
                  <c:v>20.172826649570293</c:v>
                </c:pt>
                <c:pt idx="331">
                  <c:v>20.064548939714072</c:v>
                </c:pt>
                <c:pt idx="332">
                  <c:v>20.380522639081487</c:v>
                </c:pt>
                <c:pt idx="333">
                  <c:v>20.063780762946937</c:v>
                </c:pt>
                <c:pt idx="334">
                  <c:v>20.42699877344899</c:v>
                </c:pt>
                <c:pt idx="335">
                  <c:v>20.136516581874456</c:v>
                </c:pt>
                <c:pt idx="336">
                  <c:v>20.332268179036053</c:v>
                </c:pt>
                <c:pt idx="337">
                  <c:v>19.944942285805311</c:v>
                </c:pt>
                <c:pt idx="338">
                  <c:v>20.35952625452407</c:v>
                </c:pt>
                <c:pt idx="339">
                  <c:v>20.246393425428352</c:v>
                </c:pt>
                <c:pt idx="340">
                  <c:v>19.931998170953282</c:v>
                </c:pt>
                <c:pt idx="341">
                  <c:v>20.171498999897256</c:v>
                </c:pt>
                <c:pt idx="342">
                  <c:v>19.979535973984905</c:v>
                </c:pt>
                <c:pt idx="343">
                  <c:v>20.135033638602053</c:v>
                </c:pt>
                <c:pt idx="344">
                  <c:v>20.384153661631007</c:v>
                </c:pt>
                <c:pt idx="345">
                  <c:v>20.08035576683945</c:v>
                </c:pt>
                <c:pt idx="346">
                  <c:v>20.117097638588106</c:v>
                </c:pt>
                <c:pt idx="347">
                  <c:v>20.35072187134806</c:v>
                </c:pt>
                <c:pt idx="348">
                  <c:v>19.897082214021474</c:v>
                </c:pt>
                <c:pt idx="349">
                  <c:v>19.973700995226498</c:v>
                </c:pt>
                <c:pt idx="350">
                  <c:v>20.19930964511212</c:v>
                </c:pt>
                <c:pt idx="351">
                  <c:v>20.127118660478164</c:v>
                </c:pt>
                <c:pt idx="352">
                  <c:v>20.094477326280828</c:v>
                </c:pt>
                <c:pt idx="353">
                  <c:v>20.15236417465027</c:v>
                </c:pt>
                <c:pt idx="354">
                  <c:v>20.395081807788902</c:v>
                </c:pt>
                <c:pt idx="355">
                  <c:v>19.890741970546713</c:v>
                </c:pt>
                <c:pt idx="356">
                  <c:v>20.089290245086566</c:v>
                </c:pt>
                <c:pt idx="357">
                  <c:v>20.087328294189565</c:v>
                </c:pt>
                <c:pt idx="358">
                  <c:v>20.258394045650785</c:v>
                </c:pt>
                <c:pt idx="359">
                  <c:v>20.201036510192523</c:v>
                </c:pt>
                <c:pt idx="360">
                  <c:v>19.954362208724451</c:v>
                </c:pt>
                <c:pt idx="361">
                  <c:v>20.156375936177859</c:v>
                </c:pt>
                <c:pt idx="362">
                  <c:v>20.087476066309556</c:v>
                </c:pt>
                <c:pt idx="363">
                  <c:v>20.027100101009722</c:v>
                </c:pt>
                <c:pt idx="364">
                  <c:v>20.377239859922039</c:v>
                </c:pt>
                <c:pt idx="365">
                  <c:v>19.949318884688694</c:v>
                </c:pt>
                <c:pt idx="366">
                  <c:v>19.950158529681008</c:v>
                </c:pt>
                <c:pt idx="367">
                  <c:v>20.291413866434016</c:v>
                </c:pt>
                <c:pt idx="368">
                  <c:v>20.336242697426218</c:v>
                </c:pt>
                <c:pt idx="369">
                  <c:v>20.071169573019297</c:v>
                </c:pt>
                <c:pt idx="370">
                  <c:v>20.099105626574541</c:v>
                </c:pt>
                <c:pt idx="371">
                  <c:v>19.946721329568025</c:v>
                </c:pt>
                <c:pt idx="372">
                  <c:v>19.817981822715986</c:v>
                </c:pt>
                <c:pt idx="373">
                  <c:v>20.095598336016639</c:v>
                </c:pt>
                <c:pt idx="374">
                  <c:v>19.829778845960533</c:v>
                </c:pt>
                <c:pt idx="375">
                  <c:v>20.079523200342138</c:v>
                </c:pt>
                <c:pt idx="376">
                  <c:v>20.306551484243155</c:v>
                </c:pt>
                <c:pt idx="377">
                  <c:v>20.316490531723403</c:v>
                </c:pt>
                <c:pt idx="378">
                  <c:v>20.250396318736986</c:v>
                </c:pt>
                <c:pt idx="379">
                  <c:v>20.175381637261694</c:v>
                </c:pt>
                <c:pt idx="380">
                  <c:v>20.371950512935218</c:v>
                </c:pt>
                <c:pt idx="381">
                  <c:v>20.057927075584121</c:v>
                </c:pt>
                <c:pt idx="382">
                  <c:v>20.01273083412401</c:v>
                </c:pt>
                <c:pt idx="383">
                  <c:v>20.14762687450138</c:v>
                </c:pt>
                <c:pt idx="384">
                  <c:v>20.317595919960773</c:v>
                </c:pt>
                <c:pt idx="385">
                  <c:v>20.25512507789913</c:v>
                </c:pt>
                <c:pt idx="386">
                  <c:v>20.15628519298253</c:v>
                </c:pt>
                <c:pt idx="387">
                  <c:v>20.175898117351725</c:v>
                </c:pt>
                <c:pt idx="388">
                  <c:v>20.317834775903677</c:v>
                </c:pt>
                <c:pt idx="389">
                  <c:v>20.096739960757073</c:v>
                </c:pt>
                <c:pt idx="390">
                  <c:v>20.186508884726805</c:v>
                </c:pt>
                <c:pt idx="391">
                  <c:v>20.089954871241304</c:v>
                </c:pt>
                <c:pt idx="392">
                  <c:v>19.926367730761509</c:v>
                </c:pt>
                <c:pt idx="393">
                  <c:v>20.174421837481542</c:v>
                </c:pt>
                <c:pt idx="394">
                  <c:v>19.888512866658051</c:v>
                </c:pt>
                <c:pt idx="395">
                  <c:v>20.058446373607726</c:v>
                </c:pt>
                <c:pt idx="396">
                  <c:v>20.075445577098385</c:v>
                </c:pt>
                <c:pt idx="397">
                  <c:v>19.974447498589779</c:v>
                </c:pt>
                <c:pt idx="398">
                  <c:v>19.93310156192965</c:v>
                </c:pt>
                <c:pt idx="399">
                  <c:v>19.923532146217021</c:v>
                </c:pt>
                <c:pt idx="400">
                  <c:v>20.01307784263081</c:v>
                </c:pt>
                <c:pt idx="401">
                  <c:v>19.9234591655228</c:v>
                </c:pt>
                <c:pt idx="402">
                  <c:v>19.92696029719632</c:v>
                </c:pt>
                <c:pt idx="403">
                  <c:v>20.072942350780018</c:v>
                </c:pt>
                <c:pt idx="404">
                  <c:v>20.111060665462137</c:v>
                </c:pt>
                <c:pt idx="405">
                  <c:v>20.062620064806314</c:v>
                </c:pt>
                <c:pt idx="406">
                  <c:v>19.950385170607905</c:v>
                </c:pt>
                <c:pt idx="407">
                  <c:v>20.150151693697698</c:v>
                </c:pt>
                <c:pt idx="408">
                  <c:v>19.960248705150516</c:v>
                </c:pt>
                <c:pt idx="409">
                  <c:v>20.074317688551815</c:v>
                </c:pt>
                <c:pt idx="410">
                  <c:v>20.021742035027927</c:v>
                </c:pt>
                <c:pt idx="411">
                  <c:v>20.193475949527681</c:v>
                </c:pt>
                <c:pt idx="412">
                  <c:v>20.045569407413506</c:v>
                </c:pt>
                <c:pt idx="413">
                  <c:v>20.143044936642617</c:v>
                </c:pt>
                <c:pt idx="414">
                  <c:v>20.129775498864436</c:v>
                </c:pt>
                <c:pt idx="415">
                  <c:v>20.008213288997673</c:v>
                </c:pt>
                <c:pt idx="416">
                  <c:v>20.035193395147985</c:v>
                </c:pt>
                <c:pt idx="417">
                  <c:v>19.962405231268352</c:v>
                </c:pt>
                <c:pt idx="418">
                  <c:v>20.186406617495635</c:v>
                </c:pt>
                <c:pt idx="419">
                  <c:v>20.052164659908673</c:v>
                </c:pt>
                <c:pt idx="420">
                  <c:v>20.056084943171701</c:v>
                </c:pt>
                <c:pt idx="421">
                  <c:v>20.156820744221509</c:v>
                </c:pt>
                <c:pt idx="422">
                  <c:v>20.080331123851263</c:v>
                </c:pt>
                <c:pt idx="423">
                  <c:v>20.022440690100481</c:v>
                </c:pt>
                <c:pt idx="424">
                  <c:v>20.264831874926085</c:v>
                </c:pt>
                <c:pt idx="425">
                  <c:v>20.04539560642657</c:v>
                </c:pt>
                <c:pt idx="426">
                  <c:v>20.00729596926768</c:v>
                </c:pt>
                <c:pt idx="427">
                  <c:v>20.062006007417668</c:v>
                </c:pt>
                <c:pt idx="428">
                  <c:v>20.056087684823389</c:v>
                </c:pt>
                <c:pt idx="429">
                  <c:v>20.024403435569315</c:v>
                </c:pt>
                <c:pt idx="430">
                  <c:v>19.75416299136532</c:v>
                </c:pt>
                <c:pt idx="431">
                  <c:v>20.174657543539936</c:v>
                </c:pt>
                <c:pt idx="432">
                  <c:v>19.953760199354729</c:v>
                </c:pt>
                <c:pt idx="433">
                  <c:v>20.052570112524229</c:v>
                </c:pt>
                <c:pt idx="434">
                  <c:v>20.079637781247985</c:v>
                </c:pt>
                <c:pt idx="435">
                  <c:v>20.038024864522093</c:v>
                </c:pt>
                <c:pt idx="436">
                  <c:v>20.047060070174808</c:v>
                </c:pt>
                <c:pt idx="437">
                  <c:v>20.059773169802412</c:v>
                </c:pt>
                <c:pt idx="438">
                  <c:v>20.252689479561123</c:v>
                </c:pt>
                <c:pt idx="439">
                  <c:v>20.176151297473776</c:v>
                </c:pt>
                <c:pt idx="440">
                  <c:v>19.999866487006408</c:v>
                </c:pt>
                <c:pt idx="441">
                  <c:v>20.188677343253808</c:v>
                </c:pt>
                <c:pt idx="442">
                  <c:v>20.017340594961961</c:v>
                </c:pt>
                <c:pt idx="443">
                  <c:v>19.907402849231428</c:v>
                </c:pt>
                <c:pt idx="444">
                  <c:v>19.955051014219368</c:v>
                </c:pt>
                <c:pt idx="445">
                  <c:v>20.0232485587693</c:v>
                </c:pt>
                <c:pt idx="446">
                  <c:v>20.23494515569806</c:v>
                </c:pt>
                <c:pt idx="447">
                  <c:v>20.025725401001516</c:v>
                </c:pt>
                <c:pt idx="448">
                  <c:v>20.107736813827213</c:v>
                </c:pt>
                <c:pt idx="449">
                  <c:v>20.089290955501792</c:v>
                </c:pt>
                <c:pt idx="450">
                  <c:v>19.965151544734699</c:v>
                </c:pt>
                <c:pt idx="451">
                  <c:v>20.034870372533778</c:v>
                </c:pt>
                <c:pt idx="452">
                  <c:v>20.177367816443031</c:v>
                </c:pt>
                <c:pt idx="453">
                  <c:v>20.053898862343079</c:v>
                </c:pt>
                <c:pt idx="454">
                  <c:v>20.042113882722013</c:v>
                </c:pt>
                <c:pt idx="455">
                  <c:v>20.08071195836547</c:v>
                </c:pt>
                <c:pt idx="456">
                  <c:v>20.046706299461306</c:v>
                </c:pt>
                <c:pt idx="457">
                  <c:v>20.015700199175768</c:v>
                </c:pt>
                <c:pt idx="458">
                  <c:v>20.139230989749613</c:v>
                </c:pt>
                <c:pt idx="459">
                  <c:v>20.045358148696408</c:v>
                </c:pt>
                <c:pt idx="460">
                  <c:v>20.044623807797507</c:v>
                </c:pt>
                <c:pt idx="461">
                  <c:v>20.05870739734943</c:v>
                </c:pt>
                <c:pt idx="462">
                  <c:v>20.062012920667598</c:v>
                </c:pt>
                <c:pt idx="463">
                  <c:v>20.316352829686146</c:v>
                </c:pt>
                <c:pt idx="464">
                  <c:v>20.203867119841224</c:v>
                </c:pt>
                <c:pt idx="465">
                  <c:v>20.053204814427183</c:v>
                </c:pt>
                <c:pt idx="466">
                  <c:v>20.101115114528397</c:v>
                </c:pt>
                <c:pt idx="467">
                  <c:v>20.198042479014731</c:v>
                </c:pt>
                <c:pt idx="468">
                  <c:v>20.10293297862107</c:v>
                </c:pt>
                <c:pt idx="469">
                  <c:v>20.208415026935967</c:v>
                </c:pt>
                <c:pt idx="470">
                  <c:v>20.097946668489982</c:v>
                </c:pt>
                <c:pt idx="471">
                  <c:v>20.042816649616203</c:v>
                </c:pt>
                <c:pt idx="472">
                  <c:v>20.061824822337993</c:v>
                </c:pt>
                <c:pt idx="473">
                  <c:v>20.236825326083515</c:v>
                </c:pt>
                <c:pt idx="474">
                  <c:v>20.187955079352552</c:v>
                </c:pt>
                <c:pt idx="475">
                  <c:v>20.087159311752362</c:v>
                </c:pt>
                <c:pt idx="476">
                  <c:v>20.065702954195594</c:v>
                </c:pt>
                <c:pt idx="477">
                  <c:v>20.07175197181607</c:v>
                </c:pt>
                <c:pt idx="478">
                  <c:v>20.059690189714949</c:v>
                </c:pt>
                <c:pt idx="479">
                  <c:v>20.173426787265303</c:v>
                </c:pt>
                <c:pt idx="480">
                  <c:v>19.934955480153974</c:v>
                </c:pt>
                <c:pt idx="481">
                  <c:v>19.928770651734283</c:v>
                </c:pt>
                <c:pt idx="482">
                  <c:v>20.063719373927018</c:v>
                </c:pt>
                <c:pt idx="483">
                  <c:v>20.007216134381874</c:v>
                </c:pt>
                <c:pt idx="484">
                  <c:v>20.126959916247795</c:v>
                </c:pt>
                <c:pt idx="485">
                  <c:v>20.044239591452595</c:v>
                </c:pt>
                <c:pt idx="486">
                  <c:v>20.07736357140789</c:v>
                </c:pt>
                <c:pt idx="487">
                  <c:v>20.194359637728724</c:v>
                </c:pt>
                <c:pt idx="488">
                  <c:v>20.189164599132845</c:v>
                </c:pt>
                <c:pt idx="489">
                  <c:v>20.135042080511397</c:v>
                </c:pt>
                <c:pt idx="490">
                  <c:v>20.010716324164378</c:v>
                </c:pt>
                <c:pt idx="491">
                  <c:v>19.895482776431372</c:v>
                </c:pt>
                <c:pt idx="492">
                  <c:v>20.099611011532637</c:v>
                </c:pt>
                <c:pt idx="493">
                  <c:v>20.153685587535634</c:v>
                </c:pt>
                <c:pt idx="494">
                  <c:v>20.287981977457083</c:v>
                </c:pt>
                <c:pt idx="495">
                  <c:v>19.960139046689282</c:v>
                </c:pt>
                <c:pt idx="496">
                  <c:v>20.255557253954063</c:v>
                </c:pt>
                <c:pt idx="497">
                  <c:v>20.24025355870214</c:v>
                </c:pt>
                <c:pt idx="498">
                  <c:v>20.077445249848878</c:v>
                </c:pt>
                <c:pt idx="499">
                  <c:v>20.09977936300956</c:v>
                </c:pt>
                <c:pt idx="500">
                  <c:v>20.258440995549506</c:v>
                </c:pt>
                <c:pt idx="501">
                  <c:v>19.96034858258971</c:v>
                </c:pt>
                <c:pt idx="502">
                  <c:v>19.962834632754635</c:v>
                </c:pt>
                <c:pt idx="503">
                  <c:v>19.956645752414222</c:v>
                </c:pt>
                <c:pt idx="504">
                  <c:v>20.191581952554504</c:v>
                </c:pt>
                <c:pt idx="505">
                  <c:v>20.063894107190986</c:v>
                </c:pt>
                <c:pt idx="506">
                  <c:v>20.07012502475926</c:v>
                </c:pt>
                <c:pt idx="507">
                  <c:v>20.091748999887297</c:v>
                </c:pt>
                <c:pt idx="508">
                  <c:v>20.278367949987505</c:v>
                </c:pt>
                <c:pt idx="509">
                  <c:v>20.031447426562917</c:v>
                </c:pt>
                <c:pt idx="510">
                  <c:v>20.194118342819166</c:v>
                </c:pt>
                <c:pt idx="511">
                  <c:v>20.080690751790325</c:v>
                </c:pt>
                <c:pt idx="512">
                  <c:v>20.069643925294145</c:v>
                </c:pt>
                <c:pt idx="513">
                  <c:v>19.909101828519137</c:v>
                </c:pt>
                <c:pt idx="514">
                  <c:v>20.174223862151337</c:v>
                </c:pt>
                <c:pt idx="515">
                  <c:v>20.13249975466033</c:v>
                </c:pt>
                <c:pt idx="516">
                  <c:v>20.098880237215692</c:v>
                </c:pt>
                <c:pt idx="517">
                  <c:v>20.229378880781343</c:v>
                </c:pt>
                <c:pt idx="518">
                  <c:v>20.052815149387289</c:v>
                </c:pt>
                <c:pt idx="519">
                  <c:v>19.948256737940877</c:v>
                </c:pt>
                <c:pt idx="520">
                  <c:v>20.09646161562582</c:v>
                </c:pt>
                <c:pt idx="521">
                  <c:v>20.105972095792513</c:v>
                </c:pt>
                <c:pt idx="522">
                  <c:v>20.105618902911271</c:v>
                </c:pt>
                <c:pt idx="523">
                  <c:v>20.138756133739506</c:v>
                </c:pt>
                <c:pt idx="524">
                  <c:v>20.242114964927776</c:v>
                </c:pt>
                <c:pt idx="525">
                  <c:v>20.115325338066306</c:v>
                </c:pt>
                <c:pt idx="526">
                  <c:v>20.356841116740917</c:v>
                </c:pt>
                <c:pt idx="527">
                  <c:v>20.249500669746716</c:v>
                </c:pt>
                <c:pt idx="528">
                  <c:v>20.066344980261956</c:v>
                </c:pt>
                <c:pt idx="529">
                  <c:v>20.382742576086535</c:v>
                </c:pt>
                <c:pt idx="530">
                  <c:v>20.062647990543372</c:v>
                </c:pt>
                <c:pt idx="531">
                  <c:v>20.121339063297274</c:v>
                </c:pt>
                <c:pt idx="532">
                  <c:v>20.199583969280134</c:v>
                </c:pt>
                <c:pt idx="533">
                  <c:v>20.103927481817475</c:v>
                </c:pt>
                <c:pt idx="534">
                  <c:v>20.258332325939353</c:v>
                </c:pt>
                <c:pt idx="535">
                  <c:v>20.275366883846466</c:v>
                </c:pt>
                <c:pt idx="536">
                  <c:v>20.322875751069471</c:v>
                </c:pt>
                <c:pt idx="537">
                  <c:v>20.135838653736499</c:v>
                </c:pt>
                <c:pt idx="538">
                  <c:v>20.083840344962706</c:v>
                </c:pt>
                <c:pt idx="539">
                  <c:v>20.146245655354772</c:v>
                </c:pt>
                <c:pt idx="540">
                  <c:v>20.078432037982953</c:v>
                </c:pt>
                <c:pt idx="541">
                  <c:v>20.27854345979441</c:v>
                </c:pt>
                <c:pt idx="542">
                  <c:v>19.948606150270916</c:v>
                </c:pt>
                <c:pt idx="543">
                  <c:v>20.274298068759798</c:v>
                </c:pt>
                <c:pt idx="544">
                  <c:v>20.202689769542438</c:v>
                </c:pt>
                <c:pt idx="545">
                  <c:v>20.079475568497983</c:v>
                </c:pt>
                <c:pt idx="546">
                  <c:v>20.154238910980901</c:v>
                </c:pt>
                <c:pt idx="547">
                  <c:v>20.186297293317278</c:v>
                </c:pt>
                <c:pt idx="548">
                  <c:v>20.139458564886471</c:v>
                </c:pt>
                <c:pt idx="549">
                  <c:v>20.215993707666478</c:v>
                </c:pt>
                <c:pt idx="550">
                  <c:v>20.239562876082829</c:v>
                </c:pt>
                <c:pt idx="551">
                  <c:v>20.149837753183764</c:v>
                </c:pt>
                <c:pt idx="552">
                  <c:v>20.302969080418343</c:v>
                </c:pt>
                <c:pt idx="553">
                  <c:v>20.254617398324822</c:v>
                </c:pt>
                <c:pt idx="554">
                  <c:v>20.355614673543563</c:v>
                </c:pt>
                <c:pt idx="555">
                  <c:v>20.196438806046345</c:v>
                </c:pt>
                <c:pt idx="556">
                  <c:v>20.256119150513822</c:v>
                </c:pt>
                <c:pt idx="557">
                  <c:v>20.13745393058268</c:v>
                </c:pt>
                <c:pt idx="558">
                  <c:v>20.180783600432122</c:v>
                </c:pt>
                <c:pt idx="559">
                  <c:v>20.231389592705391</c:v>
                </c:pt>
                <c:pt idx="560">
                  <c:v>20.261244899889469</c:v>
                </c:pt>
                <c:pt idx="561">
                  <c:v>20.218408782982962</c:v>
                </c:pt>
                <c:pt idx="562">
                  <c:v>20.14873231795681</c:v>
                </c:pt>
                <c:pt idx="563">
                  <c:v>20.215674291307657</c:v>
                </c:pt>
                <c:pt idx="564">
                  <c:v>20.052107367948402</c:v>
                </c:pt>
                <c:pt idx="565">
                  <c:v>20.23781126796505</c:v>
                </c:pt>
                <c:pt idx="566">
                  <c:v>20.202740011585433</c:v>
                </c:pt>
                <c:pt idx="567">
                  <c:v>20.061196392759587</c:v>
                </c:pt>
                <c:pt idx="568">
                  <c:v>20.212457614560542</c:v>
                </c:pt>
                <c:pt idx="569">
                  <c:v>20.03926289940507</c:v>
                </c:pt>
                <c:pt idx="570">
                  <c:v>20.254678260354623</c:v>
                </c:pt>
                <c:pt idx="571">
                  <c:v>20.401079637236695</c:v>
                </c:pt>
                <c:pt idx="572">
                  <c:v>20.244068913340492</c:v>
                </c:pt>
                <c:pt idx="573">
                  <c:v>20.321687742266285</c:v>
                </c:pt>
                <c:pt idx="574">
                  <c:v>20.079259973811066</c:v>
                </c:pt>
                <c:pt idx="575">
                  <c:v>20.026827799490015</c:v>
                </c:pt>
                <c:pt idx="576">
                  <c:v>20.084308675329165</c:v>
                </c:pt>
                <c:pt idx="577">
                  <c:v>20.14223770094447</c:v>
                </c:pt>
                <c:pt idx="578">
                  <c:v>20.285519257193762</c:v>
                </c:pt>
                <c:pt idx="579">
                  <c:v>20.214063913956743</c:v>
                </c:pt>
                <c:pt idx="580">
                  <c:v>20.060293133402489</c:v>
                </c:pt>
                <c:pt idx="581">
                  <c:v>20.074811839614611</c:v>
                </c:pt>
                <c:pt idx="582">
                  <c:v>20.087800955745532</c:v>
                </c:pt>
                <c:pt idx="583">
                  <c:v>20.012358770525744</c:v>
                </c:pt>
                <c:pt idx="584">
                  <c:v>20.036028641692234</c:v>
                </c:pt>
                <c:pt idx="585">
                  <c:v>20.101524649594435</c:v>
                </c:pt>
                <c:pt idx="586">
                  <c:v>20.069222275382483</c:v>
                </c:pt>
                <c:pt idx="587">
                  <c:v>20.250724666007272</c:v>
                </c:pt>
                <c:pt idx="588">
                  <c:v>20.22645189680172</c:v>
                </c:pt>
                <c:pt idx="589">
                  <c:v>20.41379692163542</c:v>
                </c:pt>
                <c:pt idx="590">
                  <c:v>20.389326480952942</c:v>
                </c:pt>
                <c:pt idx="591">
                  <c:v>20.043383579606274</c:v>
                </c:pt>
                <c:pt idx="592">
                  <c:v>20.034994510765596</c:v>
                </c:pt>
                <c:pt idx="593">
                  <c:v>20.246143894514375</c:v>
                </c:pt>
                <c:pt idx="594">
                  <c:v>20.029192526004682</c:v>
                </c:pt>
                <c:pt idx="595">
                  <c:v>20.176173285331263</c:v>
                </c:pt>
                <c:pt idx="596">
                  <c:v>20.143376619773942</c:v>
                </c:pt>
                <c:pt idx="597">
                  <c:v>20.12495767562713</c:v>
                </c:pt>
                <c:pt idx="598">
                  <c:v>20.079033939334668</c:v>
                </c:pt>
                <c:pt idx="599">
                  <c:v>20.099140802041315</c:v>
                </c:pt>
                <c:pt idx="600">
                  <c:v>20.417489958818877</c:v>
                </c:pt>
                <c:pt idx="601">
                  <c:v>20.116478485218838</c:v>
                </c:pt>
                <c:pt idx="602">
                  <c:v>20.091511979774559</c:v>
                </c:pt>
                <c:pt idx="603">
                  <c:v>20.193992060270148</c:v>
                </c:pt>
                <c:pt idx="604">
                  <c:v>20.190925318493072</c:v>
                </c:pt>
                <c:pt idx="605">
                  <c:v>20.218424706079951</c:v>
                </c:pt>
                <c:pt idx="606">
                  <c:v>20.126090390812273</c:v>
                </c:pt>
                <c:pt idx="607">
                  <c:v>20.163854437707812</c:v>
                </c:pt>
                <c:pt idx="608">
                  <c:v>20.11158196558835</c:v>
                </c:pt>
                <c:pt idx="609">
                  <c:v>20.331787352730025</c:v>
                </c:pt>
                <c:pt idx="610">
                  <c:v>20.08919566314723</c:v>
                </c:pt>
                <c:pt idx="611">
                  <c:v>20.30429215509454</c:v>
                </c:pt>
                <c:pt idx="612">
                  <c:v>20.257677591252978</c:v>
                </c:pt>
                <c:pt idx="613">
                  <c:v>20.402331756218857</c:v>
                </c:pt>
                <c:pt idx="614">
                  <c:v>20.17567904616876</c:v>
                </c:pt>
                <c:pt idx="615">
                  <c:v>20.094099075033796</c:v>
                </c:pt>
                <c:pt idx="616">
                  <c:v>20.203895797208862</c:v>
                </c:pt>
                <c:pt idx="617">
                  <c:v>20.284917889489368</c:v>
                </c:pt>
                <c:pt idx="618">
                  <c:v>20.069220833558262</c:v>
                </c:pt>
                <c:pt idx="619">
                  <c:v>19.952209854730899</c:v>
                </c:pt>
                <c:pt idx="620">
                  <c:v>20.12149931051183</c:v>
                </c:pt>
                <c:pt idx="621">
                  <c:v>20.143194762272397</c:v>
                </c:pt>
                <c:pt idx="622">
                  <c:v>20.140544939155063</c:v>
                </c:pt>
                <c:pt idx="623">
                  <c:v>19.917235453190123</c:v>
                </c:pt>
                <c:pt idx="624">
                  <c:v>20.080487026731383</c:v>
                </c:pt>
                <c:pt idx="625">
                  <c:v>20.276661099058838</c:v>
                </c:pt>
                <c:pt idx="626">
                  <c:v>20.236440201221697</c:v>
                </c:pt>
                <c:pt idx="627">
                  <c:v>20.038211385165777</c:v>
                </c:pt>
                <c:pt idx="628">
                  <c:v>20.194913754949617</c:v>
                </c:pt>
                <c:pt idx="629">
                  <c:v>20.15618872531018</c:v>
                </c:pt>
                <c:pt idx="630">
                  <c:v>20.0967406485771</c:v>
                </c:pt>
                <c:pt idx="631">
                  <c:v>20.192723336350582</c:v>
                </c:pt>
                <c:pt idx="632">
                  <c:v>20.108582985271582</c:v>
                </c:pt>
                <c:pt idx="633">
                  <c:v>19.987649018103713</c:v>
                </c:pt>
                <c:pt idx="634">
                  <c:v>20.101074933944354</c:v>
                </c:pt>
                <c:pt idx="635">
                  <c:v>20.171762291437826</c:v>
                </c:pt>
                <c:pt idx="636">
                  <c:v>20.273565135542551</c:v>
                </c:pt>
                <c:pt idx="637">
                  <c:v>20.173822173445128</c:v>
                </c:pt>
                <c:pt idx="638">
                  <c:v>20.103015603412047</c:v>
                </c:pt>
                <c:pt idx="639">
                  <c:v>20.204210563554046</c:v>
                </c:pt>
                <c:pt idx="640">
                  <c:v>20.295576654552146</c:v>
                </c:pt>
                <c:pt idx="641">
                  <c:v>20.201374882843865</c:v>
                </c:pt>
                <c:pt idx="642">
                  <c:v>19.977552865297692</c:v>
                </c:pt>
                <c:pt idx="643">
                  <c:v>20.140263463826582</c:v>
                </c:pt>
                <c:pt idx="644">
                  <c:v>20.052613023344833</c:v>
                </c:pt>
                <c:pt idx="645">
                  <c:v>20.018855898493079</c:v>
                </c:pt>
                <c:pt idx="646">
                  <c:v>20.160072416894632</c:v>
                </c:pt>
                <c:pt idx="647">
                  <c:v>20.066827578334767</c:v>
                </c:pt>
                <c:pt idx="648">
                  <c:v>20.129132631767348</c:v>
                </c:pt>
                <c:pt idx="649">
                  <c:v>20.087317144822052</c:v>
                </c:pt>
                <c:pt idx="650">
                  <c:v>19.983880327254084</c:v>
                </c:pt>
                <c:pt idx="651">
                  <c:v>20.022646297116015</c:v>
                </c:pt>
                <c:pt idx="652">
                  <c:v>19.974615371279221</c:v>
                </c:pt>
                <c:pt idx="653">
                  <c:v>19.940158232027514</c:v>
                </c:pt>
                <c:pt idx="654">
                  <c:v>20.167368607250467</c:v>
                </c:pt>
                <c:pt idx="655">
                  <c:v>20.178612295946142</c:v>
                </c:pt>
                <c:pt idx="656">
                  <c:v>20.049290895004034</c:v>
                </c:pt>
                <c:pt idx="657">
                  <c:v>20.091049398130529</c:v>
                </c:pt>
                <c:pt idx="658">
                  <c:v>20.229907604785904</c:v>
                </c:pt>
                <c:pt idx="659">
                  <c:v>20.223058999116379</c:v>
                </c:pt>
                <c:pt idx="660">
                  <c:v>20.147170121029937</c:v>
                </c:pt>
                <c:pt idx="661">
                  <c:v>20.169955493185594</c:v>
                </c:pt>
                <c:pt idx="662">
                  <c:v>20.124137102387525</c:v>
                </c:pt>
                <c:pt idx="663">
                  <c:v>20.148138924578959</c:v>
                </c:pt>
                <c:pt idx="664">
                  <c:v>20.098329612895885</c:v>
                </c:pt>
                <c:pt idx="665">
                  <c:v>20.033405309144616</c:v>
                </c:pt>
                <c:pt idx="666">
                  <c:v>20.240469773278615</c:v>
                </c:pt>
                <c:pt idx="667">
                  <c:v>20.20403081526235</c:v>
                </c:pt>
                <c:pt idx="668">
                  <c:v>20.144197514104086</c:v>
                </c:pt>
                <c:pt idx="669">
                  <c:v>20.114211708050739</c:v>
                </c:pt>
                <c:pt idx="670">
                  <c:v>20.165263744241393</c:v>
                </c:pt>
                <c:pt idx="671">
                  <c:v>19.987553910328057</c:v>
                </c:pt>
                <c:pt idx="672">
                  <c:v>20.121510110498605</c:v>
                </c:pt>
                <c:pt idx="673">
                  <c:v>20.0763463350224</c:v>
                </c:pt>
                <c:pt idx="674">
                  <c:v>20.128387330025539</c:v>
                </c:pt>
                <c:pt idx="675">
                  <c:v>20.078907756564984</c:v>
                </c:pt>
                <c:pt idx="676">
                  <c:v>20.012470411468485</c:v>
                </c:pt>
                <c:pt idx="677">
                  <c:v>20.177747304503502</c:v>
                </c:pt>
                <c:pt idx="678">
                  <c:v>20.063174041749164</c:v>
                </c:pt>
                <c:pt idx="679">
                  <c:v>20.203126920237867</c:v>
                </c:pt>
                <c:pt idx="680">
                  <c:v>20.247556722591259</c:v>
                </c:pt>
                <c:pt idx="681">
                  <c:v>20.225726104589569</c:v>
                </c:pt>
                <c:pt idx="682">
                  <c:v>20.106315471960858</c:v>
                </c:pt>
                <c:pt idx="683">
                  <c:v>20.145563897719207</c:v>
                </c:pt>
                <c:pt idx="684">
                  <c:v>20.099858130467535</c:v>
                </c:pt>
                <c:pt idx="685">
                  <c:v>20.198436226739897</c:v>
                </c:pt>
                <c:pt idx="686">
                  <c:v>20.195979235780879</c:v>
                </c:pt>
                <c:pt idx="687">
                  <c:v>20.225830634161099</c:v>
                </c:pt>
                <c:pt idx="688">
                  <c:v>20.128841131854848</c:v>
                </c:pt>
                <c:pt idx="689">
                  <c:v>20.00340918804763</c:v>
                </c:pt>
                <c:pt idx="690">
                  <c:v>20.321762803398421</c:v>
                </c:pt>
                <c:pt idx="691">
                  <c:v>20.240284044071043</c:v>
                </c:pt>
                <c:pt idx="692">
                  <c:v>20.103373930488097</c:v>
                </c:pt>
                <c:pt idx="693">
                  <c:v>20.153337445638016</c:v>
                </c:pt>
                <c:pt idx="694">
                  <c:v>20.168540975892654</c:v>
                </c:pt>
                <c:pt idx="695">
                  <c:v>20.191223257249504</c:v>
                </c:pt>
                <c:pt idx="696">
                  <c:v>20.212031691469569</c:v>
                </c:pt>
                <c:pt idx="697">
                  <c:v>20.103255759960181</c:v>
                </c:pt>
                <c:pt idx="698">
                  <c:v>20.079011848032536</c:v>
                </c:pt>
                <c:pt idx="699">
                  <c:v>20.244151081031987</c:v>
                </c:pt>
                <c:pt idx="700">
                  <c:v>20.253410456646726</c:v>
                </c:pt>
                <c:pt idx="701">
                  <c:v>20.137511502849645</c:v>
                </c:pt>
                <c:pt idx="702">
                  <c:v>20.096352664082268</c:v>
                </c:pt>
                <c:pt idx="703">
                  <c:v>20.171034915450338</c:v>
                </c:pt>
                <c:pt idx="704">
                  <c:v>20.09901097354917</c:v>
                </c:pt>
                <c:pt idx="705">
                  <c:v>20.165089506940742</c:v>
                </c:pt>
                <c:pt idx="706">
                  <c:v>20.176321096417322</c:v>
                </c:pt>
                <c:pt idx="707">
                  <c:v>20.245482575767397</c:v>
                </c:pt>
                <c:pt idx="708">
                  <c:v>20.135496900497003</c:v>
                </c:pt>
                <c:pt idx="709">
                  <c:v>20.09820723533382</c:v>
                </c:pt>
                <c:pt idx="710">
                  <c:v>20.373161049824276</c:v>
                </c:pt>
                <c:pt idx="711">
                  <c:v>20.20787498512583</c:v>
                </c:pt>
                <c:pt idx="712">
                  <c:v>20.143342469996981</c:v>
                </c:pt>
                <c:pt idx="713">
                  <c:v>20.135034654942487</c:v>
                </c:pt>
                <c:pt idx="714">
                  <c:v>20.27768245105089</c:v>
                </c:pt>
                <c:pt idx="715">
                  <c:v>20.152466674925556</c:v>
                </c:pt>
                <c:pt idx="716">
                  <c:v>20.088436956833498</c:v>
                </c:pt>
                <c:pt idx="717">
                  <c:v>20.052048345670162</c:v>
                </c:pt>
                <c:pt idx="718">
                  <c:v>20.344362708388925</c:v>
                </c:pt>
                <c:pt idx="719">
                  <c:v>20.24611596656576</c:v>
                </c:pt>
                <c:pt idx="720">
                  <c:v>20.20457714819965</c:v>
                </c:pt>
                <c:pt idx="721">
                  <c:v>20.168866859393479</c:v>
                </c:pt>
                <c:pt idx="722">
                  <c:v>20.177206149313143</c:v>
                </c:pt>
                <c:pt idx="723">
                  <c:v>20.231662479379263</c:v>
                </c:pt>
                <c:pt idx="724">
                  <c:v>20.07215973720017</c:v>
                </c:pt>
                <c:pt idx="725">
                  <c:v>20.279202489114368</c:v>
                </c:pt>
                <c:pt idx="726">
                  <c:v>20.204039552327689</c:v>
                </c:pt>
                <c:pt idx="727">
                  <c:v>20.273741004254244</c:v>
                </c:pt>
                <c:pt idx="728">
                  <c:v>20.191710501803804</c:v>
                </c:pt>
                <c:pt idx="729">
                  <c:v>20.070163357386097</c:v>
                </c:pt>
                <c:pt idx="730">
                  <c:v>20.158296560780698</c:v>
                </c:pt>
                <c:pt idx="731">
                  <c:v>20.344412619953133</c:v>
                </c:pt>
                <c:pt idx="732">
                  <c:v>20.242582536916363</c:v>
                </c:pt>
                <c:pt idx="733">
                  <c:v>20.423754662183896</c:v>
                </c:pt>
                <c:pt idx="734">
                  <c:v>20.254770874022174</c:v>
                </c:pt>
                <c:pt idx="735">
                  <c:v>20.35567360627002</c:v>
                </c:pt>
                <c:pt idx="736">
                  <c:v>20.439359222872376</c:v>
                </c:pt>
                <c:pt idx="737">
                  <c:v>20.184602206634334</c:v>
                </c:pt>
                <c:pt idx="738">
                  <c:v>20.162799907937583</c:v>
                </c:pt>
                <c:pt idx="739">
                  <c:v>20.152596697928164</c:v>
                </c:pt>
                <c:pt idx="740">
                  <c:v>20.231954190756415</c:v>
                </c:pt>
                <c:pt idx="741">
                  <c:v>20.231863851137831</c:v>
                </c:pt>
                <c:pt idx="742">
                  <c:v>20.16193155913858</c:v>
                </c:pt>
                <c:pt idx="743">
                  <c:v>20.197285674966171</c:v>
                </c:pt>
                <c:pt idx="744">
                  <c:v>20.316578084966459</c:v>
                </c:pt>
                <c:pt idx="745">
                  <c:v>20.181613628195638</c:v>
                </c:pt>
                <c:pt idx="746">
                  <c:v>20.36345242715284</c:v>
                </c:pt>
                <c:pt idx="747">
                  <c:v>20.205739008392044</c:v>
                </c:pt>
                <c:pt idx="748">
                  <c:v>20.201606151368626</c:v>
                </c:pt>
                <c:pt idx="749">
                  <c:v>20.239281326490794</c:v>
                </c:pt>
                <c:pt idx="750">
                  <c:v>20.271476000530946</c:v>
                </c:pt>
                <c:pt idx="751">
                  <c:v>20.155268559200429</c:v>
                </c:pt>
                <c:pt idx="752">
                  <c:v>20.199867672039623</c:v>
                </c:pt>
                <c:pt idx="753">
                  <c:v>20.318024431135729</c:v>
                </c:pt>
                <c:pt idx="754">
                  <c:v>20.391750518207925</c:v>
                </c:pt>
                <c:pt idx="755">
                  <c:v>20.281176420173797</c:v>
                </c:pt>
                <c:pt idx="756">
                  <c:v>20.211125434365687</c:v>
                </c:pt>
                <c:pt idx="757">
                  <c:v>20.279528069766897</c:v>
                </c:pt>
                <c:pt idx="758">
                  <c:v>20.297796852858202</c:v>
                </c:pt>
                <c:pt idx="759">
                  <c:v>20.405542677353051</c:v>
                </c:pt>
                <c:pt idx="760">
                  <c:v>20.493948332848806</c:v>
                </c:pt>
                <c:pt idx="761">
                  <c:v>20.321849219705577</c:v>
                </c:pt>
                <c:pt idx="762">
                  <c:v>20.282193350644441</c:v>
                </c:pt>
                <c:pt idx="763">
                  <c:v>20.309118800010136</c:v>
                </c:pt>
                <c:pt idx="764">
                  <c:v>20.302188202526555</c:v>
                </c:pt>
                <c:pt idx="765">
                  <c:v>20.367644968188358</c:v>
                </c:pt>
                <c:pt idx="766">
                  <c:v>20.365817010720285</c:v>
                </c:pt>
                <c:pt idx="767">
                  <c:v>20.165050446883896</c:v>
                </c:pt>
                <c:pt idx="768">
                  <c:v>20.330288471289794</c:v>
                </c:pt>
                <c:pt idx="769">
                  <c:v>20.216414062158908</c:v>
                </c:pt>
                <c:pt idx="770">
                  <c:v>20.157036045657865</c:v>
                </c:pt>
                <c:pt idx="771">
                  <c:v>20.224119702293667</c:v>
                </c:pt>
                <c:pt idx="772">
                  <c:v>20.278250114545745</c:v>
                </c:pt>
                <c:pt idx="773">
                  <c:v>20.351385788291637</c:v>
                </c:pt>
                <c:pt idx="774">
                  <c:v>20.396483124537841</c:v>
                </c:pt>
                <c:pt idx="775">
                  <c:v>20.347414342487298</c:v>
                </c:pt>
                <c:pt idx="776">
                  <c:v>20.23126959464809</c:v>
                </c:pt>
                <c:pt idx="777">
                  <c:v>20.15160121386571</c:v>
                </c:pt>
                <c:pt idx="778">
                  <c:v>20.330182657455733</c:v>
                </c:pt>
                <c:pt idx="779">
                  <c:v>20.297021615480428</c:v>
                </c:pt>
                <c:pt idx="780">
                  <c:v>20.386569088867901</c:v>
                </c:pt>
                <c:pt idx="781">
                  <c:v>20.304490038274231</c:v>
                </c:pt>
                <c:pt idx="782">
                  <c:v>20.228599762955405</c:v>
                </c:pt>
                <c:pt idx="783">
                  <c:v>20.354358586493049</c:v>
                </c:pt>
                <c:pt idx="784">
                  <c:v>20.291552694155712</c:v>
                </c:pt>
                <c:pt idx="785">
                  <c:v>20.254737413583349</c:v>
                </c:pt>
                <c:pt idx="786">
                  <c:v>20.38699055530294</c:v>
                </c:pt>
                <c:pt idx="787">
                  <c:v>20.251290089482215</c:v>
                </c:pt>
                <c:pt idx="788">
                  <c:v>20.136524282939124</c:v>
                </c:pt>
                <c:pt idx="789">
                  <c:v>20.174264600699196</c:v>
                </c:pt>
                <c:pt idx="790">
                  <c:v>20.108847350734738</c:v>
                </c:pt>
                <c:pt idx="791">
                  <c:v>20.188504381200801</c:v>
                </c:pt>
                <c:pt idx="792">
                  <c:v>20.388560837569017</c:v>
                </c:pt>
                <c:pt idx="793">
                  <c:v>20.368238091878656</c:v>
                </c:pt>
                <c:pt idx="794">
                  <c:v>20.430169296604785</c:v>
                </c:pt>
                <c:pt idx="795">
                  <c:v>20.429485534334002</c:v>
                </c:pt>
                <c:pt idx="796">
                  <c:v>20.277395137316688</c:v>
                </c:pt>
                <c:pt idx="797">
                  <c:v>20.253000870427023</c:v>
                </c:pt>
                <c:pt idx="798">
                  <c:v>20.225608959786136</c:v>
                </c:pt>
                <c:pt idx="799">
                  <c:v>20.341432476401526</c:v>
                </c:pt>
                <c:pt idx="800">
                  <c:v>20.219370023135049</c:v>
                </c:pt>
                <c:pt idx="801">
                  <c:v>20.272177854430421</c:v>
                </c:pt>
                <c:pt idx="802">
                  <c:v>20.312759539372195</c:v>
                </c:pt>
                <c:pt idx="803">
                  <c:v>20.344758463728933</c:v>
                </c:pt>
                <c:pt idx="804">
                  <c:v>20.237675877324364</c:v>
                </c:pt>
                <c:pt idx="805">
                  <c:v>20.262659267081627</c:v>
                </c:pt>
                <c:pt idx="806">
                  <c:v>20.341992770391059</c:v>
                </c:pt>
                <c:pt idx="807">
                  <c:v>20.219966198848883</c:v>
                </c:pt>
                <c:pt idx="808">
                  <c:v>20.501625506546613</c:v>
                </c:pt>
                <c:pt idx="809">
                  <c:v>20.355324533513595</c:v>
                </c:pt>
                <c:pt idx="810">
                  <c:v>20.278414291564783</c:v>
                </c:pt>
                <c:pt idx="811">
                  <c:v>20.285018156252143</c:v>
                </c:pt>
                <c:pt idx="812">
                  <c:v>20.284959365623052</c:v>
                </c:pt>
                <c:pt idx="813">
                  <c:v>20.24484815698116</c:v>
                </c:pt>
                <c:pt idx="814">
                  <c:v>20.354781256802248</c:v>
                </c:pt>
                <c:pt idx="815">
                  <c:v>20.219308039337129</c:v>
                </c:pt>
                <c:pt idx="816">
                  <c:v>20.460395354180502</c:v>
                </c:pt>
                <c:pt idx="817">
                  <c:v>20.33313195459322</c:v>
                </c:pt>
                <c:pt idx="818">
                  <c:v>20.285421698944713</c:v>
                </c:pt>
                <c:pt idx="819">
                  <c:v>20.345952886045072</c:v>
                </c:pt>
                <c:pt idx="820">
                  <c:v>20.279971421899841</c:v>
                </c:pt>
                <c:pt idx="821">
                  <c:v>20.266519986213808</c:v>
                </c:pt>
                <c:pt idx="822">
                  <c:v>20.312165207617308</c:v>
                </c:pt>
                <c:pt idx="823">
                  <c:v>20.366054083004244</c:v>
                </c:pt>
                <c:pt idx="824">
                  <c:v>20.440403557977607</c:v>
                </c:pt>
                <c:pt idx="825">
                  <c:v>20.476521456021775</c:v>
                </c:pt>
                <c:pt idx="826">
                  <c:v>20.290897455737223</c:v>
                </c:pt>
                <c:pt idx="827">
                  <c:v>20.409682056873525</c:v>
                </c:pt>
                <c:pt idx="828">
                  <c:v>20.450415766848874</c:v>
                </c:pt>
                <c:pt idx="829">
                  <c:v>20.337352606769805</c:v>
                </c:pt>
                <c:pt idx="830">
                  <c:v>20.286145020118973</c:v>
                </c:pt>
                <c:pt idx="831">
                  <c:v>20.35913432043618</c:v>
                </c:pt>
                <c:pt idx="832">
                  <c:v>20.432929275100058</c:v>
                </c:pt>
                <c:pt idx="833">
                  <c:v>20.313078551496314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277-480B-B4A6-B63F78DCDEB3}"/>
            </c:ext>
          </c:extLst>
        </c:ser>
        <c:ser>
          <c:idx val="6"/>
          <c:order val="6"/>
          <c:tx>
            <c:v>6x10-4</c:v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'[1]0.25 6x10-4CTAB'!$A$2:$A$834</c:f>
              <c:numCache>
                <c:formatCode>General</c:formatCode>
                <c:ptCount val="833"/>
                <c:pt idx="0">
                  <c:v>0</c:v>
                </c:pt>
                <c:pt idx="1">
                  <c:v>0.3599314833333333</c:v>
                </c:pt>
                <c:pt idx="2">
                  <c:v>0.71986354999999991</c:v>
                </c:pt>
                <c:pt idx="3">
                  <c:v>1.0797947000000001</c:v>
                </c:pt>
                <c:pt idx="4">
                  <c:v>1.4397281666666666</c:v>
                </c:pt>
                <c:pt idx="5">
                  <c:v>1.7996575333333333</c:v>
                </c:pt>
                <c:pt idx="6">
                  <c:v>2.1595901333333329</c:v>
                </c:pt>
                <c:pt idx="7">
                  <c:v>2.5195206333333333</c:v>
                </c:pt>
                <c:pt idx="8">
                  <c:v>2.8794518500000001</c:v>
                </c:pt>
                <c:pt idx="9">
                  <c:v>3.2394122166666666</c:v>
                </c:pt>
                <c:pt idx="10">
                  <c:v>3.5993150833333329</c:v>
                </c:pt>
                <c:pt idx="11">
                  <c:v>3.959246583333333</c:v>
                </c:pt>
                <c:pt idx="12">
                  <c:v>4.3191778833333334</c:v>
                </c:pt>
                <c:pt idx="13">
                  <c:v>4.6791150499999992</c:v>
                </c:pt>
                <c:pt idx="14">
                  <c:v>5.0390408666666664</c:v>
                </c:pt>
                <c:pt idx="15">
                  <c:v>5.3989729500000001</c:v>
                </c:pt>
                <c:pt idx="16">
                  <c:v>5.7589068499999998</c:v>
                </c:pt>
                <c:pt idx="17">
                  <c:v>6.1188358166666657</c:v>
                </c:pt>
                <c:pt idx="18">
                  <c:v>6.4787771333333337</c:v>
                </c:pt>
                <c:pt idx="19">
                  <c:v>6.8387012</c:v>
                </c:pt>
                <c:pt idx="20">
                  <c:v>7.1986411833333328</c:v>
                </c:pt>
                <c:pt idx="21">
                  <c:v>7.5585631999999991</c:v>
                </c:pt>
                <c:pt idx="22">
                  <c:v>7.9184929500000001</c:v>
                </c:pt>
                <c:pt idx="23">
                  <c:v>8.2784244666666673</c:v>
                </c:pt>
                <c:pt idx="24">
                  <c:v>8.6383565833333318</c:v>
                </c:pt>
                <c:pt idx="25">
                  <c:v>8.9982880666666674</c:v>
                </c:pt>
                <c:pt idx="26">
                  <c:v>9.3582209499999998</c:v>
                </c:pt>
                <c:pt idx="27">
                  <c:v>9.7181502333333345</c:v>
                </c:pt>
                <c:pt idx="28">
                  <c:v>10.078082816666667</c:v>
                </c:pt>
                <c:pt idx="29">
                  <c:v>10.438014083333334</c:v>
                </c:pt>
                <c:pt idx="30">
                  <c:v>10.797944916666665</c:v>
                </c:pt>
                <c:pt idx="31">
                  <c:v>11.15787645</c:v>
                </c:pt>
                <c:pt idx="32">
                  <c:v>11.517807816666666</c:v>
                </c:pt>
                <c:pt idx="33">
                  <c:v>11.877739266666667</c:v>
                </c:pt>
                <c:pt idx="34">
                  <c:v>12.237670866666665</c:v>
                </c:pt>
                <c:pt idx="35">
                  <c:v>12.597602166666666</c:v>
                </c:pt>
                <c:pt idx="36">
                  <c:v>12.957534566666665</c:v>
                </c:pt>
                <c:pt idx="37">
                  <c:v>13.317465316666667</c:v>
                </c:pt>
                <c:pt idx="38">
                  <c:v>13.67743765</c:v>
                </c:pt>
                <c:pt idx="39">
                  <c:v>14.0373283</c:v>
                </c:pt>
                <c:pt idx="40">
                  <c:v>14.3972599</c:v>
                </c:pt>
                <c:pt idx="41">
                  <c:v>14.757191299999999</c:v>
                </c:pt>
                <c:pt idx="42">
                  <c:v>15.117126066666666</c:v>
                </c:pt>
                <c:pt idx="43">
                  <c:v>15.47705485</c:v>
                </c:pt>
                <c:pt idx="44">
                  <c:v>15.837063199999999</c:v>
                </c:pt>
                <c:pt idx="45">
                  <c:v>16.196917216666666</c:v>
                </c:pt>
                <c:pt idx="46">
                  <c:v>16.556851283333334</c:v>
                </c:pt>
                <c:pt idx="47">
                  <c:v>16.916781516666667</c:v>
                </c:pt>
                <c:pt idx="48">
                  <c:v>17.276720966666666</c:v>
                </c:pt>
                <c:pt idx="49">
                  <c:v>17.63664318333333</c:v>
                </c:pt>
                <c:pt idx="50">
                  <c:v>17.996574599999999</c:v>
                </c:pt>
                <c:pt idx="51">
                  <c:v>18.356514116666666</c:v>
                </c:pt>
                <c:pt idx="52">
                  <c:v>18.716466449999999</c:v>
                </c:pt>
                <c:pt idx="53">
                  <c:v>19.076369116666665</c:v>
                </c:pt>
                <c:pt idx="54">
                  <c:v>19.436300616666664</c:v>
                </c:pt>
                <c:pt idx="55">
                  <c:v>19.796232883333332</c:v>
                </c:pt>
                <c:pt idx="56">
                  <c:v>20.156163633333332</c:v>
                </c:pt>
                <c:pt idx="57">
                  <c:v>20.516095099999998</c:v>
                </c:pt>
                <c:pt idx="58">
                  <c:v>20.876026566666667</c:v>
                </c:pt>
                <c:pt idx="59">
                  <c:v>21.235958166666666</c:v>
                </c:pt>
                <c:pt idx="60">
                  <c:v>21.595889416666669</c:v>
                </c:pt>
                <c:pt idx="61">
                  <c:v>21.955821150000002</c:v>
                </c:pt>
                <c:pt idx="62">
                  <c:v>22.315752583333332</c:v>
                </c:pt>
                <c:pt idx="63">
                  <c:v>22.675684199999999</c:v>
                </c:pt>
                <c:pt idx="64">
                  <c:v>23.035642066666664</c:v>
                </c:pt>
                <c:pt idx="65">
                  <c:v>23.395547049999998</c:v>
                </c:pt>
                <c:pt idx="66">
                  <c:v>23.755478383333333</c:v>
                </c:pt>
                <c:pt idx="67">
                  <c:v>24.115409983333333</c:v>
                </c:pt>
                <c:pt idx="68">
                  <c:v>24.475341466666666</c:v>
                </c:pt>
                <c:pt idx="69">
                  <c:v>24.835274783333332</c:v>
                </c:pt>
                <c:pt idx="70">
                  <c:v>25.1952043</c:v>
                </c:pt>
                <c:pt idx="71">
                  <c:v>25.555135866666664</c:v>
                </c:pt>
                <c:pt idx="72">
                  <c:v>25.91506725</c:v>
                </c:pt>
                <c:pt idx="73">
                  <c:v>26.275001233333334</c:v>
                </c:pt>
                <c:pt idx="74">
                  <c:v>26.634930466666667</c:v>
                </c:pt>
                <c:pt idx="75">
                  <c:v>26.994869699999999</c:v>
                </c:pt>
                <c:pt idx="76">
                  <c:v>27.354793716666666</c:v>
                </c:pt>
                <c:pt idx="77">
                  <c:v>27.714724633333333</c:v>
                </c:pt>
                <c:pt idx="78">
                  <c:v>28.074656283333333</c:v>
                </c:pt>
                <c:pt idx="79">
                  <c:v>28.434587599999997</c:v>
                </c:pt>
                <c:pt idx="80">
                  <c:v>28.794519366666666</c:v>
                </c:pt>
                <c:pt idx="81">
                  <c:v>29.154450666666666</c:v>
                </c:pt>
                <c:pt idx="82">
                  <c:v>29.514382349999998</c:v>
                </c:pt>
                <c:pt idx="83">
                  <c:v>29.87431355</c:v>
                </c:pt>
                <c:pt idx="84">
                  <c:v>30.234245066666666</c:v>
                </c:pt>
                <c:pt idx="85">
                  <c:v>30.5941765</c:v>
                </c:pt>
                <c:pt idx="86">
                  <c:v>30.954108399999999</c:v>
                </c:pt>
                <c:pt idx="87">
                  <c:v>31.314039516666664</c:v>
                </c:pt>
                <c:pt idx="88">
                  <c:v>31.673971133333332</c:v>
                </c:pt>
                <c:pt idx="89">
                  <c:v>32.033902733333335</c:v>
                </c:pt>
                <c:pt idx="90">
                  <c:v>32.393833916666665</c:v>
                </c:pt>
                <c:pt idx="91">
                  <c:v>32.753765383333331</c:v>
                </c:pt>
                <c:pt idx="92">
                  <c:v>33.113697216666665</c:v>
                </c:pt>
                <c:pt idx="93">
                  <c:v>33.473628499999997</c:v>
                </c:pt>
                <c:pt idx="94">
                  <c:v>33.833559950000001</c:v>
                </c:pt>
                <c:pt idx="95">
                  <c:v>34.193491466666664</c:v>
                </c:pt>
                <c:pt idx="96">
                  <c:v>34.553422766666664</c:v>
                </c:pt>
                <c:pt idx="97">
                  <c:v>34.913354316666663</c:v>
                </c:pt>
                <c:pt idx="98">
                  <c:v>35.27328576666666</c:v>
                </c:pt>
                <c:pt idx="99">
                  <c:v>35.63321728333333</c:v>
                </c:pt>
                <c:pt idx="100">
                  <c:v>35.993151116666667</c:v>
                </c:pt>
                <c:pt idx="101">
                  <c:v>36.353080416666664</c:v>
                </c:pt>
                <c:pt idx="102">
                  <c:v>36.713015649999996</c:v>
                </c:pt>
                <c:pt idx="103">
                  <c:v>37.072943200000005</c:v>
                </c:pt>
                <c:pt idx="104">
                  <c:v>37.4328748</c:v>
                </c:pt>
                <c:pt idx="105">
                  <c:v>37.7928061</c:v>
                </c:pt>
                <c:pt idx="106">
                  <c:v>38.152737649999992</c:v>
                </c:pt>
                <c:pt idx="107">
                  <c:v>38.512670883333335</c:v>
                </c:pt>
                <c:pt idx="108">
                  <c:v>38.872600683333332</c:v>
                </c:pt>
                <c:pt idx="109">
                  <c:v>39.232597649999995</c:v>
                </c:pt>
                <c:pt idx="110">
                  <c:v>39.592491516666662</c:v>
                </c:pt>
                <c:pt idx="111">
                  <c:v>39.952395216666666</c:v>
                </c:pt>
                <c:pt idx="112">
                  <c:v>40.312326566666663</c:v>
                </c:pt>
                <c:pt idx="113">
                  <c:v>40.672258116666661</c:v>
                </c:pt>
                <c:pt idx="114">
                  <c:v>41.032189333333335</c:v>
                </c:pt>
                <c:pt idx="115">
                  <c:v>41.392121133333333</c:v>
                </c:pt>
                <c:pt idx="116">
                  <c:v>41.752052550000002</c:v>
                </c:pt>
                <c:pt idx="117">
                  <c:v>42.111983866666669</c:v>
                </c:pt>
                <c:pt idx="118">
                  <c:v>42.471915583333335</c:v>
                </c:pt>
                <c:pt idx="119">
                  <c:v>42.83195778333333</c:v>
                </c:pt>
                <c:pt idx="120">
                  <c:v>43.191778233333331</c:v>
                </c:pt>
                <c:pt idx="121">
                  <c:v>43.551709733333333</c:v>
                </c:pt>
                <c:pt idx="122">
                  <c:v>43.91164131666666</c:v>
                </c:pt>
                <c:pt idx="123">
                  <c:v>44.27157261666666</c:v>
                </c:pt>
                <c:pt idx="124">
                  <c:v>44.631504100000001</c:v>
                </c:pt>
                <c:pt idx="125">
                  <c:v>44.991440750000002</c:v>
                </c:pt>
                <c:pt idx="126">
                  <c:v>45.351367199999999</c:v>
                </c:pt>
                <c:pt idx="127">
                  <c:v>45.711302199999999</c:v>
                </c:pt>
                <c:pt idx="128">
                  <c:v>46.071230283333328</c:v>
                </c:pt>
                <c:pt idx="129">
                  <c:v>46.4311632</c:v>
                </c:pt>
                <c:pt idx="130">
                  <c:v>46.791092883333334</c:v>
                </c:pt>
                <c:pt idx="131">
                  <c:v>47.151024966666668</c:v>
                </c:pt>
                <c:pt idx="132">
                  <c:v>47.51095613333333</c:v>
                </c:pt>
                <c:pt idx="133">
                  <c:v>47.870887799999998</c:v>
                </c:pt>
                <c:pt idx="134">
                  <c:v>48.230819183333331</c:v>
                </c:pt>
                <c:pt idx="135">
                  <c:v>48.590750399999997</c:v>
                </c:pt>
                <c:pt idx="136">
                  <c:v>48.950681949999996</c:v>
                </c:pt>
                <c:pt idx="137">
                  <c:v>49.310613316666668</c:v>
                </c:pt>
                <c:pt idx="138">
                  <c:v>49.670544899999996</c:v>
                </c:pt>
                <c:pt idx="139">
                  <c:v>50.030476199999995</c:v>
                </c:pt>
                <c:pt idx="140">
                  <c:v>50.390407799999998</c:v>
                </c:pt>
                <c:pt idx="141">
                  <c:v>50.750339416666662</c:v>
                </c:pt>
                <c:pt idx="142">
                  <c:v>51.110270999999997</c:v>
                </c:pt>
                <c:pt idx="143">
                  <c:v>51.470202149999999</c:v>
                </c:pt>
                <c:pt idx="144">
                  <c:v>51.830133799999999</c:v>
                </c:pt>
                <c:pt idx="145">
                  <c:v>52.190065133333327</c:v>
                </c:pt>
                <c:pt idx="146">
                  <c:v>52.549996716666662</c:v>
                </c:pt>
                <c:pt idx="147">
                  <c:v>52.909928049999998</c:v>
                </c:pt>
                <c:pt idx="148">
                  <c:v>53.269859766666663</c:v>
                </c:pt>
                <c:pt idx="149">
                  <c:v>53.629791249999997</c:v>
                </c:pt>
                <c:pt idx="150">
                  <c:v>53.989722683333326</c:v>
                </c:pt>
                <c:pt idx="151">
                  <c:v>54.349654783333328</c:v>
                </c:pt>
                <c:pt idx="152">
                  <c:v>54.709587749999997</c:v>
                </c:pt>
                <c:pt idx="153">
                  <c:v>55.069516966666669</c:v>
                </c:pt>
                <c:pt idx="154">
                  <c:v>55.429519716666661</c:v>
                </c:pt>
                <c:pt idx="155">
                  <c:v>55.789379949999997</c:v>
                </c:pt>
                <c:pt idx="156">
                  <c:v>56.149312733333332</c:v>
                </c:pt>
                <c:pt idx="157">
                  <c:v>56.509243033333327</c:v>
                </c:pt>
                <c:pt idx="158">
                  <c:v>56.869174599999994</c:v>
                </c:pt>
                <c:pt idx="159">
                  <c:v>57.229188816666664</c:v>
                </c:pt>
                <c:pt idx="160">
                  <c:v>57.589037216666661</c:v>
                </c:pt>
                <c:pt idx="161">
                  <c:v>57.948968733333331</c:v>
                </c:pt>
                <c:pt idx="162">
                  <c:v>58.308900166666668</c:v>
                </c:pt>
                <c:pt idx="163">
                  <c:v>58.668836083333332</c:v>
                </c:pt>
                <c:pt idx="164">
                  <c:v>59.028765049999997</c:v>
                </c:pt>
                <c:pt idx="165">
                  <c:v>59.388694866666668</c:v>
                </c:pt>
                <c:pt idx="166">
                  <c:v>59.748626066666667</c:v>
                </c:pt>
                <c:pt idx="167">
                  <c:v>60.10855771666666</c:v>
                </c:pt>
                <c:pt idx="168">
                  <c:v>60.468489349999999</c:v>
                </c:pt>
                <c:pt idx="169">
                  <c:v>60.828420666666666</c:v>
                </c:pt>
                <c:pt idx="170">
                  <c:v>61.188351816666668</c:v>
                </c:pt>
                <c:pt idx="171">
                  <c:v>61.548283549999994</c:v>
                </c:pt>
                <c:pt idx="172">
                  <c:v>61.90821498333333</c:v>
                </c:pt>
                <c:pt idx="173">
                  <c:v>62.268146333333334</c:v>
                </c:pt>
                <c:pt idx="174">
                  <c:v>62.628077899999994</c:v>
                </c:pt>
                <c:pt idx="175">
                  <c:v>62.988009916666662</c:v>
                </c:pt>
                <c:pt idx="176">
                  <c:v>63.347940649999991</c:v>
                </c:pt>
                <c:pt idx="177">
                  <c:v>63.707872133333332</c:v>
                </c:pt>
                <c:pt idx="178">
                  <c:v>64.067803683333338</c:v>
                </c:pt>
                <c:pt idx="179">
                  <c:v>64.427737383333323</c:v>
                </c:pt>
                <c:pt idx="180">
                  <c:v>64.787708116666664</c:v>
                </c:pt>
                <c:pt idx="181">
                  <c:v>65.147600383333327</c:v>
                </c:pt>
                <c:pt idx="182">
                  <c:v>65.507529450000007</c:v>
                </c:pt>
                <c:pt idx="183">
                  <c:v>65.86746096666667</c:v>
                </c:pt>
                <c:pt idx="184">
                  <c:v>66.227392366666663</c:v>
                </c:pt>
                <c:pt idx="185">
                  <c:v>66.587323883333326</c:v>
                </c:pt>
                <c:pt idx="186">
                  <c:v>66.947255350000006</c:v>
                </c:pt>
                <c:pt idx="187">
                  <c:v>67.307188400000001</c:v>
                </c:pt>
                <c:pt idx="188">
                  <c:v>67.667120833333328</c:v>
                </c:pt>
                <c:pt idx="189">
                  <c:v>68.027049816666661</c:v>
                </c:pt>
                <c:pt idx="190">
                  <c:v>68.386981266666666</c:v>
                </c:pt>
                <c:pt idx="191">
                  <c:v>68.746913183333334</c:v>
                </c:pt>
                <c:pt idx="192">
                  <c:v>69.106844316666667</c:v>
                </c:pt>
                <c:pt idx="193">
                  <c:v>69.466778750000003</c:v>
                </c:pt>
                <c:pt idx="194">
                  <c:v>69.826707133333329</c:v>
                </c:pt>
                <c:pt idx="195">
                  <c:v>70.186638749999986</c:v>
                </c:pt>
                <c:pt idx="196">
                  <c:v>70.546570433333329</c:v>
                </c:pt>
                <c:pt idx="197">
                  <c:v>70.906501433333318</c:v>
                </c:pt>
                <c:pt idx="198">
                  <c:v>71.266433149999997</c:v>
                </c:pt>
                <c:pt idx="199">
                  <c:v>71.626364616666663</c:v>
                </c:pt>
                <c:pt idx="200">
                  <c:v>71.986295800000008</c:v>
                </c:pt>
                <c:pt idx="201">
                  <c:v>72.346227233333337</c:v>
                </c:pt>
                <c:pt idx="202">
                  <c:v>72.70615939999999</c:v>
                </c:pt>
                <c:pt idx="203">
                  <c:v>73.066090116666658</c:v>
                </c:pt>
                <c:pt idx="204">
                  <c:v>73.426021783333326</c:v>
                </c:pt>
                <c:pt idx="205">
                  <c:v>73.785953199999994</c:v>
                </c:pt>
                <c:pt idx="206">
                  <c:v>74.145886233333329</c:v>
                </c:pt>
                <c:pt idx="207">
                  <c:v>74.505867566666666</c:v>
                </c:pt>
                <c:pt idx="208">
                  <c:v>74.865749616666662</c:v>
                </c:pt>
                <c:pt idx="209">
                  <c:v>75.225678966666663</c:v>
                </c:pt>
                <c:pt idx="210">
                  <c:v>75.585615383333334</c:v>
                </c:pt>
                <c:pt idx="211">
                  <c:v>75.945542016666664</c:v>
                </c:pt>
                <c:pt idx="212">
                  <c:v>76.305473316666664</c:v>
                </c:pt>
                <c:pt idx="213">
                  <c:v>76.665404816666666</c:v>
                </c:pt>
                <c:pt idx="214">
                  <c:v>77.025336333333328</c:v>
                </c:pt>
                <c:pt idx="215">
                  <c:v>77.38526766666665</c:v>
                </c:pt>
                <c:pt idx="216">
                  <c:v>77.745199083333333</c:v>
                </c:pt>
                <c:pt idx="217">
                  <c:v>78.105130849999995</c:v>
                </c:pt>
                <c:pt idx="218">
                  <c:v>78.465062166666669</c:v>
                </c:pt>
                <c:pt idx="219">
                  <c:v>78.824993566666663</c:v>
                </c:pt>
                <c:pt idx="220">
                  <c:v>79.184925016666668</c:v>
                </c:pt>
                <c:pt idx="221">
                  <c:v>79.544856583333328</c:v>
                </c:pt>
                <c:pt idx="222">
                  <c:v>79.904787683333325</c:v>
                </c:pt>
                <c:pt idx="223">
                  <c:v>80.264719400000004</c:v>
                </c:pt>
                <c:pt idx="224">
                  <c:v>80.624650833333334</c:v>
                </c:pt>
                <c:pt idx="225">
                  <c:v>80.984582383333333</c:v>
                </c:pt>
                <c:pt idx="226">
                  <c:v>81.344516816666655</c:v>
                </c:pt>
                <c:pt idx="227">
                  <c:v>81.704447249999987</c:v>
                </c:pt>
                <c:pt idx="228">
                  <c:v>82.06437661666665</c:v>
                </c:pt>
                <c:pt idx="229">
                  <c:v>82.424308066666669</c:v>
                </c:pt>
                <c:pt idx="230">
                  <c:v>82.784239683333325</c:v>
                </c:pt>
                <c:pt idx="231">
                  <c:v>83.144172883333326</c:v>
                </c:pt>
                <c:pt idx="232">
                  <c:v>83.504102383333318</c:v>
                </c:pt>
                <c:pt idx="233">
                  <c:v>83.864036083333332</c:v>
                </c:pt>
                <c:pt idx="234">
                  <c:v>84.224025249999997</c:v>
                </c:pt>
                <c:pt idx="235">
                  <c:v>84.583898733333328</c:v>
                </c:pt>
                <c:pt idx="236">
                  <c:v>84.943828799999991</c:v>
                </c:pt>
                <c:pt idx="237">
                  <c:v>85.303759933333325</c:v>
                </c:pt>
                <c:pt idx="238">
                  <c:v>85.66369113333333</c:v>
                </c:pt>
                <c:pt idx="239">
                  <c:v>86.023622833333334</c:v>
                </c:pt>
                <c:pt idx="240">
                  <c:v>86.38355403333334</c:v>
                </c:pt>
                <c:pt idx="241">
                  <c:v>86.743485466666669</c:v>
                </c:pt>
                <c:pt idx="242">
                  <c:v>87.103477633333327</c:v>
                </c:pt>
                <c:pt idx="243">
                  <c:v>87.46334848333332</c:v>
                </c:pt>
                <c:pt idx="244">
                  <c:v>87.823279916666664</c:v>
                </c:pt>
                <c:pt idx="245">
                  <c:v>88.183211233333338</c:v>
                </c:pt>
                <c:pt idx="246">
                  <c:v>88.543142816666659</c:v>
                </c:pt>
                <c:pt idx="247">
                  <c:v>88.90307576666666</c:v>
                </c:pt>
                <c:pt idx="248">
                  <c:v>89.263006149999995</c:v>
                </c:pt>
                <c:pt idx="249">
                  <c:v>89.622937066666665</c:v>
                </c:pt>
                <c:pt idx="250">
                  <c:v>89.982868766666655</c:v>
                </c:pt>
                <c:pt idx="251">
                  <c:v>90.342799983333336</c:v>
                </c:pt>
                <c:pt idx="252">
                  <c:v>90.702731600000007</c:v>
                </c:pt>
                <c:pt idx="253">
                  <c:v>91.062662999999986</c:v>
                </c:pt>
                <c:pt idx="254">
                  <c:v>91.422594516666649</c:v>
                </c:pt>
                <c:pt idx="255">
                  <c:v>91.782526333333337</c:v>
                </c:pt>
                <c:pt idx="256">
                  <c:v>92.142459700000003</c:v>
                </c:pt>
                <c:pt idx="257">
                  <c:v>92.50238878333333</c:v>
                </c:pt>
                <c:pt idx="258">
                  <c:v>92.862320366666665</c:v>
                </c:pt>
                <c:pt idx="259">
                  <c:v>93.222253133333339</c:v>
                </c:pt>
                <c:pt idx="260">
                  <c:v>93.582183400000005</c:v>
                </c:pt>
                <c:pt idx="261">
                  <c:v>93.942114766666663</c:v>
                </c:pt>
                <c:pt idx="262">
                  <c:v>94.302048216666662</c:v>
                </c:pt>
                <c:pt idx="263">
                  <c:v>94.661977449999995</c:v>
                </c:pt>
                <c:pt idx="264">
                  <c:v>95.021909183333321</c:v>
                </c:pt>
                <c:pt idx="265">
                  <c:v>95.381840316666668</c:v>
                </c:pt>
                <c:pt idx="266">
                  <c:v>95.741771883333328</c:v>
                </c:pt>
                <c:pt idx="267">
                  <c:v>96.101703349999994</c:v>
                </c:pt>
                <c:pt idx="268">
                  <c:v>96.461634966666665</c:v>
                </c:pt>
                <c:pt idx="269">
                  <c:v>96.821567633333331</c:v>
                </c:pt>
                <c:pt idx="270">
                  <c:v>97.18149773333333</c:v>
                </c:pt>
                <c:pt idx="271">
                  <c:v>97.541429549999989</c:v>
                </c:pt>
                <c:pt idx="272">
                  <c:v>97.901360549999993</c:v>
                </c:pt>
                <c:pt idx="273">
                  <c:v>98.261292233333322</c:v>
                </c:pt>
                <c:pt idx="274">
                  <c:v>98.62122376666666</c:v>
                </c:pt>
                <c:pt idx="275">
                  <c:v>98.981155200000003</c:v>
                </c:pt>
                <c:pt idx="276">
                  <c:v>99.341086699999991</c:v>
                </c:pt>
                <c:pt idx="277">
                  <c:v>99.701018883333333</c:v>
                </c:pt>
                <c:pt idx="278">
                  <c:v>100.06094945</c:v>
                </c:pt>
                <c:pt idx="279">
                  <c:v>100.42088098333333</c:v>
                </c:pt>
                <c:pt idx="280">
                  <c:v>100.78081231666667</c:v>
                </c:pt>
                <c:pt idx="281">
                  <c:v>101.14074398333332</c:v>
                </c:pt>
                <c:pt idx="282">
                  <c:v>101.50067553333334</c:v>
                </c:pt>
                <c:pt idx="283">
                  <c:v>101.86060983333333</c:v>
                </c:pt>
                <c:pt idx="284">
                  <c:v>102.22053826666667</c:v>
                </c:pt>
                <c:pt idx="285">
                  <c:v>102.58046993333332</c:v>
                </c:pt>
                <c:pt idx="286">
                  <c:v>102.94040131666665</c:v>
                </c:pt>
                <c:pt idx="287">
                  <c:v>103.30036746666666</c:v>
                </c:pt>
                <c:pt idx="288">
                  <c:v>103.66026406666667</c:v>
                </c:pt>
                <c:pt idx="289">
                  <c:v>104.02019753333333</c:v>
                </c:pt>
                <c:pt idx="290">
                  <c:v>104.38012725</c:v>
                </c:pt>
                <c:pt idx="291">
                  <c:v>104.74006253333333</c:v>
                </c:pt>
                <c:pt idx="292">
                  <c:v>105.09999068333333</c:v>
                </c:pt>
                <c:pt idx="293">
                  <c:v>105.45992266666666</c:v>
                </c:pt>
                <c:pt idx="294">
                  <c:v>105.81985295</c:v>
                </c:pt>
                <c:pt idx="295">
                  <c:v>106.1797845</c:v>
                </c:pt>
                <c:pt idx="296">
                  <c:v>106.53971584999999</c:v>
                </c:pt>
                <c:pt idx="297">
                  <c:v>106.89964719999999</c:v>
                </c:pt>
                <c:pt idx="298">
                  <c:v>107.25957893333333</c:v>
                </c:pt>
                <c:pt idx="299">
                  <c:v>107.61951011666666</c:v>
                </c:pt>
                <c:pt idx="300">
                  <c:v>107.97944179999999</c:v>
                </c:pt>
                <c:pt idx="301">
                  <c:v>108.33937351666667</c:v>
                </c:pt>
                <c:pt idx="302">
                  <c:v>108.69930473333332</c:v>
                </c:pt>
                <c:pt idx="303">
                  <c:v>109.05923603333332</c:v>
                </c:pt>
                <c:pt idx="304">
                  <c:v>109.41916754999998</c:v>
                </c:pt>
                <c:pt idx="305">
                  <c:v>109.77909896666667</c:v>
                </c:pt>
                <c:pt idx="306">
                  <c:v>110.13903043333333</c:v>
                </c:pt>
                <c:pt idx="307">
                  <c:v>110.49896198333333</c:v>
                </c:pt>
                <c:pt idx="308">
                  <c:v>110.85889389999998</c:v>
                </c:pt>
                <c:pt idx="309">
                  <c:v>111.21882511666666</c:v>
                </c:pt>
                <c:pt idx="310">
                  <c:v>111.57875636666667</c:v>
                </c:pt>
                <c:pt idx="311">
                  <c:v>111.93868786666667</c:v>
                </c:pt>
                <c:pt idx="312">
                  <c:v>112.29861939999999</c:v>
                </c:pt>
                <c:pt idx="313">
                  <c:v>112.65855069999999</c:v>
                </c:pt>
                <c:pt idx="314">
                  <c:v>113.01848536666667</c:v>
                </c:pt>
                <c:pt idx="315">
                  <c:v>113.37841361666666</c:v>
                </c:pt>
                <c:pt idx="316">
                  <c:v>113.73836145</c:v>
                </c:pt>
                <c:pt idx="317">
                  <c:v>114.09827678333333</c:v>
                </c:pt>
                <c:pt idx="318">
                  <c:v>114.45820819999999</c:v>
                </c:pt>
                <c:pt idx="319">
                  <c:v>114.8181397</c:v>
                </c:pt>
                <c:pt idx="320">
                  <c:v>115.17807111666666</c:v>
                </c:pt>
                <c:pt idx="321">
                  <c:v>115.53800248333332</c:v>
                </c:pt>
                <c:pt idx="322">
                  <c:v>115.89793388333332</c:v>
                </c:pt>
                <c:pt idx="323">
                  <c:v>116.25786539999999</c:v>
                </c:pt>
                <c:pt idx="324">
                  <c:v>116.61779686666665</c:v>
                </c:pt>
                <c:pt idx="325">
                  <c:v>116.97772851666666</c:v>
                </c:pt>
                <c:pt idx="326">
                  <c:v>117.33765975</c:v>
                </c:pt>
                <c:pt idx="327">
                  <c:v>117.69759155</c:v>
                </c:pt>
                <c:pt idx="328">
                  <c:v>118.05752286666666</c:v>
                </c:pt>
                <c:pt idx="329">
                  <c:v>118.41745506666666</c:v>
                </c:pt>
                <c:pt idx="330">
                  <c:v>118.77738561666666</c:v>
                </c:pt>
                <c:pt idx="331">
                  <c:v>119.13731714999999</c:v>
                </c:pt>
                <c:pt idx="332">
                  <c:v>119.49724886666667</c:v>
                </c:pt>
                <c:pt idx="333">
                  <c:v>119.85718038333333</c:v>
                </c:pt>
                <c:pt idx="334">
                  <c:v>120.21711186666667</c:v>
                </c:pt>
                <c:pt idx="335">
                  <c:v>120.57704328333332</c:v>
                </c:pt>
                <c:pt idx="336">
                  <c:v>120.93697468333333</c:v>
                </c:pt>
                <c:pt idx="337">
                  <c:v>121.29690606666666</c:v>
                </c:pt>
                <c:pt idx="338">
                  <c:v>121.65683763333332</c:v>
                </c:pt>
                <c:pt idx="339">
                  <c:v>122.01677156666666</c:v>
                </c:pt>
                <c:pt idx="340">
                  <c:v>122.37670041666665</c:v>
                </c:pt>
                <c:pt idx="341">
                  <c:v>122.73666754999999</c:v>
                </c:pt>
                <c:pt idx="342">
                  <c:v>123.09656331666666</c:v>
                </c:pt>
                <c:pt idx="343">
                  <c:v>123.45649531666666</c:v>
                </c:pt>
                <c:pt idx="344">
                  <c:v>123.81642623333332</c:v>
                </c:pt>
                <c:pt idx="345">
                  <c:v>124.17635793333332</c:v>
                </c:pt>
                <c:pt idx="346">
                  <c:v>124.53628926666666</c:v>
                </c:pt>
                <c:pt idx="347">
                  <c:v>124.89622136666667</c:v>
                </c:pt>
                <c:pt idx="348">
                  <c:v>125.25615223333332</c:v>
                </c:pt>
                <c:pt idx="349">
                  <c:v>125.61608369999999</c:v>
                </c:pt>
                <c:pt idx="350">
                  <c:v>125.97601513333332</c:v>
                </c:pt>
                <c:pt idx="351">
                  <c:v>126.33594655</c:v>
                </c:pt>
                <c:pt idx="352">
                  <c:v>126.69587823333333</c:v>
                </c:pt>
                <c:pt idx="353">
                  <c:v>127.05580951666666</c:v>
                </c:pt>
                <c:pt idx="354">
                  <c:v>127.41574116666666</c:v>
                </c:pt>
                <c:pt idx="355">
                  <c:v>127.77567261666667</c:v>
                </c:pt>
                <c:pt idx="356">
                  <c:v>128.13560416666667</c:v>
                </c:pt>
                <c:pt idx="357">
                  <c:v>128.49553551666665</c:v>
                </c:pt>
                <c:pt idx="358">
                  <c:v>128.8554671</c:v>
                </c:pt>
                <c:pt idx="359">
                  <c:v>129.21539843333332</c:v>
                </c:pt>
                <c:pt idx="360">
                  <c:v>129.57532989999999</c:v>
                </c:pt>
                <c:pt idx="361">
                  <c:v>129.93526136666665</c:v>
                </c:pt>
                <c:pt idx="362">
                  <c:v>130.29519366666668</c:v>
                </c:pt>
                <c:pt idx="363">
                  <c:v>130.65512444999999</c:v>
                </c:pt>
                <c:pt idx="364">
                  <c:v>131.01505611666667</c:v>
                </c:pt>
                <c:pt idx="365">
                  <c:v>131.37498783333334</c:v>
                </c:pt>
                <c:pt idx="366">
                  <c:v>131.73491959999998</c:v>
                </c:pt>
                <c:pt idx="367">
                  <c:v>132.09485021666666</c:v>
                </c:pt>
                <c:pt idx="368">
                  <c:v>132.45478406666666</c:v>
                </c:pt>
                <c:pt idx="369">
                  <c:v>132.81471323333332</c:v>
                </c:pt>
                <c:pt idx="370">
                  <c:v>133.17464471666665</c:v>
                </c:pt>
                <c:pt idx="371">
                  <c:v>133.53457621666666</c:v>
                </c:pt>
                <c:pt idx="372">
                  <c:v>133.89450776666666</c:v>
                </c:pt>
                <c:pt idx="373">
                  <c:v>134.25443991666666</c:v>
                </c:pt>
                <c:pt idx="374">
                  <c:v>134.61437056666665</c:v>
                </c:pt>
                <c:pt idx="375">
                  <c:v>134.97430238333334</c:v>
                </c:pt>
                <c:pt idx="376">
                  <c:v>135.33423346666666</c:v>
                </c:pt>
                <c:pt idx="377">
                  <c:v>135.69419728333332</c:v>
                </c:pt>
                <c:pt idx="378">
                  <c:v>136.05409643333331</c:v>
                </c:pt>
                <c:pt idx="379">
                  <c:v>136.41402815000001</c:v>
                </c:pt>
                <c:pt idx="380">
                  <c:v>136.77395938333333</c:v>
                </c:pt>
                <c:pt idx="381">
                  <c:v>137.13389093333333</c:v>
                </c:pt>
                <c:pt idx="382">
                  <c:v>137.49382251666665</c:v>
                </c:pt>
                <c:pt idx="383">
                  <c:v>137.85375414999999</c:v>
                </c:pt>
                <c:pt idx="384">
                  <c:v>138.21368581666667</c:v>
                </c:pt>
                <c:pt idx="385">
                  <c:v>138.57361693333331</c:v>
                </c:pt>
                <c:pt idx="386">
                  <c:v>138.93354868333333</c:v>
                </c:pt>
                <c:pt idx="387">
                  <c:v>139.29348016666665</c:v>
                </c:pt>
                <c:pt idx="388">
                  <c:v>139.65341136666666</c:v>
                </c:pt>
                <c:pt idx="389">
                  <c:v>140.01337061666666</c:v>
                </c:pt>
                <c:pt idx="390">
                  <c:v>140.37327443333334</c:v>
                </c:pt>
                <c:pt idx="391">
                  <c:v>140.73320823333333</c:v>
                </c:pt>
                <c:pt idx="392">
                  <c:v>141.09313794999997</c:v>
                </c:pt>
                <c:pt idx="393">
                  <c:v>141.45306883333333</c:v>
                </c:pt>
                <c:pt idx="394">
                  <c:v>141.81300023333333</c:v>
                </c:pt>
                <c:pt idx="395">
                  <c:v>142.17293371666665</c:v>
                </c:pt>
                <c:pt idx="396">
                  <c:v>142.53286331666666</c:v>
                </c:pt>
                <c:pt idx="397">
                  <c:v>142.89279481666665</c:v>
                </c:pt>
                <c:pt idx="398">
                  <c:v>143.25272654999998</c:v>
                </c:pt>
                <c:pt idx="399">
                  <c:v>143.6126577</c:v>
                </c:pt>
                <c:pt idx="400">
                  <c:v>143.97258939999998</c:v>
                </c:pt>
                <c:pt idx="401">
                  <c:v>144.33252045</c:v>
                </c:pt>
                <c:pt idx="402">
                  <c:v>144.69245208333331</c:v>
                </c:pt>
                <c:pt idx="403">
                  <c:v>145.05238368333332</c:v>
                </c:pt>
                <c:pt idx="404">
                  <c:v>145.41231526666667</c:v>
                </c:pt>
                <c:pt idx="405">
                  <c:v>145.77224669999998</c:v>
                </c:pt>
                <c:pt idx="406">
                  <c:v>146.13217823333332</c:v>
                </c:pt>
                <c:pt idx="407">
                  <c:v>146.49210958333333</c:v>
                </c:pt>
                <c:pt idx="408">
                  <c:v>146.85204126666667</c:v>
                </c:pt>
                <c:pt idx="409">
                  <c:v>147.21197268333333</c:v>
                </c:pt>
                <c:pt idx="410">
                  <c:v>147.57190395000001</c:v>
                </c:pt>
                <c:pt idx="411">
                  <c:v>147.93183548333334</c:v>
                </c:pt>
                <c:pt idx="412">
                  <c:v>148.29176728333331</c:v>
                </c:pt>
                <c:pt idx="413">
                  <c:v>148.65169878333333</c:v>
                </c:pt>
                <c:pt idx="414">
                  <c:v>149.0116299</c:v>
                </c:pt>
                <c:pt idx="415">
                  <c:v>149.37156159999998</c:v>
                </c:pt>
                <c:pt idx="416">
                  <c:v>149.73149296666668</c:v>
                </c:pt>
                <c:pt idx="417">
                  <c:v>150.09142454999997</c:v>
                </c:pt>
                <c:pt idx="418">
                  <c:v>150.4513559333333</c:v>
                </c:pt>
                <c:pt idx="419">
                  <c:v>150.81128733333333</c:v>
                </c:pt>
                <c:pt idx="420">
                  <c:v>151.17121891666665</c:v>
                </c:pt>
                <c:pt idx="421">
                  <c:v>151.53115023333334</c:v>
                </c:pt>
                <c:pt idx="422">
                  <c:v>151.89108214999999</c:v>
                </c:pt>
                <c:pt idx="423">
                  <c:v>152.25101506666667</c:v>
                </c:pt>
                <c:pt idx="424">
                  <c:v>152.61094493333334</c:v>
                </c:pt>
                <c:pt idx="425">
                  <c:v>152.97087625</c:v>
                </c:pt>
                <c:pt idx="426">
                  <c:v>153.3308078</c:v>
                </c:pt>
                <c:pt idx="427">
                  <c:v>153.69074266666667</c:v>
                </c:pt>
                <c:pt idx="428">
                  <c:v>154.05067091666666</c:v>
                </c:pt>
                <c:pt idx="429">
                  <c:v>154.41060231666668</c:v>
                </c:pt>
                <c:pt idx="430">
                  <c:v>154.77053371666668</c:v>
                </c:pt>
                <c:pt idx="431">
                  <c:v>155.13046536666667</c:v>
                </c:pt>
                <c:pt idx="432">
                  <c:v>155.49039696666665</c:v>
                </c:pt>
                <c:pt idx="433">
                  <c:v>155.85032848333333</c:v>
                </c:pt>
                <c:pt idx="434">
                  <c:v>156.21025996666668</c:v>
                </c:pt>
                <c:pt idx="435">
                  <c:v>156.57019129999998</c:v>
                </c:pt>
                <c:pt idx="436">
                  <c:v>156.93012266666665</c:v>
                </c:pt>
                <c:pt idx="437">
                  <c:v>157.29005438333334</c:v>
                </c:pt>
                <c:pt idx="438">
                  <c:v>157.64998574999998</c:v>
                </c:pt>
                <c:pt idx="439">
                  <c:v>158.00991818333333</c:v>
                </c:pt>
                <c:pt idx="440">
                  <c:v>158.36984859999998</c:v>
                </c:pt>
                <c:pt idx="441">
                  <c:v>158.72978019999999</c:v>
                </c:pt>
                <c:pt idx="442">
                  <c:v>159.08971169999998</c:v>
                </c:pt>
                <c:pt idx="443">
                  <c:v>159.44964316666665</c:v>
                </c:pt>
                <c:pt idx="444">
                  <c:v>159.80957463333334</c:v>
                </c:pt>
                <c:pt idx="445">
                  <c:v>160.16950608333335</c:v>
                </c:pt>
                <c:pt idx="446">
                  <c:v>160.52943763333332</c:v>
                </c:pt>
                <c:pt idx="447">
                  <c:v>160.88937063333333</c:v>
                </c:pt>
                <c:pt idx="448">
                  <c:v>161.24931333333333</c:v>
                </c:pt>
                <c:pt idx="449">
                  <c:v>161.60923531666668</c:v>
                </c:pt>
                <c:pt idx="450">
                  <c:v>161.96916353333333</c:v>
                </c:pt>
                <c:pt idx="451">
                  <c:v>162.32909508333333</c:v>
                </c:pt>
                <c:pt idx="452">
                  <c:v>162.68902644999997</c:v>
                </c:pt>
                <c:pt idx="453">
                  <c:v>163.0489579</c:v>
                </c:pt>
                <c:pt idx="454">
                  <c:v>163.40888945</c:v>
                </c:pt>
                <c:pt idx="455">
                  <c:v>163.76882133333331</c:v>
                </c:pt>
                <c:pt idx="456">
                  <c:v>164.12875263333333</c:v>
                </c:pt>
                <c:pt idx="457">
                  <c:v>164.48868553333332</c:v>
                </c:pt>
                <c:pt idx="458">
                  <c:v>164.84870251666663</c:v>
                </c:pt>
                <c:pt idx="459">
                  <c:v>165.20854671666666</c:v>
                </c:pt>
                <c:pt idx="460">
                  <c:v>165.56847859999999</c:v>
                </c:pt>
                <c:pt idx="461">
                  <c:v>165.92840971666664</c:v>
                </c:pt>
                <c:pt idx="462">
                  <c:v>166.28834778333334</c:v>
                </c:pt>
                <c:pt idx="463">
                  <c:v>166.64827351666665</c:v>
                </c:pt>
                <c:pt idx="464">
                  <c:v>167.00820481666668</c:v>
                </c:pt>
                <c:pt idx="465">
                  <c:v>167.36813591666666</c:v>
                </c:pt>
                <c:pt idx="466">
                  <c:v>167.7280675333333</c:v>
                </c:pt>
                <c:pt idx="467">
                  <c:v>168.08799869999999</c:v>
                </c:pt>
                <c:pt idx="468">
                  <c:v>168.4479302</c:v>
                </c:pt>
                <c:pt idx="469">
                  <c:v>168.80786171666665</c:v>
                </c:pt>
                <c:pt idx="470">
                  <c:v>169.16779591666668</c:v>
                </c:pt>
                <c:pt idx="471">
                  <c:v>169.52772474999998</c:v>
                </c:pt>
                <c:pt idx="472">
                  <c:v>169.88765805</c:v>
                </c:pt>
                <c:pt idx="473">
                  <c:v>170.24758785</c:v>
                </c:pt>
                <c:pt idx="474">
                  <c:v>170.60752143333332</c:v>
                </c:pt>
                <c:pt idx="475">
                  <c:v>170.96745071666663</c:v>
                </c:pt>
                <c:pt idx="476">
                  <c:v>171.32738449999999</c:v>
                </c:pt>
                <c:pt idx="477">
                  <c:v>171.68731358333332</c:v>
                </c:pt>
                <c:pt idx="478">
                  <c:v>172.04724511666666</c:v>
                </c:pt>
                <c:pt idx="479">
                  <c:v>172.40717663333331</c:v>
                </c:pt>
                <c:pt idx="480">
                  <c:v>172.76710793333331</c:v>
                </c:pt>
                <c:pt idx="481">
                  <c:v>173.12703978333332</c:v>
                </c:pt>
                <c:pt idx="482">
                  <c:v>173.48697096666666</c:v>
                </c:pt>
                <c:pt idx="483">
                  <c:v>173.84690248333334</c:v>
                </c:pt>
                <c:pt idx="484">
                  <c:v>174.206838</c:v>
                </c:pt>
                <c:pt idx="485">
                  <c:v>174.56676636666666</c:v>
                </c:pt>
                <c:pt idx="486">
                  <c:v>174.92669688333334</c:v>
                </c:pt>
                <c:pt idx="487">
                  <c:v>175.28662858333334</c:v>
                </c:pt>
                <c:pt idx="488">
                  <c:v>175.64656013333334</c:v>
                </c:pt>
                <c:pt idx="489">
                  <c:v>176.0064922</c:v>
                </c:pt>
                <c:pt idx="490">
                  <c:v>176.36642284999999</c:v>
                </c:pt>
                <c:pt idx="491">
                  <c:v>176.72635503333331</c:v>
                </c:pt>
                <c:pt idx="492">
                  <c:v>177.08628585</c:v>
                </c:pt>
                <c:pt idx="493">
                  <c:v>177.44621743333335</c:v>
                </c:pt>
                <c:pt idx="494">
                  <c:v>177.80614929999999</c:v>
                </c:pt>
                <c:pt idx="495">
                  <c:v>178.16608033333333</c:v>
                </c:pt>
                <c:pt idx="496">
                  <c:v>178.52601183333334</c:v>
                </c:pt>
                <c:pt idx="497">
                  <c:v>178.8859434</c:v>
                </c:pt>
                <c:pt idx="498">
                  <c:v>179.24587473333332</c:v>
                </c:pt>
                <c:pt idx="499">
                  <c:v>179.60580833333333</c:v>
                </c:pt>
                <c:pt idx="500">
                  <c:v>179.96573924999998</c:v>
                </c:pt>
                <c:pt idx="501">
                  <c:v>180.32567096666665</c:v>
                </c:pt>
                <c:pt idx="502">
                  <c:v>180.68560076666665</c:v>
                </c:pt>
                <c:pt idx="503">
                  <c:v>181.0455327</c:v>
                </c:pt>
                <c:pt idx="504">
                  <c:v>181.40546434999999</c:v>
                </c:pt>
                <c:pt idx="505">
                  <c:v>181.76539541666665</c:v>
                </c:pt>
                <c:pt idx="506">
                  <c:v>182.12532686666665</c:v>
                </c:pt>
                <c:pt idx="507">
                  <c:v>182.48525838333333</c:v>
                </c:pt>
                <c:pt idx="508">
                  <c:v>182.84518990000001</c:v>
                </c:pt>
                <c:pt idx="509">
                  <c:v>183.20512121666667</c:v>
                </c:pt>
                <c:pt idx="510">
                  <c:v>183.56505289999998</c:v>
                </c:pt>
                <c:pt idx="511">
                  <c:v>183.92498426666666</c:v>
                </c:pt>
                <c:pt idx="512">
                  <c:v>184.28491638333333</c:v>
                </c:pt>
                <c:pt idx="513">
                  <c:v>184.64484741666666</c:v>
                </c:pt>
                <c:pt idx="514">
                  <c:v>185.00477908333332</c:v>
                </c:pt>
                <c:pt idx="515">
                  <c:v>185.3647105</c:v>
                </c:pt>
                <c:pt idx="516">
                  <c:v>185.72464189999999</c:v>
                </c:pt>
                <c:pt idx="517">
                  <c:v>186.08457499999997</c:v>
                </c:pt>
                <c:pt idx="518">
                  <c:v>186.44450509999999</c:v>
                </c:pt>
                <c:pt idx="519">
                  <c:v>186.80443633333331</c:v>
                </c:pt>
                <c:pt idx="520">
                  <c:v>187.164368</c:v>
                </c:pt>
                <c:pt idx="521">
                  <c:v>187.52429964999999</c:v>
                </c:pt>
                <c:pt idx="522">
                  <c:v>187.88423104999998</c:v>
                </c:pt>
                <c:pt idx="523">
                  <c:v>188.24416238333333</c:v>
                </c:pt>
                <c:pt idx="524">
                  <c:v>188.60409704999998</c:v>
                </c:pt>
                <c:pt idx="525">
                  <c:v>188.96402543333335</c:v>
                </c:pt>
                <c:pt idx="526">
                  <c:v>189.32395881666665</c:v>
                </c:pt>
                <c:pt idx="527">
                  <c:v>189.68388844999998</c:v>
                </c:pt>
                <c:pt idx="528">
                  <c:v>190.04382471666665</c:v>
                </c:pt>
                <c:pt idx="529">
                  <c:v>190.40375168333333</c:v>
                </c:pt>
                <c:pt idx="530">
                  <c:v>190.76368596666666</c:v>
                </c:pt>
                <c:pt idx="531">
                  <c:v>191.12361485</c:v>
                </c:pt>
                <c:pt idx="532">
                  <c:v>191.48354598333333</c:v>
                </c:pt>
                <c:pt idx="533">
                  <c:v>191.84347763333332</c:v>
                </c:pt>
                <c:pt idx="534">
                  <c:v>192.20340909999999</c:v>
                </c:pt>
                <c:pt idx="535">
                  <c:v>192.56334061666666</c:v>
                </c:pt>
                <c:pt idx="536">
                  <c:v>192.92327288333334</c:v>
                </c:pt>
                <c:pt idx="537">
                  <c:v>193.28320403333333</c:v>
                </c:pt>
                <c:pt idx="538">
                  <c:v>193.64313596666665</c:v>
                </c:pt>
                <c:pt idx="539">
                  <c:v>194.00306689999996</c:v>
                </c:pt>
                <c:pt idx="540">
                  <c:v>194.36299836666666</c:v>
                </c:pt>
                <c:pt idx="541">
                  <c:v>194.72293008333332</c:v>
                </c:pt>
                <c:pt idx="542">
                  <c:v>195.08286128333333</c:v>
                </c:pt>
                <c:pt idx="543">
                  <c:v>195.44279298333331</c:v>
                </c:pt>
                <c:pt idx="544">
                  <c:v>195.80272441666665</c:v>
                </c:pt>
                <c:pt idx="545">
                  <c:v>196.16265625</c:v>
                </c:pt>
                <c:pt idx="546">
                  <c:v>196.52258829999997</c:v>
                </c:pt>
                <c:pt idx="547">
                  <c:v>196.88251965000001</c:v>
                </c:pt>
                <c:pt idx="548">
                  <c:v>197.24245056666666</c:v>
                </c:pt>
                <c:pt idx="549">
                  <c:v>197.60238201666664</c:v>
                </c:pt>
                <c:pt idx="550">
                  <c:v>197.96231434999999</c:v>
                </c:pt>
                <c:pt idx="551">
                  <c:v>198.32224733333334</c:v>
                </c:pt>
                <c:pt idx="552">
                  <c:v>198.68217661666665</c:v>
                </c:pt>
                <c:pt idx="553">
                  <c:v>199.04210944999997</c:v>
                </c:pt>
                <c:pt idx="554">
                  <c:v>199.40203959999999</c:v>
                </c:pt>
                <c:pt idx="555">
                  <c:v>199.76197888333334</c:v>
                </c:pt>
                <c:pt idx="556">
                  <c:v>200.12190279999999</c:v>
                </c:pt>
                <c:pt idx="557">
                  <c:v>200.48183784999998</c:v>
                </c:pt>
                <c:pt idx="558">
                  <c:v>200.84176599999998</c:v>
                </c:pt>
                <c:pt idx="559">
                  <c:v>201.20169725</c:v>
                </c:pt>
                <c:pt idx="560">
                  <c:v>201.5616291333333</c:v>
                </c:pt>
                <c:pt idx="561">
                  <c:v>201.92156011666665</c:v>
                </c:pt>
                <c:pt idx="562">
                  <c:v>202.28149183333332</c:v>
                </c:pt>
                <c:pt idx="563">
                  <c:v>202.64142338333332</c:v>
                </c:pt>
                <c:pt idx="564">
                  <c:v>203.0013554833333</c:v>
                </c:pt>
                <c:pt idx="565">
                  <c:v>203.36128641666664</c:v>
                </c:pt>
                <c:pt idx="566">
                  <c:v>203.72121811666665</c:v>
                </c:pt>
                <c:pt idx="567">
                  <c:v>204.08114943333334</c:v>
                </c:pt>
                <c:pt idx="568">
                  <c:v>204.44108101666663</c:v>
                </c:pt>
                <c:pt idx="569">
                  <c:v>204.80101245</c:v>
                </c:pt>
                <c:pt idx="570">
                  <c:v>205.16094408333331</c:v>
                </c:pt>
                <c:pt idx="571">
                  <c:v>205.52087558333332</c:v>
                </c:pt>
                <c:pt idx="572">
                  <c:v>205.88080718333333</c:v>
                </c:pt>
                <c:pt idx="573">
                  <c:v>206.24073869999998</c:v>
                </c:pt>
                <c:pt idx="574">
                  <c:v>206.60067026666667</c:v>
                </c:pt>
                <c:pt idx="575">
                  <c:v>206.96060156666667</c:v>
                </c:pt>
                <c:pt idx="576">
                  <c:v>207.32053321666666</c:v>
                </c:pt>
                <c:pt idx="577">
                  <c:v>207.68046466666664</c:v>
                </c:pt>
                <c:pt idx="578">
                  <c:v>208.04039653333334</c:v>
                </c:pt>
                <c:pt idx="579">
                  <c:v>208.40032773333331</c:v>
                </c:pt>
                <c:pt idx="580">
                  <c:v>208.76026073333333</c:v>
                </c:pt>
                <c:pt idx="581">
                  <c:v>209.12019094999999</c:v>
                </c:pt>
                <c:pt idx="582">
                  <c:v>209.48012468333334</c:v>
                </c:pt>
                <c:pt idx="583">
                  <c:v>209.84005426666667</c:v>
                </c:pt>
                <c:pt idx="584">
                  <c:v>210.1999854</c:v>
                </c:pt>
                <c:pt idx="585">
                  <c:v>210.55991696666666</c:v>
                </c:pt>
                <c:pt idx="586">
                  <c:v>210.91984911666665</c:v>
                </c:pt>
                <c:pt idx="587">
                  <c:v>211.27978004999997</c:v>
                </c:pt>
                <c:pt idx="588">
                  <c:v>211.63971161666666</c:v>
                </c:pt>
                <c:pt idx="589">
                  <c:v>211.99964311666665</c:v>
                </c:pt>
                <c:pt idx="590">
                  <c:v>212.35957448333332</c:v>
                </c:pt>
                <c:pt idx="591">
                  <c:v>212.71950613333331</c:v>
                </c:pt>
                <c:pt idx="592">
                  <c:v>213.07946383333331</c:v>
                </c:pt>
                <c:pt idx="593">
                  <c:v>213.43936931666667</c:v>
                </c:pt>
                <c:pt idx="594">
                  <c:v>213.79930058333332</c:v>
                </c:pt>
                <c:pt idx="595">
                  <c:v>214.15923223333331</c:v>
                </c:pt>
                <c:pt idx="596">
                  <c:v>214.51919298333331</c:v>
                </c:pt>
                <c:pt idx="597">
                  <c:v>214.87909729999998</c:v>
                </c:pt>
                <c:pt idx="598">
                  <c:v>215.23902673333333</c:v>
                </c:pt>
                <c:pt idx="599">
                  <c:v>215.59895838333333</c:v>
                </c:pt>
                <c:pt idx="600">
                  <c:v>215.95889041666666</c:v>
                </c:pt>
                <c:pt idx="601">
                  <c:v>216.31882133333332</c:v>
                </c:pt>
                <c:pt idx="602">
                  <c:v>216.67875278333332</c:v>
                </c:pt>
                <c:pt idx="603">
                  <c:v>217.03868444999998</c:v>
                </c:pt>
                <c:pt idx="604">
                  <c:v>217.39864574999999</c:v>
                </c:pt>
                <c:pt idx="605">
                  <c:v>217.75854773333333</c:v>
                </c:pt>
                <c:pt idx="606">
                  <c:v>218.11847893333334</c:v>
                </c:pt>
                <c:pt idx="607">
                  <c:v>218.47841306666666</c:v>
                </c:pt>
                <c:pt idx="608">
                  <c:v>218.8383422</c:v>
                </c:pt>
                <c:pt idx="609">
                  <c:v>219.19827571666664</c:v>
                </c:pt>
                <c:pt idx="610">
                  <c:v>219.55820523333333</c:v>
                </c:pt>
                <c:pt idx="611">
                  <c:v>219.91813678333332</c:v>
                </c:pt>
                <c:pt idx="612">
                  <c:v>220.27806836666664</c:v>
                </c:pt>
                <c:pt idx="613">
                  <c:v>220.63799996666665</c:v>
                </c:pt>
                <c:pt idx="614">
                  <c:v>220.99793131666667</c:v>
                </c:pt>
                <c:pt idx="615">
                  <c:v>221.35786294999997</c:v>
                </c:pt>
                <c:pt idx="616">
                  <c:v>221.71779443333332</c:v>
                </c:pt>
                <c:pt idx="617">
                  <c:v>222.07772585000001</c:v>
                </c:pt>
                <c:pt idx="618">
                  <c:v>222.43765746666665</c:v>
                </c:pt>
                <c:pt idx="619">
                  <c:v>222.79758884999998</c:v>
                </c:pt>
                <c:pt idx="620">
                  <c:v>223.15752174999997</c:v>
                </c:pt>
                <c:pt idx="621">
                  <c:v>223.5174519</c:v>
                </c:pt>
                <c:pt idx="622">
                  <c:v>223.87738371666666</c:v>
                </c:pt>
                <c:pt idx="623">
                  <c:v>224.23731519999998</c:v>
                </c:pt>
                <c:pt idx="624">
                  <c:v>224.59724661666667</c:v>
                </c:pt>
                <c:pt idx="625">
                  <c:v>224.95717796666665</c:v>
                </c:pt>
                <c:pt idx="626">
                  <c:v>225.31710956666666</c:v>
                </c:pt>
                <c:pt idx="627">
                  <c:v>225.67704103333332</c:v>
                </c:pt>
                <c:pt idx="628">
                  <c:v>226.03697293333332</c:v>
                </c:pt>
                <c:pt idx="629">
                  <c:v>226.39690433333331</c:v>
                </c:pt>
                <c:pt idx="630">
                  <c:v>226.75683576666668</c:v>
                </c:pt>
                <c:pt idx="631">
                  <c:v>227.11676718333331</c:v>
                </c:pt>
                <c:pt idx="632">
                  <c:v>227.47669878333332</c:v>
                </c:pt>
                <c:pt idx="633">
                  <c:v>227.8366303833333</c:v>
                </c:pt>
                <c:pt idx="634">
                  <c:v>228.19656181666667</c:v>
                </c:pt>
                <c:pt idx="635">
                  <c:v>228.55649339999999</c:v>
                </c:pt>
                <c:pt idx="636">
                  <c:v>228.91642986666665</c:v>
                </c:pt>
                <c:pt idx="637">
                  <c:v>229.27635624999999</c:v>
                </c:pt>
                <c:pt idx="638">
                  <c:v>229.63628903333333</c:v>
                </c:pt>
                <c:pt idx="639">
                  <c:v>229.99621946666667</c:v>
                </c:pt>
                <c:pt idx="640">
                  <c:v>230.35615166666668</c:v>
                </c:pt>
                <c:pt idx="641">
                  <c:v>230.71608251666666</c:v>
                </c:pt>
                <c:pt idx="642">
                  <c:v>231.07601466666665</c:v>
                </c:pt>
                <c:pt idx="643">
                  <c:v>231.43594565000001</c:v>
                </c:pt>
                <c:pt idx="644">
                  <c:v>231.79587706666663</c:v>
                </c:pt>
                <c:pt idx="645">
                  <c:v>232.15580856666665</c:v>
                </c:pt>
                <c:pt idx="646">
                  <c:v>232.51573988333334</c:v>
                </c:pt>
                <c:pt idx="647">
                  <c:v>232.87567385</c:v>
                </c:pt>
                <c:pt idx="648">
                  <c:v>233.23560304999998</c:v>
                </c:pt>
                <c:pt idx="649">
                  <c:v>233.59553464999999</c:v>
                </c:pt>
                <c:pt idx="650">
                  <c:v>233.95546608333331</c:v>
                </c:pt>
                <c:pt idx="651">
                  <c:v>234.31539776666665</c:v>
                </c:pt>
                <c:pt idx="652">
                  <c:v>234.67532924999998</c:v>
                </c:pt>
                <c:pt idx="653">
                  <c:v>235.03526196666664</c:v>
                </c:pt>
                <c:pt idx="654">
                  <c:v>235.39519218333331</c:v>
                </c:pt>
                <c:pt idx="655">
                  <c:v>235.75512383333333</c:v>
                </c:pt>
                <c:pt idx="656">
                  <c:v>236.11505511666664</c:v>
                </c:pt>
                <c:pt idx="657">
                  <c:v>236.47498676666663</c:v>
                </c:pt>
                <c:pt idx="658">
                  <c:v>236.83491834999998</c:v>
                </c:pt>
                <c:pt idx="659">
                  <c:v>237.19485238333334</c:v>
                </c:pt>
                <c:pt idx="660">
                  <c:v>237.55478159999998</c:v>
                </c:pt>
                <c:pt idx="661">
                  <c:v>237.91471548333331</c:v>
                </c:pt>
                <c:pt idx="662">
                  <c:v>238.27464449999997</c:v>
                </c:pt>
                <c:pt idx="663">
                  <c:v>238.634578</c:v>
                </c:pt>
                <c:pt idx="664">
                  <c:v>238.99450738333331</c:v>
                </c:pt>
                <c:pt idx="665">
                  <c:v>239.35443889999999</c:v>
                </c:pt>
                <c:pt idx="666">
                  <c:v>239.71437043333333</c:v>
                </c:pt>
                <c:pt idx="667">
                  <c:v>240.07430198333333</c:v>
                </c:pt>
                <c:pt idx="668">
                  <c:v>240.43423346666665</c:v>
                </c:pt>
                <c:pt idx="669">
                  <c:v>240.79416509999999</c:v>
                </c:pt>
                <c:pt idx="670">
                  <c:v>241.15409656666665</c:v>
                </c:pt>
                <c:pt idx="671">
                  <c:v>241.51402971666667</c:v>
                </c:pt>
                <c:pt idx="672">
                  <c:v>241.87395955</c:v>
                </c:pt>
                <c:pt idx="673">
                  <c:v>242.23389283333333</c:v>
                </c:pt>
                <c:pt idx="674">
                  <c:v>242.59382958333333</c:v>
                </c:pt>
                <c:pt idx="675">
                  <c:v>242.95375411666663</c:v>
                </c:pt>
                <c:pt idx="676">
                  <c:v>243.31368574999999</c:v>
                </c:pt>
                <c:pt idx="677">
                  <c:v>243.67361743333331</c:v>
                </c:pt>
                <c:pt idx="678">
                  <c:v>244.03354896666667</c:v>
                </c:pt>
                <c:pt idx="679">
                  <c:v>244.39348033333332</c:v>
                </c:pt>
                <c:pt idx="680">
                  <c:v>244.75341175</c:v>
                </c:pt>
                <c:pt idx="681">
                  <c:v>245.1133432</c:v>
                </c:pt>
                <c:pt idx="682">
                  <c:v>245.47327518333333</c:v>
                </c:pt>
                <c:pt idx="683">
                  <c:v>245.83320631666666</c:v>
                </c:pt>
                <c:pt idx="684">
                  <c:v>246.19313959999999</c:v>
                </c:pt>
                <c:pt idx="685">
                  <c:v>246.55306944999998</c:v>
                </c:pt>
                <c:pt idx="686">
                  <c:v>246.91300095</c:v>
                </c:pt>
                <c:pt idx="687">
                  <c:v>247.27293251666666</c:v>
                </c:pt>
                <c:pt idx="688">
                  <c:v>247.63286598333332</c:v>
                </c:pt>
                <c:pt idx="689">
                  <c:v>247.99279565000001</c:v>
                </c:pt>
                <c:pt idx="690">
                  <c:v>248.35272963333333</c:v>
                </c:pt>
                <c:pt idx="691">
                  <c:v>248.71265866666667</c:v>
                </c:pt>
                <c:pt idx="692">
                  <c:v>249.07259005</c:v>
                </c:pt>
                <c:pt idx="693">
                  <c:v>249.43252164999998</c:v>
                </c:pt>
                <c:pt idx="694">
                  <c:v>249.79245314999997</c:v>
                </c:pt>
                <c:pt idx="695">
                  <c:v>250.15238456666665</c:v>
                </c:pt>
                <c:pt idx="696">
                  <c:v>250.51231606666667</c:v>
                </c:pt>
                <c:pt idx="697">
                  <c:v>250.87224771666666</c:v>
                </c:pt>
                <c:pt idx="698">
                  <c:v>251.23217926666666</c:v>
                </c:pt>
                <c:pt idx="699">
                  <c:v>251.59211078333331</c:v>
                </c:pt>
                <c:pt idx="700">
                  <c:v>251.95204216666664</c:v>
                </c:pt>
                <c:pt idx="701">
                  <c:v>252.31197393333332</c:v>
                </c:pt>
                <c:pt idx="702">
                  <c:v>252.67190543333334</c:v>
                </c:pt>
                <c:pt idx="703">
                  <c:v>253.03183704999998</c:v>
                </c:pt>
                <c:pt idx="704">
                  <c:v>253.39176826666665</c:v>
                </c:pt>
                <c:pt idx="705">
                  <c:v>253.75169984999999</c:v>
                </c:pt>
                <c:pt idx="706">
                  <c:v>254.11163121666667</c:v>
                </c:pt>
                <c:pt idx="707">
                  <c:v>254.47156303333333</c:v>
                </c:pt>
                <c:pt idx="708">
                  <c:v>254.83149431666664</c:v>
                </c:pt>
                <c:pt idx="709">
                  <c:v>255.19142603333333</c:v>
                </c:pt>
                <c:pt idx="710">
                  <c:v>255.55135734999996</c:v>
                </c:pt>
                <c:pt idx="711">
                  <c:v>255.91128895</c:v>
                </c:pt>
                <c:pt idx="712">
                  <c:v>256.27122061666665</c:v>
                </c:pt>
                <c:pt idx="713">
                  <c:v>256.63115204999997</c:v>
                </c:pt>
                <c:pt idx="714">
                  <c:v>256.99108361666663</c:v>
                </c:pt>
                <c:pt idx="715">
                  <c:v>257.35101693333331</c:v>
                </c:pt>
                <c:pt idx="716">
                  <c:v>257.71094656666662</c:v>
                </c:pt>
                <c:pt idx="717">
                  <c:v>258.07088061666667</c:v>
                </c:pt>
                <c:pt idx="718">
                  <c:v>258.43080961666664</c:v>
                </c:pt>
                <c:pt idx="719">
                  <c:v>258.7907487833333</c:v>
                </c:pt>
                <c:pt idx="720">
                  <c:v>259.15067336666664</c:v>
                </c:pt>
                <c:pt idx="721">
                  <c:v>259.51060401666666</c:v>
                </c:pt>
                <c:pt idx="722">
                  <c:v>259.87053586666667</c:v>
                </c:pt>
                <c:pt idx="723">
                  <c:v>260.23046726666666</c:v>
                </c:pt>
                <c:pt idx="724">
                  <c:v>260.59039876666668</c:v>
                </c:pt>
                <c:pt idx="725">
                  <c:v>260.95033001666667</c:v>
                </c:pt>
                <c:pt idx="726">
                  <c:v>261.31026188333334</c:v>
                </c:pt>
                <c:pt idx="727">
                  <c:v>261.67019310000001</c:v>
                </c:pt>
                <c:pt idx="728">
                  <c:v>262.03012489999998</c:v>
                </c:pt>
                <c:pt idx="729">
                  <c:v>262.39005618333329</c:v>
                </c:pt>
                <c:pt idx="730">
                  <c:v>262.74998786666663</c:v>
                </c:pt>
                <c:pt idx="731">
                  <c:v>263.10991938333331</c:v>
                </c:pt>
                <c:pt idx="732">
                  <c:v>263.46985086666666</c:v>
                </c:pt>
                <c:pt idx="733">
                  <c:v>263.82978241666666</c:v>
                </c:pt>
                <c:pt idx="734">
                  <c:v>264.18971401666664</c:v>
                </c:pt>
                <c:pt idx="735">
                  <c:v>264.54964548333334</c:v>
                </c:pt>
                <c:pt idx="736">
                  <c:v>264.90957721666666</c:v>
                </c:pt>
                <c:pt idx="737">
                  <c:v>265.26950836666663</c:v>
                </c:pt>
                <c:pt idx="738">
                  <c:v>265.62944026666662</c:v>
                </c:pt>
                <c:pt idx="739">
                  <c:v>265.98937201666666</c:v>
                </c:pt>
                <c:pt idx="740">
                  <c:v>266.34930608333332</c:v>
                </c:pt>
                <c:pt idx="741">
                  <c:v>266.7092345333333</c:v>
                </c:pt>
                <c:pt idx="742">
                  <c:v>267.06916818333332</c:v>
                </c:pt>
                <c:pt idx="743">
                  <c:v>267.4290976333333</c:v>
                </c:pt>
                <c:pt idx="744">
                  <c:v>267.78903124999999</c:v>
                </c:pt>
                <c:pt idx="745">
                  <c:v>268.14896056666669</c:v>
                </c:pt>
                <c:pt idx="746">
                  <c:v>268.50890066666665</c:v>
                </c:pt>
                <c:pt idx="747">
                  <c:v>268.86882366666663</c:v>
                </c:pt>
                <c:pt idx="748">
                  <c:v>269.22875904999995</c:v>
                </c:pt>
                <c:pt idx="749">
                  <c:v>269.58868739999997</c:v>
                </c:pt>
                <c:pt idx="750">
                  <c:v>269.94861801666667</c:v>
                </c:pt>
                <c:pt idx="751">
                  <c:v>270.30855038333334</c:v>
                </c:pt>
                <c:pt idx="752">
                  <c:v>270.66848128333334</c:v>
                </c:pt>
                <c:pt idx="753">
                  <c:v>271.02841251666666</c:v>
                </c:pt>
                <c:pt idx="754">
                  <c:v>271.38834409999998</c:v>
                </c:pt>
                <c:pt idx="755">
                  <c:v>271.74827749999997</c:v>
                </c:pt>
                <c:pt idx="756">
                  <c:v>272.10820715</c:v>
                </c:pt>
                <c:pt idx="757">
                  <c:v>272.46813885</c:v>
                </c:pt>
                <c:pt idx="758">
                  <c:v>272.82807009999999</c:v>
                </c:pt>
                <c:pt idx="759">
                  <c:v>273.18800191666662</c:v>
                </c:pt>
                <c:pt idx="760">
                  <c:v>273.54793376666663</c:v>
                </c:pt>
                <c:pt idx="761">
                  <c:v>273.90786500000002</c:v>
                </c:pt>
                <c:pt idx="762">
                  <c:v>274.26779614999998</c:v>
                </c:pt>
                <c:pt idx="763">
                  <c:v>274.62772796666667</c:v>
                </c:pt>
                <c:pt idx="764">
                  <c:v>274.98770903333332</c:v>
                </c:pt>
                <c:pt idx="765">
                  <c:v>275.34759123333333</c:v>
                </c:pt>
                <c:pt idx="766">
                  <c:v>275.7075676</c:v>
                </c:pt>
                <c:pt idx="767">
                  <c:v>276.06745706666669</c:v>
                </c:pt>
                <c:pt idx="768">
                  <c:v>276.42738536666661</c:v>
                </c:pt>
                <c:pt idx="769">
                  <c:v>276.78731905000001</c:v>
                </c:pt>
                <c:pt idx="770">
                  <c:v>277.14724848333333</c:v>
                </c:pt>
                <c:pt idx="771">
                  <c:v>277.50718246666662</c:v>
                </c:pt>
                <c:pt idx="772">
                  <c:v>277.86711159999999</c:v>
                </c:pt>
                <c:pt idx="773">
                  <c:v>278.22704665000003</c:v>
                </c:pt>
                <c:pt idx="774">
                  <c:v>278.58697486666665</c:v>
                </c:pt>
                <c:pt idx="775">
                  <c:v>278.94690604999994</c:v>
                </c:pt>
                <c:pt idx="776">
                  <c:v>279.30683769999996</c:v>
                </c:pt>
                <c:pt idx="777">
                  <c:v>279.66676903333331</c:v>
                </c:pt>
                <c:pt idx="778">
                  <c:v>280.02670068333333</c:v>
                </c:pt>
                <c:pt idx="779">
                  <c:v>280.38665361666665</c:v>
                </c:pt>
                <c:pt idx="780">
                  <c:v>280.74656744999999</c:v>
                </c:pt>
                <c:pt idx="781">
                  <c:v>281.10649518333332</c:v>
                </c:pt>
                <c:pt idx="782">
                  <c:v>281.46642686666667</c:v>
                </c:pt>
                <c:pt idx="783">
                  <c:v>281.82635843333333</c:v>
                </c:pt>
                <c:pt idx="784">
                  <c:v>282.18629076666662</c:v>
                </c:pt>
                <c:pt idx="785">
                  <c:v>282.54622124999997</c:v>
                </c:pt>
                <c:pt idx="786">
                  <c:v>282.90615306666666</c:v>
                </c:pt>
                <c:pt idx="787">
                  <c:v>283.26608434999997</c:v>
                </c:pt>
                <c:pt idx="788">
                  <c:v>283.62601594999995</c:v>
                </c:pt>
                <c:pt idx="789">
                  <c:v>283.98594736666666</c:v>
                </c:pt>
                <c:pt idx="790">
                  <c:v>284.34587923333333</c:v>
                </c:pt>
                <c:pt idx="791">
                  <c:v>284.70581064999999</c:v>
                </c:pt>
                <c:pt idx="792">
                  <c:v>285.06574218333333</c:v>
                </c:pt>
                <c:pt idx="793">
                  <c:v>285.42567356666666</c:v>
                </c:pt>
                <c:pt idx="794">
                  <c:v>285.78560506666668</c:v>
                </c:pt>
                <c:pt idx="795">
                  <c:v>286.14553673333336</c:v>
                </c:pt>
                <c:pt idx="796">
                  <c:v>286.50546864999995</c:v>
                </c:pt>
                <c:pt idx="797">
                  <c:v>286.86539959999999</c:v>
                </c:pt>
                <c:pt idx="798">
                  <c:v>287.22533383333331</c:v>
                </c:pt>
                <c:pt idx="799">
                  <c:v>287.58526274999997</c:v>
                </c:pt>
                <c:pt idx="800">
                  <c:v>287.94520040000003</c:v>
                </c:pt>
                <c:pt idx="801">
                  <c:v>288.30512575</c:v>
                </c:pt>
                <c:pt idx="802">
                  <c:v>288.66505715</c:v>
                </c:pt>
                <c:pt idx="803">
                  <c:v>289.02498881666662</c:v>
                </c:pt>
                <c:pt idx="804">
                  <c:v>289.38492038333334</c:v>
                </c:pt>
                <c:pt idx="805">
                  <c:v>289.74485186666669</c:v>
                </c:pt>
                <c:pt idx="806">
                  <c:v>290.10478331666667</c:v>
                </c:pt>
                <c:pt idx="807">
                  <c:v>290.46471638333333</c:v>
                </c:pt>
                <c:pt idx="808">
                  <c:v>290.82464661666666</c:v>
                </c:pt>
                <c:pt idx="809">
                  <c:v>291.18457896666666</c:v>
                </c:pt>
                <c:pt idx="810">
                  <c:v>291.54450946666663</c:v>
                </c:pt>
                <c:pt idx="811">
                  <c:v>291.90444126666665</c:v>
                </c:pt>
                <c:pt idx="812">
                  <c:v>292.26437248333332</c:v>
                </c:pt>
                <c:pt idx="813">
                  <c:v>292.62430416666666</c:v>
                </c:pt>
                <c:pt idx="814">
                  <c:v>292.98423573333332</c:v>
                </c:pt>
                <c:pt idx="815">
                  <c:v>293.34416731666664</c:v>
                </c:pt>
                <c:pt idx="816">
                  <c:v>293.70409866666665</c:v>
                </c:pt>
                <c:pt idx="817">
                  <c:v>294.06403041666664</c:v>
                </c:pt>
                <c:pt idx="818">
                  <c:v>294.42396158333332</c:v>
                </c:pt>
                <c:pt idx="819">
                  <c:v>294.78392034999996</c:v>
                </c:pt>
                <c:pt idx="820">
                  <c:v>295.14382490000003</c:v>
                </c:pt>
                <c:pt idx="821">
                  <c:v>295.50375633333334</c:v>
                </c:pt>
                <c:pt idx="822">
                  <c:v>295.86368778333332</c:v>
                </c:pt>
                <c:pt idx="823">
                  <c:v>296.22362161666666</c:v>
                </c:pt>
                <c:pt idx="824">
                  <c:v>296.58355104999998</c:v>
                </c:pt>
                <c:pt idx="825">
                  <c:v>296.94348460000003</c:v>
                </c:pt>
                <c:pt idx="826">
                  <c:v>297.30341431666665</c:v>
                </c:pt>
                <c:pt idx="827">
                  <c:v>297.66334603333331</c:v>
                </c:pt>
                <c:pt idx="828">
                  <c:v>298.02327703333333</c:v>
                </c:pt>
                <c:pt idx="829">
                  <c:v>298.38320833333336</c:v>
                </c:pt>
                <c:pt idx="830">
                  <c:v>298.74313998333332</c:v>
                </c:pt>
                <c:pt idx="831">
                  <c:v>299.10307143333335</c:v>
                </c:pt>
                <c:pt idx="832">
                  <c:v>299.46300305</c:v>
                </c:pt>
              </c:numCache>
            </c:numRef>
          </c:xVal>
          <c:yVal>
            <c:numRef>
              <c:f>'[1]0.25 6x10-4CTAB'!$B$2:$B$834</c:f>
              <c:numCache>
                <c:formatCode>General</c:formatCode>
                <c:ptCount val="833"/>
                <c:pt idx="0">
                  <c:v>19.021287436953315</c:v>
                </c:pt>
                <c:pt idx="1">
                  <c:v>18.39121212547612</c:v>
                </c:pt>
                <c:pt idx="2">
                  <c:v>18.005886787415189</c:v>
                </c:pt>
                <c:pt idx="3">
                  <c:v>17.668221518868311</c:v>
                </c:pt>
                <c:pt idx="4">
                  <c:v>17.45937268757719</c:v>
                </c:pt>
                <c:pt idx="5">
                  <c:v>17.583955873430845</c:v>
                </c:pt>
                <c:pt idx="6">
                  <c:v>17.32321299480985</c:v>
                </c:pt>
                <c:pt idx="7">
                  <c:v>16.920942016052095</c:v>
                </c:pt>
                <c:pt idx="8">
                  <c:v>17.015181186853585</c:v>
                </c:pt>
                <c:pt idx="9">
                  <c:v>16.774260985670356</c:v>
                </c:pt>
                <c:pt idx="10">
                  <c:v>16.863743318735541</c:v>
                </c:pt>
                <c:pt idx="11">
                  <c:v>16.757741771984858</c:v>
                </c:pt>
                <c:pt idx="12">
                  <c:v>16.814809884628179</c:v>
                </c:pt>
                <c:pt idx="13">
                  <c:v>16.537044645724219</c:v>
                </c:pt>
                <c:pt idx="14">
                  <c:v>16.680219244854158</c:v>
                </c:pt>
                <c:pt idx="15">
                  <c:v>16.656330077725009</c:v>
                </c:pt>
                <c:pt idx="16">
                  <c:v>16.563800482817573</c:v>
                </c:pt>
                <c:pt idx="17">
                  <c:v>16.601973396081206</c:v>
                </c:pt>
                <c:pt idx="18">
                  <c:v>16.421291599180385</c:v>
                </c:pt>
                <c:pt idx="19">
                  <c:v>16.542868097397498</c:v>
                </c:pt>
                <c:pt idx="20">
                  <c:v>16.434528064752822</c:v>
                </c:pt>
                <c:pt idx="21">
                  <c:v>16.497588475302866</c:v>
                </c:pt>
                <c:pt idx="22">
                  <c:v>16.506285006859706</c:v>
                </c:pt>
                <c:pt idx="23">
                  <c:v>16.369263627816487</c:v>
                </c:pt>
                <c:pt idx="24">
                  <c:v>16.283094676172482</c:v>
                </c:pt>
                <c:pt idx="25">
                  <c:v>16.199048008793863</c:v>
                </c:pt>
                <c:pt idx="26">
                  <c:v>16.206322948070831</c:v>
                </c:pt>
                <c:pt idx="27">
                  <c:v>16.288631996804821</c:v>
                </c:pt>
                <c:pt idx="28">
                  <c:v>16.212874034185994</c:v>
                </c:pt>
                <c:pt idx="29">
                  <c:v>16.222783753119003</c:v>
                </c:pt>
                <c:pt idx="30">
                  <c:v>16.094631662005103</c:v>
                </c:pt>
                <c:pt idx="31">
                  <c:v>16.107306419094058</c:v>
                </c:pt>
                <c:pt idx="32">
                  <c:v>16.020082199482818</c:v>
                </c:pt>
                <c:pt idx="33">
                  <c:v>16.165921726042708</c:v>
                </c:pt>
                <c:pt idx="34">
                  <c:v>16.081749865496711</c:v>
                </c:pt>
                <c:pt idx="35">
                  <c:v>16.111328526648816</c:v>
                </c:pt>
                <c:pt idx="36">
                  <c:v>16.069388624612415</c:v>
                </c:pt>
                <c:pt idx="37">
                  <c:v>16.018243593767309</c:v>
                </c:pt>
                <c:pt idx="38">
                  <c:v>16.010351203976899</c:v>
                </c:pt>
                <c:pt idx="39">
                  <c:v>15.935268548119357</c:v>
                </c:pt>
                <c:pt idx="40">
                  <c:v>16.010295306438788</c:v>
                </c:pt>
                <c:pt idx="41">
                  <c:v>15.920120621184722</c:v>
                </c:pt>
                <c:pt idx="42">
                  <c:v>15.934799445475289</c:v>
                </c:pt>
                <c:pt idx="43">
                  <c:v>15.902201798403222</c:v>
                </c:pt>
                <c:pt idx="44">
                  <c:v>16.090678753916741</c:v>
                </c:pt>
                <c:pt idx="45">
                  <c:v>15.8264744705436</c:v>
                </c:pt>
                <c:pt idx="46">
                  <c:v>15.728728147818417</c:v>
                </c:pt>
                <c:pt idx="47">
                  <c:v>15.752191136171417</c:v>
                </c:pt>
                <c:pt idx="48">
                  <c:v>15.868126675918884</c:v>
                </c:pt>
                <c:pt idx="49">
                  <c:v>15.740286947681177</c:v>
                </c:pt>
                <c:pt idx="50">
                  <c:v>15.636873634282232</c:v>
                </c:pt>
                <c:pt idx="51">
                  <c:v>15.654926937577651</c:v>
                </c:pt>
                <c:pt idx="52">
                  <c:v>15.743626906143632</c:v>
                </c:pt>
                <c:pt idx="53">
                  <c:v>15.879848155823861</c:v>
                </c:pt>
                <c:pt idx="54">
                  <c:v>15.810217713955936</c:v>
                </c:pt>
                <c:pt idx="55">
                  <c:v>15.640350752207604</c:v>
                </c:pt>
                <c:pt idx="56">
                  <c:v>15.686650028121198</c:v>
                </c:pt>
                <c:pt idx="57">
                  <c:v>15.656352351482965</c:v>
                </c:pt>
                <c:pt idx="58">
                  <c:v>15.608521015196446</c:v>
                </c:pt>
                <c:pt idx="59">
                  <c:v>15.600287205654938</c:v>
                </c:pt>
                <c:pt idx="60">
                  <c:v>15.535589805060189</c:v>
                </c:pt>
                <c:pt idx="61">
                  <c:v>15.681582920687404</c:v>
                </c:pt>
                <c:pt idx="62">
                  <c:v>15.536667073948207</c:v>
                </c:pt>
                <c:pt idx="63">
                  <c:v>15.665391729937435</c:v>
                </c:pt>
                <c:pt idx="64">
                  <c:v>15.5856766486898</c:v>
                </c:pt>
                <c:pt idx="65">
                  <c:v>15.556450056395821</c:v>
                </c:pt>
                <c:pt idx="66">
                  <c:v>15.596409694516506</c:v>
                </c:pt>
                <c:pt idx="67">
                  <c:v>15.491651057510092</c:v>
                </c:pt>
                <c:pt idx="68">
                  <c:v>15.552487515616734</c:v>
                </c:pt>
                <c:pt idx="69">
                  <c:v>15.573818795029489</c:v>
                </c:pt>
                <c:pt idx="70">
                  <c:v>15.437276688950769</c:v>
                </c:pt>
                <c:pt idx="71">
                  <c:v>15.425519734284583</c:v>
                </c:pt>
                <c:pt idx="72">
                  <c:v>15.469954748933839</c:v>
                </c:pt>
                <c:pt idx="73">
                  <c:v>15.481683663317694</c:v>
                </c:pt>
                <c:pt idx="74">
                  <c:v>15.462485913697076</c:v>
                </c:pt>
                <c:pt idx="75">
                  <c:v>15.424906604340038</c:v>
                </c:pt>
                <c:pt idx="76">
                  <c:v>15.473025538167938</c:v>
                </c:pt>
                <c:pt idx="77">
                  <c:v>15.45791514631687</c:v>
                </c:pt>
                <c:pt idx="78">
                  <c:v>15.421648127978592</c:v>
                </c:pt>
                <c:pt idx="79">
                  <c:v>15.470808727663627</c:v>
                </c:pt>
                <c:pt idx="80">
                  <c:v>15.433496266448774</c:v>
                </c:pt>
                <c:pt idx="81">
                  <c:v>15.445595323166264</c:v>
                </c:pt>
                <c:pt idx="82">
                  <c:v>15.456931817446058</c:v>
                </c:pt>
                <c:pt idx="83">
                  <c:v>15.39297636167222</c:v>
                </c:pt>
                <c:pt idx="84">
                  <c:v>15.369004371712808</c:v>
                </c:pt>
                <c:pt idx="85">
                  <c:v>15.432291446706921</c:v>
                </c:pt>
                <c:pt idx="86">
                  <c:v>15.482023526142628</c:v>
                </c:pt>
                <c:pt idx="87">
                  <c:v>15.531324374730843</c:v>
                </c:pt>
                <c:pt idx="88">
                  <c:v>15.450681821584968</c:v>
                </c:pt>
                <c:pt idx="89">
                  <c:v>15.342181075229709</c:v>
                </c:pt>
                <c:pt idx="90">
                  <c:v>15.322295410274425</c:v>
                </c:pt>
                <c:pt idx="91">
                  <c:v>15.386093988056164</c:v>
                </c:pt>
                <c:pt idx="92">
                  <c:v>15.312369027669424</c:v>
                </c:pt>
                <c:pt idx="93">
                  <c:v>15.348030287930388</c:v>
                </c:pt>
                <c:pt idx="94">
                  <c:v>15.287123080041663</c:v>
                </c:pt>
                <c:pt idx="95">
                  <c:v>15.36167798360389</c:v>
                </c:pt>
                <c:pt idx="96">
                  <c:v>15.398141375983176</c:v>
                </c:pt>
                <c:pt idx="97">
                  <c:v>15.29797304090952</c:v>
                </c:pt>
                <c:pt idx="98">
                  <c:v>15.320151841210178</c:v>
                </c:pt>
                <c:pt idx="99">
                  <c:v>15.349144545051759</c:v>
                </c:pt>
                <c:pt idx="100">
                  <c:v>15.290079629534995</c:v>
                </c:pt>
                <c:pt idx="101">
                  <c:v>15.282653974483447</c:v>
                </c:pt>
                <c:pt idx="102">
                  <c:v>15.262146453056975</c:v>
                </c:pt>
                <c:pt idx="103">
                  <c:v>15.28832789241004</c:v>
                </c:pt>
                <c:pt idx="104">
                  <c:v>15.283903178828957</c:v>
                </c:pt>
                <c:pt idx="105">
                  <c:v>15.256146101431984</c:v>
                </c:pt>
                <c:pt idx="106">
                  <c:v>15.248983343135992</c:v>
                </c:pt>
                <c:pt idx="107">
                  <c:v>15.347831733155434</c:v>
                </c:pt>
                <c:pt idx="108">
                  <c:v>15.295221409905938</c:v>
                </c:pt>
                <c:pt idx="109">
                  <c:v>15.265102592751203</c:v>
                </c:pt>
                <c:pt idx="110">
                  <c:v>15.352442705680936</c:v>
                </c:pt>
                <c:pt idx="111">
                  <c:v>15.274884009367165</c:v>
                </c:pt>
                <c:pt idx="112">
                  <c:v>15.272217002372539</c:v>
                </c:pt>
                <c:pt idx="113">
                  <c:v>15.270006480048776</c:v>
                </c:pt>
                <c:pt idx="114">
                  <c:v>15.32911460307583</c:v>
                </c:pt>
                <c:pt idx="115">
                  <c:v>15.281952887156562</c:v>
                </c:pt>
                <c:pt idx="116">
                  <c:v>15.299832528496557</c:v>
                </c:pt>
                <c:pt idx="117">
                  <c:v>15.277851678762783</c:v>
                </c:pt>
                <c:pt idx="118">
                  <c:v>15.270071998436755</c:v>
                </c:pt>
                <c:pt idx="119">
                  <c:v>15.277641681719658</c:v>
                </c:pt>
                <c:pt idx="120">
                  <c:v>15.279893403618821</c:v>
                </c:pt>
                <c:pt idx="121">
                  <c:v>15.300159502764012</c:v>
                </c:pt>
                <c:pt idx="122">
                  <c:v>15.297751476591147</c:v>
                </c:pt>
                <c:pt idx="123">
                  <c:v>15.308764416601557</c:v>
                </c:pt>
                <c:pt idx="124">
                  <c:v>15.293101652561507</c:v>
                </c:pt>
                <c:pt idx="125">
                  <c:v>15.248153978891761</c:v>
                </c:pt>
                <c:pt idx="126">
                  <c:v>15.220164093128538</c:v>
                </c:pt>
                <c:pt idx="127">
                  <c:v>15.255231554570383</c:v>
                </c:pt>
                <c:pt idx="128">
                  <c:v>15.255082792180612</c:v>
                </c:pt>
                <c:pt idx="129">
                  <c:v>15.274389590493682</c:v>
                </c:pt>
                <c:pt idx="130">
                  <c:v>15.242855068933132</c:v>
                </c:pt>
                <c:pt idx="131">
                  <c:v>15.219404432159534</c:v>
                </c:pt>
                <c:pt idx="132">
                  <c:v>15.251034819681919</c:v>
                </c:pt>
                <c:pt idx="133">
                  <c:v>15.289264353199382</c:v>
                </c:pt>
                <c:pt idx="134">
                  <c:v>15.270175861460418</c:v>
                </c:pt>
                <c:pt idx="135">
                  <c:v>15.339880269971617</c:v>
                </c:pt>
                <c:pt idx="136">
                  <c:v>15.309118874332778</c:v>
                </c:pt>
                <c:pt idx="137">
                  <c:v>15.23425206323066</c:v>
                </c:pt>
                <c:pt idx="138">
                  <c:v>15.229430597238999</c:v>
                </c:pt>
                <c:pt idx="139">
                  <c:v>15.247820856496077</c:v>
                </c:pt>
                <c:pt idx="140">
                  <c:v>15.200999910667836</c:v>
                </c:pt>
                <c:pt idx="141">
                  <c:v>15.221419340704333</c:v>
                </c:pt>
                <c:pt idx="142">
                  <c:v>15.276020543585751</c:v>
                </c:pt>
                <c:pt idx="143">
                  <c:v>15.194072919316078</c:v>
                </c:pt>
                <c:pt idx="144">
                  <c:v>15.199533183155101</c:v>
                </c:pt>
                <c:pt idx="145">
                  <c:v>15.213491347325887</c:v>
                </c:pt>
                <c:pt idx="146">
                  <c:v>15.245514825576684</c:v>
                </c:pt>
                <c:pt idx="147">
                  <c:v>15.2974351240097</c:v>
                </c:pt>
                <c:pt idx="148">
                  <c:v>15.205993610640776</c:v>
                </c:pt>
                <c:pt idx="149">
                  <c:v>15.250115382784619</c:v>
                </c:pt>
                <c:pt idx="150">
                  <c:v>15.276939165472349</c:v>
                </c:pt>
                <c:pt idx="151">
                  <c:v>15.21959601297741</c:v>
                </c:pt>
                <c:pt idx="152">
                  <c:v>15.298092930350091</c:v>
                </c:pt>
                <c:pt idx="153">
                  <c:v>15.248648407413711</c:v>
                </c:pt>
                <c:pt idx="154">
                  <c:v>15.253642183710344</c:v>
                </c:pt>
                <c:pt idx="155">
                  <c:v>15.222002492502664</c:v>
                </c:pt>
                <c:pt idx="156">
                  <c:v>15.239447382406489</c:v>
                </c:pt>
                <c:pt idx="157">
                  <c:v>15.22213957114719</c:v>
                </c:pt>
                <c:pt idx="158">
                  <c:v>15.249870934700807</c:v>
                </c:pt>
                <c:pt idx="159">
                  <c:v>15.297682251535427</c:v>
                </c:pt>
                <c:pt idx="160">
                  <c:v>15.286795108492502</c:v>
                </c:pt>
                <c:pt idx="161">
                  <c:v>15.217192326055285</c:v>
                </c:pt>
                <c:pt idx="162">
                  <c:v>15.247384446577318</c:v>
                </c:pt>
                <c:pt idx="163">
                  <c:v>15.198511629418176</c:v>
                </c:pt>
                <c:pt idx="164">
                  <c:v>15.216159173727538</c:v>
                </c:pt>
                <c:pt idx="165">
                  <c:v>15.247419191621919</c:v>
                </c:pt>
                <c:pt idx="166">
                  <c:v>15.208027777148628</c:v>
                </c:pt>
                <c:pt idx="167">
                  <c:v>15.217237136718893</c:v>
                </c:pt>
                <c:pt idx="168">
                  <c:v>15.222575602983817</c:v>
                </c:pt>
                <c:pt idx="169">
                  <c:v>15.235719926433232</c:v>
                </c:pt>
                <c:pt idx="170">
                  <c:v>15.176926267759731</c:v>
                </c:pt>
                <c:pt idx="171">
                  <c:v>15.207448933575735</c:v>
                </c:pt>
                <c:pt idx="172">
                  <c:v>15.232232855022174</c:v>
                </c:pt>
                <c:pt idx="173">
                  <c:v>15.23700569800873</c:v>
                </c:pt>
                <c:pt idx="174">
                  <c:v>15.230804750786099</c:v>
                </c:pt>
                <c:pt idx="175">
                  <c:v>15.189090411140132</c:v>
                </c:pt>
                <c:pt idx="176">
                  <c:v>15.243896636143916</c:v>
                </c:pt>
                <c:pt idx="177">
                  <c:v>15.134858714690155</c:v>
                </c:pt>
                <c:pt idx="178">
                  <c:v>15.206229332627585</c:v>
                </c:pt>
                <c:pt idx="179">
                  <c:v>15.215218800361377</c:v>
                </c:pt>
                <c:pt idx="180">
                  <c:v>15.165150256004663</c:v>
                </c:pt>
                <c:pt idx="181">
                  <c:v>15.204786899539029</c:v>
                </c:pt>
                <c:pt idx="182">
                  <c:v>15.266085932295441</c:v>
                </c:pt>
                <c:pt idx="183">
                  <c:v>15.236148382531601</c:v>
                </c:pt>
                <c:pt idx="184">
                  <c:v>15.249706643479543</c:v>
                </c:pt>
                <c:pt idx="185">
                  <c:v>15.208333739582738</c:v>
                </c:pt>
                <c:pt idx="186">
                  <c:v>15.135160452816812</c:v>
                </c:pt>
                <c:pt idx="187">
                  <c:v>15.224948103919351</c:v>
                </c:pt>
                <c:pt idx="188">
                  <c:v>15.210996944670562</c:v>
                </c:pt>
                <c:pt idx="189">
                  <c:v>15.240586172749564</c:v>
                </c:pt>
                <c:pt idx="190">
                  <c:v>15.194699535801043</c:v>
                </c:pt>
                <c:pt idx="191">
                  <c:v>15.224259791353408</c:v>
                </c:pt>
                <c:pt idx="192">
                  <c:v>15.169439662996966</c:v>
                </c:pt>
                <c:pt idx="193">
                  <c:v>15.138564910762033</c:v>
                </c:pt>
                <c:pt idx="194">
                  <c:v>15.168735928138112</c:v>
                </c:pt>
                <c:pt idx="195">
                  <c:v>15.164155996979838</c:v>
                </c:pt>
                <c:pt idx="196">
                  <c:v>15.211175032553619</c:v>
                </c:pt>
                <c:pt idx="197">
                  <c:v>15.134898384338463</c:v>
                </c:pt>
                <c:pt idx="198">
                  <c:v>15.176631062444075</c:v>
                </c:pt>
                <c:pt idx="199">
                  <c:v>15.216199496192038</c:v>
                </c:pt>
                <c:pt idx="200">
                  <c:v>15.206883284844849</c:v>
                </c:pt>
                <c:pt idx="201">
                  <c:v>15.203942567965596</c:v>
                </c:pt>
                <c:pt idx="202">
                  <c:v>15.151371307852015</c:v>
                </c:pt>
                <c:pt idx="203">
                  <c:v>15.221765360376931</c:v>
                </c:pt>
                <c:pt idx="204">
                  <c:v>15.207996893037762</c:v>
                </c:pt>
                <c:pt idx="205">
                  <c:v>15.186179480850154</c:v>
                </c:pt>
                <c:pt idx="206">
                  <c:v>15.199521138674568</c:v>
                </c:pt>
                <c:pt idx="207">
                  <c:v>15.193230364547748</c:v>
                </c:pt>
                <c:pt idx="208">
                  <c:v>15.205973077783911</c:v>
                </c:pt>
                <c:pt idx="209">
                  <c:v>15.234139826866306</c:v>
                </c:pt>
                <c:pt idx="210">
                  <c:v>15.203490805032471</c:v>
                </c:pt>
                <c:pt idx="211">
                  <c:v>15.179984519183451</c:v>
                </c:pt>
                <c:pt idx="212">
                  <c:v>15.115520975329435</c:v>
                </c:pt>
                <c:pt idx="213">
                  <c:v>15.154661729985033</c:v>
                </c:pt>
                <c:pt idx="214">
                  <c:v>15.137703348339537</c:v>
                </c:pt>
                <c:pt idx="215">
                  <c:v>15.178413700420693</c:v>
                </c:pt>
                <c:pt idx="216">
                  <c:v>15.177291855625542</c:v>
                </c:pt>
                <c:pt idx="217">
                  <c:v>15.187047856633747</c:v>
                </c:pt>
                <c:pt idx="218">
                  <c:v>15.217051364526098</c:v>
                </c:pt>
                <c:pt idx="219">
                  <c:v>15.159730461930359</c:v>
                </c:pt>
                <c:pt idx="220">
                  <c:v>15.212788215503664</c:v>
                </c:pt>
                <c:pt idx="221">
                  <c:v>15.198622709989797</c:v>
                </c:pt>
                <c:pt idx="222">
                  <c:v>15.279058601703957</c:v>
                </c:pt>
                <c:pt idx="223">
                  <c:v>15.149495939973416</c:v>
                </c:pt>
                <c:pt idx="224">
                  <c:v>15.193509962589765</c:v>
                </c:pt>
                <c:pt idx="225">
                  <c:v>15.234120737154136</c:v>
                </c:pt>
                <c:pt idx="226">
                  <c:v>15.164576659209793</c:v>
                </c:pt>
                <c:pt idx="227">
                  <c:v>15.238766499561276</c:v>
                </c:pt>
                <c:pt idx="228">
                  <c:v>15.188869576878455</c:v>
                </c:pt>
                <c:pt idx="229">
                  <c:v>15.231489213541698</c:v>
                </c:pt>
                <c:pt idx="230">
                  <c:v>15.167945054727515</c:v>
                </c:pt>
                <c:pt idx="231">
                  <c:v>15.203868473039957</c:v>
                </c:pt>
                <c:pt idx="232">
                  <c:v>15.164429400953539</c:v>
                </c:pt>
                <c:pt idx="233">
                  <c:v>15.206024783523548</c:v>
                </c:pt>
                <c:pt idx="234">
                  <c:v>15.240323506686824</c:v>
                </c:pt>
                <c:pt idx="235">
                  <c:v>15.243755384746155</c:v>
                </c:pt>
                <c:pt idx="236">
                  <c:v>15.155369603846673</c:v>
                </c:pt>
                <c:pt idx="237">
                  <c:v>15.201733593701954</c:v>
                </c:pt>
                <c:pt idx="238">
                  <c:v>15.216294246251064</c:v>
                </c:pt>
                <c:pt idx="239">
                  <c:v>15.219128172923357</c:v>
                </c:pt>
                <c:pt idx="240">
                  <c:v>15.167332813044402</c:v>
                </c:pt>
                <c:pt idx="241">
                  <c:v>15.149095236637628</c:v>
                </c:pt>
                <c:pt idx="242">
                  <c:v>15.231060819772653</c:v>
                </c:pt>
                <c:pt idx="243">
                  <c:v>15.210584742899879</c:v>
                </c:pt>
                <c:pt idx="244">
                  <c:v>15.141769693320663</c:v>
                </c:pt>
                <c:pt idx="245">
                  <c:v>15.251739758843637</c:v>
                </c:pt>
                <c:pt idx="246">
                  <c:v>15.176986180266336</c:v>
                </c:pt>
                <c:pt idx="247">
                  <c:v>15.251923263499119</c:v>
                </c:pt>
                <c:pt idx="248">
                  <c:v>15.203406414226825</c:v>
                </c:pt>
                <c:pt idx="249">
                  <c:v>15.219528267362362</c:v>
                </c:pt>
                <c:pt idx="250">
                  <c:v>15.260838110560456</c:v>
                </c:pt>
                <c:pt idx="251">
                  <c:v>15.262132894073483</c:v>
                </c:pt>
                <c:pt idx="252">
                  <c:v>15.271159094860279</c:v>
                </c:pt>
                <c:pt idx="253">
                  <c:v>15.194711114160045</c:v>
                </c:pt>
                <c:pt idx="254">
                  <c:v>15.200823504080045</c:v>
                </c:pt>
                <c:pt idx="255">
                  <c:v>15.211169445033176</c:v>
                </c:pt>
                <c:pt idx="256">
                  <c:v>15.183153281382557</c:v>
                </c:pt>
                <c:pt idx="257">
                  <c:v>15.250705552352485</c:v>
                </c:pt>
                <c:pt idx="258">
                  <c:v>15.213790018513366</c:v>
                </c:pt>
                <c:pt idx="259">
                  <c:v>15.267273239238234</c:v>
                </c:pt>
                <c:pt idx="260">
                  <c:v>15.286043376250516</c:v>
                </c:pt>
                <c:pt idx="261">
                  <c:v>15.237820683199129</c:v>
                </c:pt>
                <c:pt idx="262">
                  <c:v>15.206872244968318</c:v>
                </c:pt>
                <c:pt idx="263">
                  <c:v>15.272422861439562</c:v>
                </c:pt>
                <c:pt idx="264">
                  <c:v>15.197755669512109</c:v>
                </c:pt>
                <c:pt idx="265">
                  <c:v>15.219834208941885</c:v>
                </c:pt>
                <c:pt idx="266">
                  <c:v>15.252123047158642</c:v>
                </c:pt>
                <c:pt idx="267">
                  <c:v>15.155183978338561</c:v>
                </c:pt>
                <c:pt idx="268">
                  <c:v>15.281208143909993</c:v>
                </c:pt>
                <c:pt idx="269">
                  <c:v>15.169558129699585</c:v>
                </c:pt>
                <c:pt idx="270">
                  <c:v>15.23765382042119</c:v>
                </c:pt>
                <c:pt idx="271">
                  <c:v>15.190318000431983</c:v>
                </c:pt>
                <c:pt idx="272">
                  <c:v>15.267509358495975</c:v>
                </c:pt>
                <c:pt idx="273">
                  <c:v>15.215039074876305</c:v>
                </c:pt>
                <c:pt idx="274">
                  <c:v>15.195323826959465</c:v>
                </c:pt>
                <c:pt idx="275">
                  <c:v>15.277258578746643</c:v>
                </c:pt>
                <c:pt idx="276">
                  <c:v>15.229927952526763</c:v>
                </c:pt>
                <c:pt idx="277">
                  <c:v>15.241425953425168</c:v>
                </c:pt>
                <c:pt idx="278">
                  <c:v>15.266926448974953</c:v>
                </c:pt>
                <c:pt idx="279">
                  <c:v>15.198704805597606</c:v>
                </c:pt>
                <c:pt idx="280">
                  <c:v>15.241177770223109</c:v>
                </c:pt>
                <c:pt idx="281">
                  <c:v>15.271892721601859</c:v>
                </c:pt>
                <c:pt idx="282">
                  <c:v>15.215293507706175</c:v>
                </c:pt>
                <c:pt idx="283">
                  <c:v>15.2043383611145</c:v>
                </c:pt>
                <c:pt idx="284">
                  <c:v>15.331370949187493</c:v>
                </c:pt>
                <c:pt idx="285">
                  <c:v>15.272501316782211</c:v>
                </c:pt>
                <c:pt idx="286">
                  <c:v>15.290486621277912</c:v>
                </c:pt>
                <c:pt idx="287">
                  <c:v>15.268773162220208</c:v>
                </c:pt>
                <c:pt idx="288">
                  <c:v>15.241120327560184</c:v>
                </c:pt>
                <c:pt idx="289">
                  <c:v>15.237818018134186</c:v>
                </c:pt>
                <c:pt idx="290">
                  <c:v>15.335798994383037</c:v>
                </c:pt>
                <c:pt idx="291">
                  <c:v>15.304785361736698</c:v>
                </c:pt>
                <c:pt idx="292">
                  <c:v>15.315526915104968</c:v>
                </c:pt>
                <c:pt idx="293">
                  <c:v>15.274875447029052</c:v>
                </c:pt>
                <c:pt idx="294">
                  <c:v>15.273648930423022</c:v>
                </c:pt>
                <c:pt idx="295">
                  <c:v>15.318002969645711</c:v>
                </c:pt>
                <c:pt idx="296">
                  <c:v>15.320489482964392</c:v>
                </c:pt>
                <c:pt idx="297">
                  <c:v>15.281621452706762</c:v>
                </c:pt>
                <c:pt idx="298">
                  <c:v>15.297511299971225</c:v>
                </c:pt>
                <c:pt idx="299">
                  <c:v>15.217740094237239</c:v>
                </c:pt>
                <c:pt idx="300">
                  <c:v>15.247915770206188</c:v>
                </c:pt>
                <c:pt idx="301">
                  <c:v>15.244196194916114</c:v>
                </c:pt>
                <c:pt idx="302">
                  <c:v>15.18738201175511</c:v>
                </c:pt>
                <c:pt idx="303">
                  <c:v>15.256518973764814</c:v>
                </c:pt>
                <c:pt idx="304">
                  <c:v>15.194077521499187</c:v>
                </c:pt>
                <c:pt idx="305">
                  <c:v>15.276829747919738</c:v>
                </c:pt>
                <c:pt idx="306">
                  <c:v>15.278115717954433</c:v>
                </c:pt>
                <c:pt idx="307">
                  <c:v>15.265189768364447</c:v>
                </c:pt>
                <c:pt idx="308">
                  <c:v>15.319352076286854</c:v>
                </c:pt>
                <c:pt idx="309">
                  <c:v>15.305193861322136</c:v>
                </c:pt>
                <c:pt idx="310">
                  <c:v>15.295487369189251</c:v>
                </c:pt>
                <c:pt idx="311">
                  <c:v>15.271630750174525</c:v>
                </c:pt>
                <c:pt idx="312">
                  <c:v>15.31242289748206</c:v>
                </c:pt>
                <c:pt idx="313">
                  <c:v>15.259857429311817</c:v>
                </c:pt>
                <c:pt idx="314">
                  <c:v>15.30389064488266</c:v>
                </c:pt>
                <c:pt idx="315">
                  <c:v>15.295027152021902</c:v>
                </c:pt>
                <c:pt idx="316">
                  <c:v>15.238407859183512</c:v>
                </c:pt>
                <c:pt idx="317">
                  <c:v>15.252818630054733</c:v>
                </c:pt>
                <c:pt idx="318">
                  <c:v>15.268144366832441</c:v>
                </c:pt>
                <c:pt idx="319">
                  <c:v>15.252232708048963</c:v>
                </c:pt>
                <c:pt idx="320">
                  <c:v>15.282746330054691</c:v>
                </c:pt>
                <c:pt idx="321">
                  <c:v>15.325971551141029</c:v>
                </c:pt>
                <c:pt idx="322">
                  <c:v>15.253404208400374</c:v>
                </c:pt>
                <c:pt idx="323">
                  <c:v>15.294502206871565</c:v>
                </c:pt>
                <c:pt idx="324">
                  <c:v>15.329188961831548</c:v>
                </c:pt>
                <c:pt idx="325">
                  <c:v>15.305885114846829</c:v>
                </c:pt>
                <c:pt idx="326">
                  <c:v>15.336098888396027</c:v>
                </c:pt>
                <c:pt idx="327">
                  <c:v>15.307902903382857</c:v>
                </c:pt>
                <c:pt idx="328">
                  <c:v>15.39085939374835</c:v>
                </c:pt>
                <c:pt idx="329">
                  <c:v>15.364362700886584</c:v>
                </c:pt>
                <c:pt idx="330">
                  <c:v>15.2538596923499</c:v>
                </c:pt>
                <c:pt idx="331">
                  <c:v>15.31873635544234</c:v>
                </c:pt>
                <c:pt idx="332">
                  <c:v>15.297860810329698</c:v>
                </c:pt>
                <c:pt idx="333">
                  <c:v>15.344526281638933</c:v>
                </c:pt>
                <c:pt idx="334">
                  <c:v>15.2922450462363</c:v>
                </c:pt>
                <c:pt idx="335">
                  <c:v>15.255666808384596</c:v>
                </c:pt>
                <c:pt idx="336">
                  <c:v>15.330858652883375</c:v>
                </c:pt>
                <c:pt idx="337">
                  <c:v>15.242987639716425</c:v>
                </c:pt>
                <c:pt idx="338">
                  <c:v>15.262869455064687</c:v>
                </c:pt>
                <c:pt idx="339">
                  <c:v>15.276536446873836</c:v>
                </c:pt>
                <c:pt idx="340">
                  <c:v>15.299993770798821</c:v>
                </c:pt>
                <c:pt idx="341">
                  <c:v>15.293181645733888</c:v>
                </c:pt>
                <c:pt idx="342">
                  <c:v>15.323740441773875</c:v>
                </c:pt>
                <c:pt idx="343">
                  <c:v>15.273558924353386</c:v>
                </c:pt>
                <c:pt idx="344">
                  <c:v>15.322703158216827</c:v>
                </c:pt>
                <c:pt idx="345">
                  <c:v>15.309100385734911</c:v>
                </c:pt>
                <c:pt idx="346">
                  <c:v>15.360071666885261</c:v>
                </c:pt>
                <c:pt idx="347">
                  <c:v>15.271346409458136</c:v>
                </c:pt>
                <c:pt idx="348">
                  <c:v>15.317137650066813</c:v>
                </c:pt>
                <c:pt idx="349">
                  <c:v>15.348072363153248</c:v>
                </c:pt>
                <c:pt idx="350">
                  <c:v>15.418716702424545</c:v>
                </c:pt>
                <c:pt idx="351">
                  <c:v>15.36626872886516</c:v>
                </c:pt>
                <c:pt idx="352">
                  <c:v>15.313409381532274</c:v>
                </c:pt>
                <c:pt idx="353">
                  <c:v>15.346945964919136</c:v>
                </c:pt>
                <c:pt idx="354">
                  <c:v>15.390683720776195</c:v>
                </c:pt>
                <c:pt idx="355">
                  <c:v>15.335042610988515</c:v>
                </c:pt>
                <c:pt idx="356">
                  <c:v>15.350273088857314</c:v>
                </c:pt>
                <c:pt idx="357">
                  <c:v>15.324730659890218</c:v>
                </c:pt>
                <c:pt idx="358">
                  <c:v>15.353108486731989</c:v>
                </c:pt>
                <c:pt idx="359">
                  <c:v>15.288666177166172</c:v>
                </c:pt>
                <c:pt idx="360">
                  <c:v>15.325917537492337</c:v>
                </c:pt>
                <c:pt idx="361">
                  <c:v>15.375964772004027</c:v>
                </c:pt>
                <c:pt idx="362">
                  <c:v>15.391368369676256</c:v>
                </c:pt>
                <c:pt idx="363">
                  <c:v>15.336084717165535</c:v>
                </c:pt>
                <c:pt idx="364">
                  <c:v>15.32275056626338</c:v>
                </c:pt>
                <c:pt idx="365">
                  <c:v>15.342509065501023</c:v>
                </c:pt>
                <c:pt idx="366">
                  <c:v>15.347359088296541</c:v>
                </c:pt>
                <c:pt idx="367">
                  <c:v>15.370265621246242</c:v>
                </c:pt>
                <c:pt idx="368">
                  <c:v>15.359462362945466</c:v>
                </c:pt>
                <c:pt idx="369">
                  <c:v>15.341711312983302</c:v>
                </c:pt>
                <c:pt idx="370">
                  <c:v>15.386979673674023</c:v>
                </c:pt>
                <c:pt idx="371">
                  <c:v>15.349377087503516</c:v>
                </c:pt>
                <c:pt idx="372">
                  <c:v>15.34051115092862</c:v>
                </c:pt>
                <c:pt idx="373">
                  <c:v>15.361430410270701</c:v>
                </c:pt>
                <c:pt idx="374">
                  <c:v>15.361573612733574</c:v>
                </c:pt>
                <c:pt idx="375">
                  <c:v>15.331112570190115</c:v>
                </c:pt>
                <c:pt idx="376">
                  <c:v>15.410675613933407</c:v>
                </c:pt>
                <c:pt idx="377">
                  <c:v>15.3553935871298</c:v>
                </c:pt>
                <c:pt idx="378">
                  <c:v>15.414720414413702</c:v>
                </c:pt>
                <c:pt idx="379">
                  <c:v>15.389811266958443</c:v>
                </c:pt>
                <c:pt idx="380">
                  <c:v>15.350826109159584</c:v>
                </c:pt>
                <c:pt idx="381">
                  <c:v>15.336513080232077</c:v>
                </c:pt>
                <c:pt idx="382">
                  <c:v>15.358562688003074</c:v>
                </c:pt>
                <c:pt idx="383">
                  <c:v>15.412245750854609</c:v>
                </c:pt>
                <c:pt idx="384">
                  <c:v>15.381782054296401</c:v>
                </c:pt>
                <c:pt idx="385">
                  <c:v>15.353350288812093</c:v>
                </c:pt>
                <c:pt idx="386">
                  <c:v>15.32597669049372</c:v>
                </c:pt>
                <c:pt idx="387">
                  <c:v>15.385895530983381</c:v>
                </c:pt>
                <c:pt idx="388">
                  <c:v>15.378179677041105</c:v>
                </c:pt>
                <c:pt idx="389">
                  <c:v>15.358966211110006</c:v>
                </c:pt>
                <c:pt idx="390">
                  <c:v>15.393830623474466</c:v>
                </c:pt>
                <c:pt idx="391">
                  <c:v>15.420232873760559</c:v>
                </c:pt>
                <c:pt idx="392">
                  <c:v>15.474022431724469</c:v>
                </c:pt>
                <c:pt idx="393">
                  <c:v>15.37070564138172</c:v>
                </c:pt>
                <c:pt idx="394">
                  <c:v>15.318936212585106</c:v>
                </c:pt>
                <c:pt idx="395">
                  <c:v>15.391671972690821</c:v>
                </c:pt>
                <c:pt idx="396">
                  <c:v>15.332166009327349</c:v>
                </c:pt>
                <c:pt idx="397">
                  <c:v>15.332928933026057</c:v>
                </c:pt>
                <c:pt idx="398">
                  <c:v>15.340631441657189</c:v>
                </c:pt>
                <c:pt idx="399">
                  <c:v>15.390989924430031</c:v>
                </c:pt>
                <c:pt idx="400">
                  <c:v>15.388366826264575</c:v>
                </c:pt>
                <c:pt idx="401">
                  <c:v>15.362515417319125</c:v>
                </c:pt>
                <c:pt idx="402">
                  <c:v>15.286637681269337</c:v>
                </c:pt>
                <c:pt idx="403">
                  <c:v>15.406269066475158</c:v>
                </c:pt>
                <c:pt idx="404">
                  <c:v>15.376420108905727</c:v>
                </c:pt>
                <c:pt idx="405">
                  <c:v>15.38578926121286</c:v>
                </c:pt>
                <c:pt idx="406">
                  <c:v>15.337778882808447</c:v>
                </c:pt>
                <c:pt idx="407">
                  <c:v>15.330777167251771</c:v>
                </c:pt>
                <c:pt idx="408">
                  <c:v>15.351533682536067</c:v>
                </c:pt>
                <c:pt idx="409">
                  <c:v>15.359762576403396</c:v>
                </c:pt>
                <c:pt idx="410">
                  <c:v>15.424555437406033</c:v>
                </c:pt>
                <c:pt idx="411">
                  <c:v>15.375787375153552</c:v>
                </c:pt>
                <c:pt idx="412">
                  <c:v>15.525677846280942</c:v>
                </c:pt>
                <c:pt idx="413">
                  <c:v>15.36928316365498</c:v>
                </c:pt>
                <c:pt idx="414">
                  <c:v>15.366878971448475</c:v>
                </c:pt>
                <c:pt idx="415">
                  <c:v>15.397514593269191</c:v>
                </c:pt>
                <c:pt idx="416">
                  <c:v>15.402953393656995</c:v>
                </c:pt>
                <c:pt idx="417">
                  <c:v>15.402207111913103</c:v>
                </c:pt>
                <c:pt idx="418">
                  <c:v>15.382316774864773</c:v>
                </c:pt>
                <c:pt idx="419">
                  <c:v>15.360342179368789</c:v>
                </c:pt>
                <c:pt idx="420">
                  <c:v>15.438852869029569</c:v>
                </c:pt>
                <c:pt idx="421">
                  <c:v>15.412313513509606</c:v>
                </c:pt>
                <c:pt idx="422">
                  <c:v>15.388777014528507</c:v>
                </c:pt>
                <c:pt idx="423">
                  <c:v>15.427257221295969</c:v>
                </c:pt>
                <c:pt idx="424">
                  <c:v>15.42649758170605</c:v>
                </c:pt>
                <c:pt idx="425">
                  <c:v>15.377386544278862</c:v>
                </c:pt>
                <c:pt idx="426">
                  <c:v>15.415085098916803</c:v>
                </c:pt>
                <c:pt idx="427">
                  <c:v>15.404661260571885</c:v>
                </c:pt>
                <c:pt idx="428">
                  <c:v>15.427842223220331</c:v>
                </c:pt>
                <c:pt idx="429">
                  <c:v>15.457477373488191</c:v>
                </c:pt>
                <c:pt idx="430">
                  <c:v>15.383235186177645</c:v>
                </c:pt>
                <c:pt idx="431">
                  <c:v>15.427130326790598</c:v>
                </c:pt>
                <c:pt idx="432">
                  <c:v>15.404716255328779</c:v>
                </c:pt>
                <c:pt idx="433">
                  <c:v>15.420682113449471</c:v>
                </c:pt>
                <c:pt idx="434">
                  <c:v>15.44234436698861</c:v>
                </c:pt>
                <c:pt idx="435">
                  <c:v>15.359858991238042</c:v>
                </c:pt>
                <c:pt idx="436">
                  <c:v>15.4403120067839</c:v>
                </c:pt>
                <c:pt idx="437">
                  <c:v>15.404883355617187</c:v>
                </c:pt>
                <c:pt idx="438">
                  <c:v>15.434906770178657</c:v>
                </c:pt>
                <c:pt idx="439">
                  <c:v>15.416848466614411</c:v>
                </c:pt>
                <c:pt idx="440">
                  <c:v>15.372703254908137</c:v>
                </c:pt>
                <c:pt idx="441">
                  <c:v>15.39101394493121</c:v>
                </c:pt>
                <c:pt idx="442">
                  <c:v>15.40887196773747</c:v>
                </c:pt>
                <c:pt idx="443">
                  <c:v>15.416121813466336</c:v>
                </c:pt>
                <c:pt idx="444">
                  <c:v>15.467553510048818</c:v>
                </c:pt>
                <c:pt idx="445">
                  <c:v>15.367013148504045</c:v>
                </c:pt>
                <c:pt idx="446">
                  <c:v>15.380344405481763</c:v>
                </c:pt>
                <c:pt idx="447">
                  <c:v>15.392146475006852</c:v>
                </c:pt>
                <c:pt idx="448">
                  <c:v>15.479862718251143</c:v>
                </c:pt>
                <c:pt idx="449">
                  <c:v>15.411330564799542</c:v>
                </c:pt>
                <c:pt idx="450">
                  <c:v>15.385915139931718</c:v>
                </c:pt>
                <c:pt idx="451">
                  <c:v>15.38315040444629</c:v>
                </c:pt>
                <c:pt idx="452">
                  <c:v>15.377525750557274</c:v>
                </c:pt>
                <c:pt idx="453">
                  <c:v>15.4134314272358</c:v>
                </c:pt>
                <c:pt idx="454">
                  <c:v>15.402289185978288</c:v>
                </c:pt>
                <c:pt idx="455">
                  <c:v>15.303705108649217</c:v>
                </c:pt>
                <c:pt idx="456">
                  <c:v>15.404329784476515</c:v>
                </c:pt>
                <c:pt idx="457">
                  <c:v>15.398293273959665</c:v>
                </c:pt>
                <c:pt idx="458">
                  <c:v>15.43079132195443</c:v>
                </c:pt>
                <c:pt idx="459">
                  <c:v>15.364554909272041</c:v>
                </c:pt>
                <c:pt idx="460">
                  <c:v>15.38262805369749</c:v>
                </c:pt>
                <c:pt idx="461">
                  <c:v>15.44283177943403</c:v>
                </c:pt>
                <c:pt idx="462">
                  <c:v>15.433029748966243</c:v>
                </c:pt>
                <c:pt idx="463">
                  <c:v>15.443938369992763</c:v>
                </c:pt>
                <c:pt idx="464">
                  <c:v>15.425612262762769</c:v>
                </c:pt>
                <c:pt idx="465">
                  <c:v>15.436353848374935</c:v>
                </c:pt>
                <c:pt idx="466">
                  <c:v>15.443097567467253</c:v>
                </c:pt>
                <c:pt idx="467">
                  <c:v>15.449162494529748</c:v>
                </c:pt>
                <c:pt idx="468">
                  <c:v>15.424839568955433</c:v>
                </c:pt>
                <c:pt idx="469">
                  <c:v>15.396997852954689</c:v>
                </c:pt>
                <c:pt idx="470">
                  <c:v>15.40671169352783</c:v>
                </c:pt>
                <c:pt idx="471">
                  <c:v>15.436763177268176</c:v>
                </c:pt>
                <c:pt idx="472">
                  <c:v>15.388846408807208</c:v>
                </c:pt>
                <c:pt idx="473">
                  <c:v>15.393160984639387</c:v>
                </c:pt>
                <c:pt idx="474">
                  <c:v>15.420071931469389</c:v>
                </c:pt>
                <c:pt idx="475">
                  <c:v>15.424022678470836</c:v>
                </c:pt>
                <c:pt idx="476">
                  <c:v>15.430862648079867</c:v>
                </c:pt>
                <c:pt idx="477">
                  <c:v>15.482797842663155</c:v>
                </c:pt>
                <c:pt idx="478">
                  <c:v>15.43967236899573</c:v>
                </c:pt>
                <c:pt idx="479">
                  <c:v>15.532761803958472</c:v>
                </c:pt>
                <c:pt idx="480">
                  <c:v>15.505094740630197</c:v>
                </c:pt>
                <c:pt idx="481">
                  <c:v>15.436214974425525</c:v>
                </c:pt>
                <c:pt idx="482">
                  <c:v>15.484408590823231</c:v>
                </c:pt>
                <c:pt idx="483">
                  <c:v>15.509681747782976</c:v>
                </c:pt>
                <c:pt idx="484">
                  <c:v>15.519935950583609</c:v>
                </c:pt>
                <c:pt idx="485">
                  <c:v>15.495816592225289</c:v>
                </c:pt>
                <c:pt idx="486">
                  <c:v>15.502026368128009</c:v>
                </c:pt>
                <c:pt idx="487">
                  <c:v>15.571704563709496</c:v>
                </c:pt>
                <c:pt idx="488">
                  <c:v>15.52270270761092</c:v>
                </c:pt>
                <c:pt idx="489">
                  <c:v>15.494945100062273</c:v>
                </c:pt>
                <c:pt idx="490">
                  <c:v>15.505062944259027</c:v>
                </c:pt>
                <c:pt idx="491">
                  <c:v>15.507876009725342</c:v>
                </c:pt>
                <c:pt idx="492">
                  <c:v>15.498111759808889</c:v>
                </c:pt>
                <c:pt idx="493">
                  <c:v>15.526429242485111</c:v>
                </c:pt>
                <c:pt idx="494">
                  <c:v>15.509546368938524</c:v>
                </c:pt>
                <c:pt idx="495">
                  <c:v>15.495237638520617</c:v>
                </c:pt>
                <c:pt idx="496">
                  <c:v>15.470726710499429</c:v>
                </c:pt>
                <c:pt idx="497">
                  <c:v>15.512520790968225</c:v>
                </c:pt>
                <c:pt idx="498">
                  <c:v>15.550089794991889</c:v>
                </c:pt>
                <c:pt idx="499">
                  <c:v>15.530108558389443</c:v>
                </c:pt>
                <c:pt idx="500">
                  <c:v>15.490504852031444</c:v>
                </c:pt>
                <c:pt idx="501">
                  <c:v>15.482304829982489</c:v>
                </c:pt>
                <c:pt idx="502">
                  <c:v>15.543037887809396</c:v>
                </c:pt>
                <c:pt idx="503">
                  <c:v>15.594594601117498</c:v>
                </c:pt>
                <c:pt idx="504">
                  <c:v>15.522255638631613</c:v>
                </c:pt>
                <c:pt idx="505">
                  <c:v>15.498956683051714</c:v>
                </c:pt>
                <c:pt idx="506">
                  <c:v>15.408530662038437</c:v>
                </c:pt>
                <c:pt idx="507">
                  <c:v>15.454011601106746</c:v>
                </c:pt>
                <c:pt idx="508">
                  <c:v>15.445695894752253</c:v>
                </c:pt>
                <c:pt idx="509">
                  <c:v>15.470596193453895</c:v>
                </c:pt>
                <c:pt idx="510">
                  <c:v>15.524962492507314</c:v>
                </c:pt>
                <c:pt idx="511">
                  <c:v>15.582921671723481</c:v>
                </c:pt>
                <c:pt idx="512">
                  <c:v>15.491713340065875</c:v>
                </c:pt>
                <c:pt idx="513">
                  <c:v>15.525772347840515</c:v>
                </c:pt>
                <c:pt idx="514">
                  <c:v>15.528372804699018</c:v>
                </c:pt>
                <c:pt idx="515">
                  <c:v>15.506131614899195</c:v>
                </c:pt>
                <c:pt idx="516">
                  <c:v>15.512012721410331</c:v>
                </c:pt>
                <c:pt idx="517">
                  <c:v>15.55359538835965</c:v>
                </c:pt>
                <c:pt idx="518">
                  <c:v>15.543131879010497</c:v>
                </c:pt>
                <c:pt idx="519">
                  <c:v>15.559453843463249</c:v>
                </c:pt>
                <c:pt idx="520">
                  <c:v>15.555929659095426</c:v>
                </c:pt>
                <c:pt idx="521">
                  <c:v>15.510127381181166</c:v>
                </c:pt>
                <c:pt idx="522">
                  <c:v>15.566978890453342</c:v>
                </c:pt>
                <c:pt idx="523">
                  <c:v>15.564888567054386</c:v>
                </c:pt>
                <c:pt idx="524">
                  <c:v>15.780836281557043</c:v>
                </c:pt>
                <c:pt idx="525">
                  <c:v>15.539963530515623</c:v>
                </c:pt>
                <c:pt idx="526">
                  <c:v>15.583726758622594</c:v>
                </c:pt>
                <c:pt idx="527">
                  <c:v>15.501637656214065</c:v>
                </c:pt>
                <c:pt idx="528">
                  <c:v>15.50370091798842</c:v>
                </c:pt>
                <c:pt idx="529">
                  <c:v>15.511075643021865</c:v>
                </c:pt>
                <c:pt idx="530">
                  <c:v>15.479732477532743</c:v>
                </c:pt>
                <c:pt idx="531">
                  <c:v>15.502470859084676</c:v>
                </c:pt>
                <c:pt idx="532">
                  <c:v>15.49336253496398</c:v>
                </c:pt>
                <c:pt idx="533">
                  <c:v>15.496325142568731</c:v>
                </c:pt>
                <c:pt idx="534">
                  <c:v>15.504833784287039</c:v>
                </c:pt>
                <c:pt idx="535">
                  <c:v>15.509908090527386</c:v>
                </c:pt>
                <c:pt idx="536">
                  <c:v>15.48251997087368</c:v>
                </c:pt>
                <c:pt idx="537">
                  <c:v>15.488940163099151</c:v>
                </c:pt>
                <c:pt idx="538">
                  <c:v>15.498765926343255</c:v>
                </c:pt>
                <c:pt idx="539">
                  <c:v>15.51447808311174</c:v>
                </c:pt>
                <c:pt idx="540">
                  <c:v>15.485685452673906</c:v>
                </c:pt>
                <c:pt idx="541">
                  <c:v>15.523085970260835</c:v>
                </c:pt>
                <c:pt idx="542">
                  <c:v>15.486899783558799</c:v>
                </c:pt>
                <c:pt idx="543">
                  <c:v>15.532888441729497</c:v>
                </c:pt>
                <c:pt idx="544">
                  <c:v>15.536995811137638</c:v>
                </c:pt>
                <c:pt idx="545">
                  <c:v>15.52561591435599</c:v>
                </c:pt>
                <c:pt idx="546">
                  <c:v>15.553518612907689</c:v>
                </c:pt>
                <c:pt idx="547">
                  <c:v>15.502017890235569</c:v>
                </c:pt>
                <c:pt idx="548">
                  <c:v>15.516334788820016</c:v>
                </c:pt>
                <c:pt idx="549">
                  <c:v>15.502001449038584</c:v>
                </c:pt>
                <c:pt idx="550">
                  <c:v>15.522191250650302</c:v>
                </c:pt>
                <c:pt idx="551">
                  <c:v>15.498150548577119</c:v>
                </c:pt>
                <c:pt idx="552">
                  <c:v>15.51268805489944</c:v>
                </c:pt>
                <c:pt idx="553">
                  <c:v>15.52130114002332</c:v>
                </c:pt>
                <c:pt idx="554">
                  <c:v>15.480136894286778</c:v>
                </c:pt>
                <c:pt idx="555">
                  <c:v>15.534883252851008</c:v>
                </c:pt>
                <c:pt idx="556">
                  <c:v>15.563734560965191</c:v>
                </c:pt>
                <c:pt idx="557">
                  <c:v>15.643755437416912</c:v>
                </c:pt>
                <c:pt idx="558">
                  <c:v>15.529561499947183</c:v>
                </c:pt>
                <c:pt idx="559">
                  <c:v>15.532010266171895</c:v>
                </c:pt>
                <c:pt idx="560">
                  <c:v>15.556813074296787</c:v>
                </c:pt>
                <c:pt idx="561">
                  <c:v>15.554635288077193</c:v>
                </c:pt>
                <c:pt idx="562">
                  <c:v>15.555837840844147</c:v>
                </c:pt>
                <c:pt idx="563">
                  <c:v>15.527115948154632</c:v>
                </c:pt>
                <c:pt idx="564">
                  <c:v>15.546346745042786</c:v>
                </c:pt>
                <c:pt idx="565">
                  <c:v>15.524901530633381</c:v>
                </c:pt>
                <c:pt idx="566">
                  <c:v>15.577443348990009</c:v>
                </c:pt>
                <c:pt idx="567">
                  <c:v>15.517851057155369</c:v>
                </c:pt>
                <c:pt idx="568">
                  <c:v>15.591842086865046</c:v>
                </c:pt>
                <c:pt idx="569">
                  <c:v>15.553223622172689</c:v>
                </c:pt>
                <c:pt idx="570">
                  <c:v>15.546038129916496</c:v>
                </c:pt>
                <c:pt idx="571">
                  <c:v>15.546860212972719</c:v>
                </c:pt>
                <c:pt idx="572">
                  <c:v>15.569112177139473</c:v>
                </c:pt>
                <c:pt idx="573">
                  <c:v>15.5356000133847</c:v>
                </c:pt>
                <c:pt idx="574">
                  <c:v>15.564953742484271</c:v>
                </c:pt>
                <c:pt idx="575">
                  <c:v>15.576557852463166</c:v>
                </c:pt>
                <c:pt idx="576">
                  <c:v>15.567717006962344</c:v>
                </c:pt>
                <c:pt idx="577">
                  <c:v>15.575190271539277</c:v>
                </c:pt>
                <c:pt idx="578">
                  <c:v>15.536740857559957</c:v>
                </c:pt>
                <c:pt idx="579">
                  <c:v>15.60389839375091</c:v>
                </c:pt>
                <c:pt idx="580">
                  <c:v>15.598708534026207</c:v>
                </c:pt>
                <c:pt idx="581">
                  <c:v>15.552417437292759</c:v>
                </c:pt>
                <c:pt idx="582">
                  <c:v>15.625893601066632</c:v>
                </c:pt>
                <c:pt idx="583">
                  <c:v>15.580149400885505</c:v>
                </c:pt>
                <c:pt idx="584">
                  <c:v>15.612028956980664</c:v>
                </c:pt>
                <c:pt idx="585">
                  <c:v>15.595739741953256</c:v>
                </c:pt>
                <c:pt idx="586">
                  <c:v>15.591000941586838</c:v>
                </c:pt>
                <c:pt idx="587">
                  <c:v>15.55588921468391</c:v>
                </c:pt>
                <c:pt idx="588">
                  <c:v>15.54487027752088</c:v>
                </c:pt>
                <c:pt idx="589">
                  <c:v>15.584714270444744</c:v>
                </c:pt>
                <c:pt idx="590">
                  <c:v>15.526676432261331</c:v>
                </c:pt>
                <c:pt idx="591">
                  <c:v>15.536941951513528</c:v>
                </c:pt>
                <c:pt idx="592">
                  <c:v>15.552301062555298</c:v>
                </c:pt>
                <c:pt idx="593">
                  <c:v>15.547919754697743</c:v>
                </c:pt>
                <c:pt idx="594">
                  <c:v>15.513608550417779</c:v>
                </c:pt>
                <c:pt idx="595">
                  <c:v>15.520025870660861</c:v>
                </c:pt>
                <c:pt idx="596">
                  <c:v>15.643356004656141</c:v>
                </c:pt>
                <c:pt idx="597">
                  <c:v>15.564808686899823</c:v>
                </c:pt>
                <c:pt idx="598">
                  <c:v>15.517036543277184</c:v>
                </c:pt>
                <c:pt idx="599">
                  <c:v>15.564809409028172</c:v>
                </c:pt>
                <c:pt idx="600">
                  <c:v>15.493564849397551</c:v>
                </c:pt>
                <c:pt idx="601">
                  <c:v>15.501810681177512</c:v>
                </c:pt>
                <c:pt idx="602">
                  <c:v>15.528714202126402</c:v>
                </c:pt>
                <c:pt idx="603">
                  <c:v>15.510906240839804</c:v>
                </c:pt>
                <c:pt idx="604">
                  <c:v>15.562162216941164</c:v>
                </c:pt>
                <c:pt idx="605">
                  <c:v>15.543431421412116</c:v>
                </c:pt>
                <c:pt idx="606">
                  <c:v>15.543716578305721</c:v>
                </c:pt>
                <c:pt idx="607">
                  <c:v>15.483603821027792</c:v>
                </c:pt>
                <c:pt idx="608">
                  <c:v>15.583800053447449</c:v>
                </c:pt>
                <c:pt idx="609">
                  <c:v>15.572401955623409</c:v>
                </c:pt>
                <c:pt idx="610">
                  <c:v>15.528367686985321</c:v>
                </c:pt>
                <c:pt idx="611">
                  <c:v>15.559947117809891</c:v>
                </c:pt>
                <c:pt idx="612">
                  <c:v>15.522033908681696</c:v>
                </c:pt>
                <c:pt idx="613">
                  <c:v>15.52685802571199</c:v>
                </c:pt>
                <c:pt idx="614">
                  <c:v>15.608009566172836</c:v>
                </c:pt>
                <c:pt idx="615">
                  <c:v>15.652943638113292</c:v>
                </c:pt>
                <c:pt idx="616">
                  <c:v>15.576389292878959</c:v>
                </c:pt>
                <c:pt idx="617">
                  <c:v>15.540580132210115</c:v>
                </c:pt>
                <c:pt idx="618">
                  <c:v>15.507862080548128</c:v>
                </c:pt>
                <c:pt idx="619">
                  <c:v>15.537020894125039</c:v>
                </c:pt>
                <c:pt idx="620">
                  <c:v>15.552147488357438</c:v>
                </c:pt>
                <c:pt idx="621">
                  <c:v>15.542836030290175</c:v>
                </c:pt>
                <c:pt idx="622">
                  <c:v>15.579670361194099</c:v>
                </c:pt>
                <c:pt idx="623">
                  <c:v>15.552044133469028</c:v>
                </c:pt>
                <c:pt idx="624">
                  <c:v>15.517948577946562</c:v>
                </c:pt>
                <c:pt idx="625">
                  <c:v>15.526195688082936</c:v>
                </c:pt>
                <c:pt idx="626">
                  <c:v>15.527139189020467</c:v>
                </c:pt>
                <c:pt idx="627">
                  <c:v>15.548966464486337</c:v>
                </c:pt>
                <c:pt idx="628">
                  <c:v>15.533747923363007</c:v>
                </c:pt>
                <c:pt idx="629">
                  <c:v>15.523385323965158</c:v>
                </c:pt>
                <c:pt idx="630">
                  <c:v>15.546847569143459</c:v>
                </c:pt>
                <c:pt idx="631">
                  <c:v>15.494905412670423</c:v>
                </c:pt>
                <c:pt idx="632">
                  <c:v>15.513439643828093</c:v>
                </c:pt>
                <c:pt idx="633">
                  <c:v>15.529005972808772</c:v>
                </c:pt>
                <c:pt idx="634">
                  <c:v>15.593294222462148</c:v>
                </c:pt>
                <c:pt idx="635">
                  <c:v>15.556360932231216</c:v>
                </c:pt>
                <c:pt idx="636">
                  <c:v>15.489327535686224</c:v>
                </c:pt>
                <c:pt idx="637">
                  <c:v>15.539210042393785</c:v>
                </c:pt>
                <c:pt idx="638">
                  <c:v>15.537439968552645</c:v>
                </c:pt>
                <c:pt idx="639">
                  <c:v>15.580827930003052</c:v>
                </c:pt>
                <c:pt idx="640">
                  <c:v>15.524540533717225</c:v>
                </c:pt>
                <c:pt idx="641">
                  <c:v>15.543791266934354</c:v>
                </c:pt>
                <c:pt idx="642">
                  <c:v>15.579389605241845</c:v>
                </c:pt>
                <c:pt idx="643">
                  <c:v>15.541693977590681</c:v>
                </c:pt>
                <c:pt idx="644">
                  <c:v>15.579757439236644</c:v>
                </c:pt>
                <c:pt idx="645">
                  <c:v>15.550974142187663</c:v>
                </c:pt>
                <c:pt idx="646">
                  <c:v>15.537160523028307</c:v>
                </c:pt>
                <c:pt idx="647">
                  <c:v>15.546652056484092</c:v>
                </c:pt>
                <c:pt idx="648">
                  <c:v>15.592132664254445</c:v>
                </c:pt>
                <c:pt idx="649">
                  <c:v>15.584160252901926</c:v>
                </c:pt>
                <c:pt idx="650">
                  <c:v>15.649312755032916</c:v>
                </c:pt>
                <c:pt idx="651">
                  <c:v>15.642133989614509</c:v>
                </c:pt>
                <c:pt idx="652">
                  <c:v>15.623930976333181</c:v>
                </c:pt>
                <c:pt idx="653">
                  <c:v>15.54396836347923</c:v>
                </c:pt>
                <c:pt idx="654">
                  <c:v>15.557156876220869</c:v>
                </c:pt>
                <c:pt idx="655">
                  <c:v>15.568641070657947</c:v>
                </c:pt>
                <c:pt idx="656">
                  <c:v>15.560942302844007</c:v>
                </c:pt>
                <c:pt idx="657">
                  <c:v>15.598247487824633</c:v>
                </c:pt>
                <c:pt idx="658">
                  <c:v>15.648660578751617</c:v>
                </c:pt>
                <c:pt idx="659">
                  <c:v>15.60854049488117</c:v>
                </c:pt>
                <c:pt idx="660">
                  <c:v>15.608159717121831</c:v>
                </c:pt>
                <c:pt idx="661">
                  <c:v>15.624267810498475</c:v>
                </c:pt>
                <c:pt idx="662">
                  <c:v>15.602635654898895</c:v>
                </c:pt>
                <c:pt idx="663">
                  <c:v>15.617374821170399</c:v>
                </c:pt>
                <c:pt idx="664">
                  <c:v>15.563108490575027</c:v>
                </c:pt>
                <c:pt idx="665">
                  <c:v>15.560265872108975</c:v>
                </c:pt>
                <c:pt idx="666">
                  <c:v>15.611269838081736</c:v>
                </c:pt>
                <c:pt idx="667">
                  <c:v>15.59880409351994</c:v>
                </c:pt>
                <c:pt idx="668">
                  <c:v>15.621385677538862</c:v>
                </c:pt>
                <c:pt idx="669">
                  <c:v>15.559096919760943</c:v>
                </c:pt>
                <c:pt idx="670">
                  <c:v>15.562411610549011</c:v>
                </c:pt>
                <c:pt idx="671">
                  <c:v>15.520939954518504</c:v>
                </c:pt>
                <c:pt idx="672">
                  <c:v>15.583338246097455</c:v>
                </c:pt>
                <c:pt idx="673">
                  <c:v>15.618027322168174</c:v>
                </c:pt>
                <c:pt idx="674">
                  <c:v>15.573092407832448</c:v>
                </c:pt>
                <c:pt idx="675">
                  <c:v>15.570886021561643</c:v>
                </c:pt>
                <c:pt idx="676">
                  <c:v>15.617446983267666</c:v>
                </c:pt>
                <c:pt idx="677">
                  <c:v>15.580485976274177</c:v>
                </c:pt>
                <c:pt idx="678">
                  <c:v>15.583605313849731</c:v>
                </c:pt>
                <c:pt idx="679">
                  <c:v>15.571819648273738</c:v>
                </c:pt>
                <c:pt idx="680">
                  <c:v>15.62850589688901</c:v>
                </c:pt>
                <c:pt idx="681">
                  <c:v>15.562375079076428</c:v>
                </c:pt>
                <c:pt idx="682">
                  <c:v>15.602237914159158</c:v>
                </c:pt>
                <c:pt idx="683">
                  <c:v>15.575436451297699</c:v>
                </c:pt>
                <c:pt idx="684">
                  <c:v>15.544164048737896</c:v>
                </c:pt>
                <c:pt idx="685">
                  <c:v>15.549023203749956</c:v>
                </c:pt>
                <c:pt idx="686">
                  <c:v>15.607542257478872</c:v>
                </c:pt>
                <c:pt idx="687">
                  <c:v>15.563408809135495</c:v>
                </c:pt>
                <c:pt idx="688">
                  <c:v>15.596358982341219</c:v>
                </c:pt>
                <c:pt idx="689">
                  <c:v>15.539630943023599</c:v>
                </c:pt>
                <c:pt idx="690">
                  <c:v>15.533393852760458</c:v>
                </c:pt>
                <c:pt idx="691">
                  <c:v>15.558104222321401</c:v>
                </c:pt>
                <c:pt idx="692">
                  <c:v>15.575944767623838</c:v>
                </c:pt>
                <c:pt idx="693">
                  <c:v>15.652167051623893</c:v>
                </c:pt>
                <c:pt idx="694">
                  <c:v>15.582553966713213</c:v>
                </c:pt>
                <c:pt idx="695">
                  <c:v>15.577463336904291</c:v>
                </c:pt>
                <c:pt idx="696">
                  <c:v>15.57998463188725</c:v>
                </c:pt>
                <c:pt idx="697">
                  <c:v>15.52799131787874</c:v>
                </c:pt>
                <c:pt idx="698">
                  <c:v>15.619206403810002</c:v>
                </c:pt>
                <c:pt idx="699">
                  <c:v>15.559584470980116</c:v>
                </c:pt>
                <c:pt idx="700">
                  <c:v>15.574604858490712</c:v>
                </c:pt>
                <c:pt idx="701">
                  <c:v>15.532489368330559</c:v>
                </c:pt>
                <c:pt idx="702">
                  <c:v>15.536721482925506</c:v>
                </c:pt>
                <c:pt idx="703">
                  <c:v>15.657898844332614</c:v>
                </c:pt>
                <c:pt idx="704">
                  <c:v>15.65949521818173</c:v>
                </c:pt>
                <c:pt idx="705">
                  <c:v>15.596894294577909</c:v>
                </c:pt>
                <c:pt idx="706">
                  <c:v>15.60843260210439</c:v>
                </c:pt>
                <c:pt idx="707">
                  <c:v>15.531398743525148</c:v>
                </c:pt>
                <c:pt idx="708">
                  <c:v>15.559618385861507</c:v>
                </c:pt>
                <c:pt idx="709">
                  <c:v>15.674889858105479</c:v>
                </c:pt>
                <c:pt idx="710">
                  <c:v>15.591802577422364</c:v>
                </c:pt>
                <c:pt idx="711">
                  <c:v>15.614111081408437</c:v>
                </c:pt>
                <c:pt idx="712">
                  <c:v>15.565108023841271</c:v>
                </c:pt>
                <c:pt idx="713">
                  <c:v>15.560330673401053</c:v>
                </c:pt>
                <c:pt idx="714">
                  <c:v>15.582790356649005</c:v>
                </c:pt>
                <c:pt idx="715">
                  <c:v>15.607070691828593</c:v>
                </c:pt>
                <c:pt idx="716">
                  <c:v>15.585485540930582</c:v>
                </c:pt>
                <c:pt idx="717">
                  <c:v>15.644564597114428</c:v>
                </c:pt>
                <c:pt idx="718">
                  <c:v>15.564772706202112</c:v>
                </c:pt>
                <c:pt idx="719">
                  <c:v>15.638425879182435</c:v>
                </c:pt>
                <c:pt idx="720">
                  <c:v>15.640906797073951</c:v>
                </c:pt>
                <c:pt idx="721">
                  <c:v>15.650092477976138</c:v>
                </c:pt>
                <c:pt idx="722">
                  <c:v>15.550657080642306</c:v>
                </c:pt>
                <c:pt idx="723">
                  <c:v>15.580209564169234</c:v>
                </c:pt>
                <c:pt idx="724">
                  <c:v>15.572020826985788</c:v>
                </c:pt>
                <c:pt idx="725">
                  <c:v>15.608057696866917</c:v>
                </c:pt>
                <c:pt idx="726">
                  <c:v>15.618731689169293</c:v>
                </c:pt>
                <c:pt idx="727">
                  <c:v>15.630862827887258</c:v>
                </c:pt>
                <c:pt idx="728">
                  <c:v>15.641169961226773</c:v>
                </c:pt>
                <c:pt idx="729">
                  <c:v>15.57587881586784</c:v>
                </c:pt>
                <c:pt idx="730">
                  <c:v>15.572682362687493</c:v>
                </c:pt>
                <c:pt idx="731">
                  <c:v>15.548470118355585</c:v>
                </c:pt>
                <c:pt idx="732">
                  <c:v>15.63249866118638</c:v>
                </c:pt>
                <c:pt idx="733">
                  <c:v>15.554875054867727</c:v>
                </c:pt>
                <c:pt idx="734">
                  <c:v>15.598379895443019</c:v>
                </c:pt>
                <c:pt idx="735">
                  <c:v>15.559442293797199</c:v>
                </c:pt>
                <c:pt idx="736">
                  <c:v>15.602514358803893</c:v>
                </c:pt>
                <c:pt idx="737">
                  <c:v>15.630403693220263</c:v>
                </c:pt>
                <c:pt idx="738">
                  <c:v>15.611571800826976</c:v>
                </c:pt>
                <c:pt idx="739">
                  <c:v>15.62203755319455</c:v>
                </c:pt>
                <c:pt idx="740">
                  <c:v>15.652714023015761</c:v>
                </c:pt>
                <c:pt idx="741">
                  <c:v>15.614678835454587</c:v>
                </c:pt>
                <c:pt idx="742">
                  <c:v>15.514430402610538</c:v>
                </c:pt>
                <c:pt idx="743">
                  <c:v>15.551652541176889</c:v>
                </c:pt>
                <c:pt idx="744">
                  <c:v>15.552619296444496</c:v>
                </c:pt>
                <c:pt idx="745">
                  <c:v>15.638836459026971</c:v>
                </c:pt>
                <c:pt idx="746">
                  <c:v>15.61776845115279</c:v>
                </c:pt>
                <c:pt idx="747">
                  <c:v>15.681597627266569</c:v>
                </c:pt>
                <c:pt idx="748">
                  <c:v>15.600016212778302</c:v>
                </c:pt>
                <c:pt idx="749">
                  <c:v>15.608945051257447</c:v>
                </c:pt>
                <c:pt idx="750">
                  <c:v>15.646914693402669</c:v>
                </c:pt>
                <c:pt idx="751">
                  <c:v>15.67970152288458</c:v>
                </c:pt>
                <c:pt idx="752">
                  <c:v>15.571909642338358</c:v>
                </c:pt>
                <c:pt idx="753">
                  <c:v>15.546667911001604</c:v>
                </c:pt>
                <c:pt idx="754">
                  <c:v>15.574265804375358</c:v>
                </c:pt>
                <c:pt idx="755">
                  <c:v>15.579097606921628</c:v>
                </c:pt>
                <c:pt idx="756">
                  <c:v>15.558855016758642</c:v>
                </c:pt>
                <c:pt idx="757">
                  <c:v>15.616183206737686</c:v>
                </c:pt>
                <c:pt idx="758">
                  <c:v>15.615088620555635</c:v>
                </c:pt>
                <c:pt idx="759">
                  <c:v>15.65288157467463</c:v>
                </c:pt>
                <c:pt idx="760">
                  <c:v>15.611105228393177</c:v>
                </c:pt>
                <c:pt idx="761">
                  <c:v>15.594555563564969</c:v>
                </c:pt>
                <c:pt idx="762">
                  <c:v>15.614506798183296</c:v>
                </c:pt>
                <c:pt idx="763">
                  <c:v>15.606330999083527</c:v>
                </c:pt>
                <c:pt idx="764">
                  <c:v>15.578504337147617</c:v>
                </c:pt>
                <c:pt idx="765">
                  <c:v>15.636004047505427</c:v>
                </c:pt>
                <c:pt idx="766">
                  <c:v>15.620991149988972</c:v>
                </c:pt>
                <c:pt idx="767">
                  <c:v>15.568214863604794</c:v>
                </c:pt>
                <c:pt idx="768">
                  <c:v>15.619945132497495</c:v>
                </c:pt>
                <c:pt idx="769">
                  <c:v>15.574923882728699</c:v>
                </c:pt>
                <c:pt idx="770">
                  <c:v>15.646805624485395</c:v>
                </c:pt>
                <c:pt idx="771">
                  <c:v>15.650816185096916</c:v>
                </c:pt>
                <c:pt idx="772">
                  <c:v>15.617170107113663</c:v>
                </c:pt>
                <c:pt idx="773">
                  <c:v>15.598181393216207</c:v>
                </c:pt>
                <c:pt idx="774">
                  <c:v>15.616807733310877</c:v>
                </c:pt>
                <c:pt idx="775">
                  <c:v>15.637581617533421</c:v>
                </c:pt>
                <c:pt idx="776">
                  <c:v>15.567695823499028</c:v>
                </c:pt>
                <c:pt idx="777">
                  <c:v>15.609900305008582</c:v>
                </c:pt>
                <c:pt idx="778">
                  <c:v>15.574042342457185</c:v>
                </c:pt>
                <c:pt idx="779">
                  <c:v>15.545974044205197</c:v>
                </c:pt>
                <c:pt idx="780">
                  <c:v>15.587840037399873</c:v>
                </c:pt>
                <c:pt idx="781">
                  <c:v>15.595996093274211</c:v>
                </c:pt>
                <c:pt idx="782">
                  <c:v>15.587019679105278</c:v>
                </c:pt>
                <c:pt idx="783">
                  <c:v>15.639044556594985</c:v>
                </c:pt>
                <c:pt idx="784">
                  <c:v>15.586340561512031</c:v>
                </c:pt>
                <c:pt idx="785">
                  <c:v>15.617660210698956</c:v>
                </c:pt>
                <c:pt idx="786">
                  <c:v>15.605575772854429</c:v>
                </c:pt>
                <c:pt idx="787">
                  <c:v>15.629447780453798</c:v>
                </c:pt>
                <c:pt idx="788">
                  <c:v>15.598816120234355</c:v>
                </c:pt>
                <c:pt idx="789">
                  <c:v>15.624506943461308</c:v>
                </c:pt>
                <c:pt idx="790">
                  <c:v>15.592398570490264</c:v>
                </c:pt>
                <c:pt idx="791">
                  <c:v>15.586651578825894</c:v>
                </c:pt>
                <c:pt idx="792">
                  <c:v>15.621791060724936</c:v>
                </c:pt>
                <c:pt idx="793">
                  <c:v>15.631169107763021</c:v>
                </c:pt>
                <c:pt idx="794">
                  <c:v>15.638180506859278</c:v>
                </c:pt>
                <c:pt idx="795">
                  <c:v>15.598173615011804</c:v>
                </c:pt>
                <c:pt idx="796">
                  <c:v>15.612731475567889</c:v>
                </c:pt>
                <c:pt idx="797">
                  <c:v>15.65929107331606</c:v>
                </c:pt>
                <c:pt idx="798">
                  <c:v>15.637775041650771</c:v>
                </c:pt>
                <c:pt idx="799">
                  <c:v>15.610920394498253</c:v>
                </c:pt>
                <c:pt idx="800">
                  <c:v>15.600316244486592</c:v>
                </c:pt>
                <c:pt idx="801">
                  <c:v>15.634052285527824</c:v>
                </c:pt>
                <c:pt idx="802">
                  <c:v>15.636571761121981</c:v>
                </c:pt>
                <c:pt idx="803">
                  <c:v>15.627330265985799</c:v>
                </c:pt>
                <c:pt idx="804">
                  <c:v>15.645167123352632</c:v>
                </c:pt>
                <c:pt idx="805">
                  <c:v>15.642651048060827</c:v>
                </c:pt>
                <c:pt idx="806">
                  <c:v>15.604552653854139</c:v>
                </c:pt>
                <c:pt idx="807">
                  <c:v>15.60746535187284</c:v>
                </c:pt>
                <c:pt idx="808">
                  <c:v>15.627485561190984</c:v>
                </c:pt>
                <c:pt idx="809">
                  <c:v>15.630048250955486</c:v>
                </c:pt>
                <c:pt idx="810">
                  <c:v>15.641058727023117</c:v>
                </c:pt>
                <c:pt idx="811">
                  <c:v>15.637875095158197</c:v>
                </c:pt>
                <c:pt idx="812">
                  <c:v>15.639443165264671</c:v>
                </c:pt>
                <c:pt idx="813">
                  <c:v>15.616142103818222</c:v>
                </c:pt>
                <c:pt idx="814">
                  <c:v>15.688219625407752</c:v>
                </c:pt>
                <c:pt idx="815">
                  <c:v>15.716666832028979</c:v>
                </c:pt>
                <c:pt idx="816">
                  <c:v>15.668400386524208</c:v>
                </c:pt>
                <c:pt idx="817">
                  <c:v>15.695848801336991</c:v>
                </c:pt>
                <c:pt idx="818">
                  <c:v>15.67089096162281</c:v>
                </c:pt>
                <c:pt idx="819">
                  <c:v>15.721147930882871</c:v>
                </c:pt>
                <c:pt idx="820">
                  <c:v>15.67370005898999</c:v>
                </c:pt>
                <c:pt idx="821">
                  <c:v>15.710121423472648</c:v>
                </c:pt>
                <c:pt idx="822">
                  <c:v>15.731868181130798</c:v>
                </c:pt>
                <c:pt idx="823">
                  <c:v>15.642670274423102</c:v>
                </c:pt>
                <c:pt idx="824">
                  <c:v>15.709206587216526</c:v>
                </c:pt>
                <c:pt idx="825">
                  <c:v>15.691710729976274</c:v>
                </c:pt>
                <c:pt idx="826">
                  <c:v>15.715710465305445</c:v>
                </c:pt>
                <c:pt idx="827">
                  <c:v>15.733201610238195</c:v>
                </c:pt>
                <c:pt idx="828">
                  <c:v>15.651840656688096</c:v>
                </c:pt>
                <c:pt idx="829">
                  <c:v>15.658753221805689</c:v>
                </c:pt>
                <c:pt idx="830">
                  <c:v>15.662345657469315</c:v>
                </c:pt>
                <c:pt idx="831">
                  <c:v>15.640446849241844</c:v>
                </c:pt>
                <c:pt idx="832">
                  <c:v>15.671105507182791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277-480B-B4A6-B63F78DC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972368"/>
        <c:axId val="863974000"/>
      </c:scatterChart>
      <c:valAx>
        <c:axId val="863972368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baseline="0" dirty="0">
                    <a:effectLst/>
                  </a:rPr>
                  <a:t>Time [min]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7759758907737937"/>
              <c:y val="0.939125908870529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74000"/>
        <c:crosses val="autoZero"/>
        <c:crossBetween val="midCat"/>
        <c:majorUnit val="60"/>
        <c:minorUnit val="30"/>
      </c:valAx>
      <c:valAx>
        <c:axId val="863974000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baseline="0" dirty="0">
                    <a:effectLst/>
                  </a:rPr>
                  <a:t>Interfacial Tension </a:t>
                </a:r>
                <a:r>
                  <a:rPr lang="en-US" sz="1800" b="0" i="0" baseline="0" noProof="0" dirty="0">
                    <a:effectLst/>
                  </a:rPr>
                  <a:t>T</a:t>
                </a:r>
                <a:r>
                  <a:rPr lang="en-US" sz="1800" b="0" i="0" baseline="-25000" noProof="0" dirty="0">
                    <a:effectLst/>
                  </a:rPr>
                  <a:t>s</a:t>
                </a:r>
                <a:r>
                  <a:rPr lang="en-US" sz="1800" b="0" i="0" baseline="0" noProof="0" dirty="0">
                    <a:effectLst/>
                  </a:rPr>
                  <a:t> [mN/m</a:t>
                </a:r>
                <a:r>
                  <a:rPr lang="en-US" sz="1800" b="0" i="0" baseline="0" dirty="0">
                    <a:effectLst/>
                  </a:rPr>
                  <a:t>]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600927811350314E-2"/>
              <c:y val="0.158821986425380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72368"/>
        <c:crosses val="autoZero"/>
        <c:crossBetween val="midCat"/>
        <c:majorUnit val="10"/>
        <c:minorUnit val="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4559208593369"/>
          <c:y val="2.1722222222222223E-2"/>
          <c:w val="0.84711009607273291"/>
          <c:h val="0.78814318334517464"/>
        </c:manualLayout>
      </c:layout>
      <c:scatterChart>
        <c:scatterStyle val="lineMarker"/>
        <c:varyColors val="0"/>
        <c:ser>
          <c:idx val="3"/>
          <c:order val="0"/>
          <c:tx>
            <c:v>Volume Injected</c:v>
          </c:tx>
          <c:spPr>
            <a:ln w="19050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'0.25 1x10-4(LF rerun)'!$A$2:$A$668</c:f>
              <c:numCache>
                <c:formatCode>General</c:formatCode>
                <c:ptCount val="667"/>
                <c:pt idx="0">
                  <c:v>0</c:v>
                </c:pt>
                <c:pt idx="1">
                  <c:v>0.35992971666666662</c:v>
                </c:pt>
                <c:pt idx="2">
                  <c:v>0.71985935000000001</c:v>
                </c:pt>
                <c:pt idx="3">
                  <c:v>1.0797914499999999</c:v>
                </c:pt>
                <c:pt idx="4">
                  <c:v>1.4397181999999999</c:v>
                </c:pt>
                <c:pt idx="5">
                  <c:v>1.7996477833333333</c:v>
                </c:pt>
                <c:pt idx="6">
                  <c:v>2.1595775499999998</c:v>
                </c:pt>
                <c:pt idx="7">
                  <c:v>2.5195069666666665</c:v>
                </c:pt>
                <c:pt idx="8">
                  <c:v>2.879436333333333</c:v>
                </c:pt>
                <c:pt idx="9">
                  <c:v>3.2393658333333328</c:v>
                </c:pt>
                <c:pt idx="10">
                  <c:v>3.5992955666666666</c:v>
                </c:pt>
                <c:pt idx="11">
                  <c:v>3.9592254333333328</c:v>
                </c:pt>
                <c:pt idx="12">
                  <c:v>4.3191546499999998</c:v>
                </c:pt>
                <c:pt idx="13">
                  <c:v>4.6790875999999999</c:v>
                </c:pt>
                <c:pt idx="14">
                  <c:v>5.0390138000000002</c:v>
                </c:pt>
                <c:pt idx="15">
                  <c:v>5.3989448833333329</c:v>
                </c:pt>
                <c:pt idx="16">
                  <c:v>5.7588724999999998</c:v>
                </c:pt>
                <c:pt idx="17">
                  <c:v>6.1188022166666665</c:v>
                </c:pt>
                <c:pt idx="18">
                  <c:v>6.4787315999999997</c:v>
                </c:pt>
                <c:pt idx="19">
                  <c:v>6.8386613333333335</c:v>
                </c:pt>
                <c:pt idx="20">
                  <c:v>7.1985913666666663</c:v>
                </c:pt>
                <c:pt idx="21">
                  <c:v>7.5585203333333331</c:v>
                </c:pt>
                <c:pt idx="22">
                  <c:v>7.9184497166666663</c:v>
                </c:pt>
                <c:pt idx="23">
                  <c:v>8.2783804166666659</c:v>
                </c:pt>
                <c:pt idx="24">
                  <c:v>8.6383087833333327</c:v>
                </c:pt>
                <c:pt idx="25">
                  <c:v>8.9982385000000011</c:v>
                </c:pt>
                <c:pt idx="26">
                  <c:v>9.3581678499999992</c:v>
                </c:pt>
                <c:pt idx="27">
                  <c:v>9.7180973999999996</c:v>
                </c:pt>
                <c:pt idx="28">
                  <c:v>10.078027233333332</c:v>
                </c:pt>
                <c:pt idx="29">
                  <c:v>10.437957983333332</c:v>
                </c:pt>
                <c:pt idx="30">
                  <c:v>10.797886216666665</c:v>
                </c:pt>
                <c:pt idx="31">
                  <c:v>11.157815583333333</c:v>
                </c:pt>
                <c:pt idx="32">
                  <c:v>11.517745333333332</c:v>
                </c:pt>
                <c:pt idx="33">
                  <c:v>11.877674566666666</c:v>
                </c:pt>
                <c:pt idx="34">
                  <c:v>12.23760425</c:v>
                </c:pt>
                <c:pt idx="35">
                  <c:v>12.597534516666665</c:v>
                </c:pt>
                <c:pt idx="36">
                  <c:v>12.957463249999998</c:v>
                </c:pt>
                <c:pt idx="37">
                  <c:v>13.317392733333332</c:v>
                </c:pt>
                <c:pt idx="38">
                  <c:v>13.677322266666666</c:v>
                </c:pt>
                <c:pt idx="39">
                  <c:v>14.037252333333333</c:v>
                </c:pt>
                <c:pt idx="40">
                  <c:v>14.397184133333333</c:v>
                </c:pt>
                <c:pt idx="41">
                  <c:v>14.757113216666665</c:v>
                </c:pt>
                <c:pt idx="42">
                  <c:v>15.117044483333332</c:v>
                </c:pt>
                <c:pt idx="43">
                  <c:v>15.476970333333332</c:v>
                </c:pt>
                <c:pt idx="44">
                  <c:v>15.836900899999998</c:v>
                </c:pt>
                <c:pt idx="45">
                  <c:v>16.19682895</c:v>
                </c:pt>
                <c:pt idx="46">
                  <c:v>16.55675845</c:v>
                </c:pt>
                <c:pt idx="47">
                  <c:v>16.91668855</c:v>
                </c:pt>
                <c:pt idx="48">
                  <c:v>17.276617516666665</c:v>
                </c:pt>
                <c:pt idx="49">
                  <c:v>17.636547316666668</c:v>
                </c:pt>
                <c:pt idx="50">
                  <c:v>17.996476516666668</c:v>
                </c:pt>
                <c:pt idx="51">
                  <c:v>18.356406</c:v>
                </c:pt>
                <c:pt idx="52">
                  <c:v>18.716335833333332</c:v>
                </c:pt>
                <c:pt idx="53">
                  <c:v>19.076265100000001</c:v>
                </c:pt>
                <c:pt idx="54">
                  <c:v>19.436194466666667</c:v>
                </c:pt>
                <c:pt idx="55">
                  <c:v>19.796124016666667</c:v>
                </c:pt>
                <c:pt idx="56">
                  <c:v>20.156053400000001</c:v>
                </c:pt>
                <c:pt idx="57">
                  <c:v>20.515983099999996</c:v>
                </c:pt>
                <c:pt idx="58">
                  <c:v>20.875912599999999</c:v>
                </c:pt>
                <c:pt idx="59">
                  <c:v>21.2358419</c:v>
                </c:pt>
                <c:pt idx="60">
                  <c:v>21.595771983333332</c:v>
                </c:pt>
                <c:pt idx="61">
                  <c:v>21.955701016666662</c:v>
                </c:pt>
                <c:pt idx="62">
                  <c:v>22.315630633333331</c:v>
                </c:pt>
                <c:pt idx="63">
                  <c:v>22.675560049999998</c:v>
                </c:pt>
                <c:pt idx="64">
                  <c:v>23.035489649999999</c:v>
                </c:pt>
                <c:pt idx="65">
                  <c:v>23.395422516666667</c:v>
                </c:pt>
                <c:pt idx="66">
                  <c:v>23.755352866666666</c:v>
                </c:pt>
                <c:pt idx="67">
                  <c:v>24.115281716666669</c:v>
                </c:pt>
                <c:pt idx="68">
                  <c:v>24.475207650000002</c:v>
                </c:pt>
                <c:pt idx="69">
                  <c:v>24.835138566666664</c:v>
                </c:pt>
                <c:pt idx="70">
                  <c:v>25.195066783333331</c:v>
                </c:pt>
                <c:pt idx="71">
                  <c:v>25.554999749999997</c:v>
                </c:pt>
                <c:pt idx="72">
                  <c:v>25.914925633333333</c:v>
                </c:pt>
                <c:pt idx="73">
                  <c:v>26.274855333333331</c:v>
                </c:pt>
                <c:pt idx="74">
                  <c:v>26.634784866666667</c:v>
                </c:pt>
                <c:pt idx="75">
                  <c:v>26.994714399999999</c:v>
                </c:pt>
                <c:pt idx="76">
                  <c:v>27.354643766666666</c:v>
                </c:pt>
                <c:pt idx="77">
                  <c:v>27.714573066666667</c:v>
                </c:pt>
                <c:pt idx="78">
                  <c:v>28.074502733333329</c:v>
                </c:pt>
                <c:pt idx="79">
                  <c:v>28.434432300000001</c:v>
                </c:pt>
                <c:pt idx="80">
                  <c:v>28.794363033333333</c:v>
                </c:pt>
                <c:pt idx="81">
                  <c:v>29.154290899999996</c:v>
                </c:pt>
                <c:pt idx="82">
                  <c:v>29.514221549999998</c:v>
                </c:pt>
                <c:pt idx="83">
                  <c:v>29.874150066666665</c:v>
                </c:pt>
                <c:pt idx="84">
                  <c:v>30.2340795</c:v>
                </c:pt>
                <c:pt idx="85">
                  <c:v>30.59400883333333</c:v>
                </c:pt>
                <c:pt idx="86">
                  <c:v>30.95393868333333</c:v>
                </c:pt>
                <c:pt idx="87">
                  <c:v>31.313868166666666</c:v>
                </c:pt>
                <c:pt idx="88">
                  <c:v>31.673797433333331</c:v>
                </c:pt>
                <c:pt idx="89">
                  <c:v>32.033726999999999</c:v>
                </c:pt>
                <c:pt idx="90">
                  <c:v>32.393656483333331</c:v>
                </c:pt>
                <c:pt idx="91">
                  <c:v>32.753585816666664</c:v>
                </c:pt>
                <c:pt idx="92">
                  <c:v>33.113515333333332</c:v>
                </c:pt>
                <c:pt idx="93">
                  <c:v>33.47344485</c:v>
                </c:pt>
                <c:pt idx="94">
                  <c:v>33.833374283333328</c:v>
                </c:pt>
                <c:pt idx="95">
                  <c:v>34.193322399999992</c:v>
                </c:pt>
                <c:pt idx="96">
                  <c:v>34.553235233333332</c:v>
                </c:pt>
                <c:pt idx="97">
                  <c:v>34.9131626</c:v>
                </c:pt>
                <c:pt idx="98">
                  <c:v>35.273094483333331</c:v>
                </c:pt>
                <c:pt idx="99">
                  <c:v>35.633022533333332</c:v>
                </c:pt>
                <c:pt idx="100">
                  <c:v>35.992951283333333</c:v>
                </c:pt>
                <c:pt idx="101">
                  <c:v>36.352880616666667</c:v>
                </c:pt>
                <c:pt idx="102">
                  <c:v>36.7128102</c:v>
                </c:pt>
                <c:pt idx="103">
                  <c:v>37.072739866666666</c:v>
                </c:pt>
                <c:pt idx="104">
                  <c:v>37.432669899999993</c:v>
                </c:pt>
                <c:pt idx="105">
                  <c:v>37.792598649999995</c:v>
                </c:pt>
                <c:pt idx="106">
                  <c:v>38.152528333333329</c:v>
                </c:pt>
                <c:pt idx="107">
                  <c:v>38.512458083333328</c:v>
                </c:pt>
                <c:pt idx="108">
                  <c:v>38.872387083333336</c:v>
                </c:pt>
                <c:pt idx="109">
                  <c:v>39.232318033333328</c:v>
                </c:pt>
                <c:pt idx="110">
                  <c:v>39.592248249999997</c:v>
                </c:pt>
                <c:pt idx="111">
                  <c:v>39.952175750000002</c:v>
                </c:pt>
                <c:pt idx="112">
                  <c:v>40.312105283333338</c:v>
                </c:pt>
                <c:pt idx="113">
                  <c:v>40.672034850000003</c:v>
                </c:pt>
                <c:pt idx="114">
                  <c:v>41.031964216666665</c:v>
                </c:pt>
                <c:pt idx="115">
                  <c:v>41.391893866666663</c:v>
                </c:pt>
                <c:pt idx="116">
                  <c:v>41.751823299999998</c:v>
                </c:pt>
                <c:pt idx="117">
                  <c:v>42.111753549999996</c:v>
                </c:pt>
                <c:pt idx="118">
                  <c:v>42.471684149999994</c:v>
                </c:pt>
                <c:pt idx="119">
                  <c:v>42.831612100000001</c:v>
                </c:pt>
                <c:pt idx="120">
                  <c:v>43.1915415</c:v>
                </c:pt>
                <c:pt idx="121">
                  <c:v>43.551471499999998</c:v>
                </c:pt>
                <c:pt idx="122">
                  <c:v>43.911400566666664</c:v>
                </c:pt>
                <c:pt idx="123">
                  <c:v>44.271332366666662</c:v>
                </c:pt>
                <c:pt idx="124">
                  <c:v>44.631259516666667</c:v>
                </c:pt>
                <c:pt idx="125">
                  <c:v>44.991190500000002</c:v>
                </c:pt>
                <c:pt idx="126">
                  <c:v>45.351118533333327</c:v>
                </c:pt>
                <c:pt idx="127">
                  <c:v>45.711053049999997</c:v>
                </c:pt>
                <c:pt idx="128">
                  <c:v>46.070977566666663</c:v>
                </c:pt>
                <c:pt idx="129">
                  <c:v>46.430907099999999</c:v>
                </c:pt>
                <c:pt idx="130">
                  <c:v>46.790836466666661</c:v>
                </c:pt>
                <c:pt idx="131">
                  <c:v>47.150766066666662</c:v>
                </c:pt>
                <c:pt idx="132">
                  <c:v>47.510695516666665</c:v>
                </c:pt>
                <c:pt idx="133">
                  <c:v>47.870625433333331</c:v>
                </c:pt>
                <c:pt idx="134">
                  <c:v>48.230554683333331</c:v>
                </c:pt>
                <c:pt idx="135">
                  <c:v>48.59048408333333</c:v>
                </c:pt>
                <c:pt idx="136">
                  <c:v>48.95041346666666</c:v>
                </c:pt>
                <c:pt idx="137">
                  <c:v>49.310343099999997</c:v>
                </c:pt>
                <c:pt idx="138">
                  <c:v>49.670272616666665</c:v>
                </c:pt>
                <c:pt idx="139">
                  <c:v>50.030206966666668</c:v>
                </c:pt>
                <c:pt idx="140">
                  <c:v>50.390131500000003</c:v>
                </c:pt>
                <c:pt idx="141">
                  <c:v>50.750061049999999</c:v>
                </c:pt>
                <c:pt idx="142">
                  <c:v>51.109990666666668</c:v>
                </c:pt>
                <c:pt idx="143">
                  <c:v>51.469920316666659</c:v>
                </c:pt>
                <c:pt idx="144">
                  <c:v>51.829849633333332</c:v>
                </c:pt>
                <c:pt idx="145">
                  <c:v>52.189779483333332</c:v>
                </c:pt>
                <c:pt idx="146">
                  <c:v>52.549708833333327</c:v>
                </c:pt>
                <c:pt idx="147">
                  <c:v>52.909638333333326</c:v>
                </c:pt>
                <c:pt idx="148">
                  <c:v>53.269570666666667</c:v>
                </c:pt>
                <c:pt idx="149">
                  <c:v>53.629497383333337</c:v>
                </c:pt>
                <c:pt idx="150">
                  <c:v>53.9894313</c:v>
                </c:pt>
                <c:pt idx="151">
                  <c:v>54.349356266666661</c:v>
                </c:pt>
                <c:pt idx="152">
                  <c:v>54.709290949999996</c:v>
                </c:pt>
                <c:pt idx="153">
                  <c:v>55.069215299999996</c:v>
                </c:pt>
                <c:pt idx="154">
                  <c:v>55.42914893333333</c:v>
                </c:pt>
                <c:pt idx="155">
                  <c:v>55.789075099999998</c:v>
                </c:pt>
                <c:pt idx="156">
                  <c:v>56.149004299999994</c:v>
                </c:pt>
                <c:pt idx="157">
                  <c:v>56.508933599999999</c:v>
                </c:pt>
                <c:pt idx="158">
                  <c:v>56.868862899999996</c:v>
                </c:pt>
                <c:pt idx="159">
                  <c:v>57.228792616666659</c:v>
                </c:pt>
                <c:pt idx="160">
                  <c:v>57.588721983333329</c:v>
                </c:pt>
                <c:pt idx="161">
                  <c:v>57.948651533333326</c:v>
                </c:pt>
                <c:pt idx="162">
                  <c:v>58.308581716666666</c:v>
                </c:pt>
                <c:pt idx="163">
                  <c:v>58.668511299999999</c:v>
                </c:pt>
                <c:pt idx="164">
                  <c:v>59.028440716666665</c:v>
                </c:pt>
                <c:pt idx="165">
                  <c:v>59.388369716666666</c:v>
                </c:pt>
                <c:pt idx="166">
                  <c:v>59.748299333333328</c:v>
                </c:pt>
                <c:pt idx="167">
                  <c:v>60.10822868333333</c:v>
                </c:pt>
                <c:pt idx="168">
                  <c:v>60.46815853333333</c:v>
                </c:pt>
                <c:pt idx="169">
                  <c:v>60.828087816666667</c:v>
                </c:pt>
                <c:pt idx="170">
                  <c:v>61.188018199999995</c:v>
                </c:pt>
                <c:pt idx="171">
                  <c:v>61.54794711666667</c:v>
                </c:pt>
                <c:pt idx="172">
                  <c:v>61.907876783333329</c:v>
                </c:pt>
                <c:pt idx="173">
                  <c:v>62.267806016666661</c:v>
                </c:pt>
                <c:pt idx="174">
                  <c:v>62.627735516666668</c:v>
                </c:pt>
                <c:pt idx="175">
                  <c:v>62.987665916666664</c:v>
                </c:pt>
                <c:pt idx="176">
                  <c:v>63.347594733333331</c:v>
                </c:pt>
                <c:pt idx="177">
                  <c:v>63.707524116666669</c:v>
                </c:pt>
                <c:pt idx="178">
                  <c:v>64.067453566666657</c:v>
                </c:pt>
                <c:pt idx="179">
                  <c:v>64.42738536666667</c:v>
                </c:pt>
                <c:pt idx="180">
                  <c:v>64.78731251666666</c:v>
                </c:pt>
                <c:pt idx="181">
                  <c:v>65.14724438333333</c:v>
                </c:pt>
                <c:pt idx="182">
                  <c:v>65.507176049999998</c:v>
                </c:pt>
                <c:pt idx="183">
                  <c:v>65.867101183333332</c:v>
                </c:pt>
                <c:pt idx="184">
                  <c:v>66.227030816666655</c:v>
                </c:pt>
                <c:pt idx="185">
                  <c:v>66.586960533333325</c:v>
                </c:pt>
                <c:pt idx="186">
                  <c:v>66.94688983333333</c:v>
                </c:pt>
                <c:pt idx="187">
                  <c:v>67.306819516666664</c:v>
                </c:pt>
                <c:pt idx="188">
                  <c:v>67.666753199999988</c:v>
                </c:pt>
                <c:pt idx="189">
                  <c:v>68.026678483333328</c:v>
                </c:pt>
                <c:pt idx="190">
                  <c:v>68.386608033333317</c:v>
                </c:pt>
                <c:pt idx="191">
                  <c:v>68.746575100000001</c:v>
                </c:pt>
                <c:pt idx="192">
                  <c:v>69.106467433333336</c:v>
                </c:pt>
                <c:pt idx="193">
                  <c:v>69.466396599999996</c:v>
                </c:pt>
                <c:pt idx="194">
                  <c:v>69.826326233333319</c:v>
                </c:pt>
                <c:pt idx="195">
                  <c:v>70.18625569999999</c:v>
                </c:pt>
                <c:pt idx="196">
                  <c:v>70.546185299999991</c:v>
                </c:pt>
                <c:pt idx="197">
                  <c:v>70.906114799999997</c:v>
                </c:pt>
                <c:pt idx="198">
                  <c:v>71.266045016666652</c:v>
                </c:pt>
                <c:pt idx="199">
                  <c:v>71.625973933333341</c:v>
                </c:pt>
                <c:pt idx="200">
                  <c:v>71.985903616666675</c:v>
                </c:pt>
                <c:pt idx="201">
                  <c:v>72.345833116666668</c:v>
                </c:pt>
                <c:pt idx="202">
                  <c:v>72.705762750000005</c:v>
                </c:pt>
                <c:pt idx="203">
                  <c:v>73.065691966666662</c:v>
                </c:pt>
                <c:pt idx="204">
                  <c:v>73.425622416666656</c:v>
                </c:pt>
                <c:pt idx="205">
                  <c:v>73.785551066666656</c:v>
                </c:pt>
                <c:pt idx="206">
                  <c:v>74.14548624999999</c:v>
                </c:pt>
                <c:pt idx="207">
                  <c:v>74.505410216666661</c:v>
                </c:pt>
                <c:pt idx="208">
                  <c:v>74.865341783333335</c:v>
                </c:pt>
                <c:pt idx="209">
                  <c:v>75.225269233333336</c:v>
                </c:pt>
                <c:pt idx="210">
                  <c:v>75.585198933333331</c:v>
                </c:pt>
                <c:pt idx="211">
                  <c:v>75.945128366666665</c:v>
                </c:pt>
                <c:pt idx="212">
                  <c:v>76.305061866666662</c:v>
                </c:pt>
                <c:pt idx="213">
                  <c:v>76.664988183333335</c:v>
                </c:pt>
                <c:pt idx="214">
                  <c:v>77.024917016666663</c:v>
                </c:pt>
                <c:pt idx="215">
                  <c:v>77.384846566666667</c:v>
                </c:pt>
                <c:pt idx="216">
                  <c:v>77.744775983333327</c:v>
                </c:pt>
                <c:pt idx="217">
                  <c:v>78.104705850000002</c:v>
                </c:pt>
                <c:pt idx="218">
                  <c:v>78.464635249999986</c:v>
                </c:pt>
                <c:pt idx="219">
                  <c:v>78.824564849999987</c:v>
                </c:pt>
                <c:pt idx="220">
                  <c:v>79.18449463333333</c:v>
                </c:pt>
                <c:pt idx="221">
                  <c:v>79.544423783333329</c:v>
                </c:pt>
                <c:pt idx="222">
                  <c:v>79.904353499999999</c:v>
                </c:pt>
                <c:pt idx="223">
                  <c:v>80.264283333333339</c:v>
                </c:pt>
                <c:pt idx="224">
                  <c:v>80.62421251666666</c:v>
                </c:pt>
                <c:pt idx="225">
                  <c:v>80.984141966666655</c:v>
                </c:pt>
                <c:pt idx="226">
                  <c:v>81.344072383333327</c:v>
                </c:pt>
                <c:pt idx="227">
                  <c:v>81.704001183333332</c:v>
                </c:pt>
                <c:pt idx="228">
                  <c:v>82.063930866666666</c:v>
                </c:pt>
                <c:pt idx="229">
                  <c:v>82.423860266666665</c:v>
                </c:pt>
                <c:pt idx="230">
                  <c:v>82.783790400000001</c:v>
                </c:pt>
                <c:pt idx="231">
                  <c:v>83.14371928333334</c:v>
                </c:pt>
                <c:pt idx="232">
                  <c:v>83.503649466666673</c:v>
                </c:pt>
                <c:pt idx="233">
                  <c:v>83.86358005000001</c:v>
                </c:pt>
                <c:pt idx="234">
                  <c:v>84.223508583333327</c:v>
                </c:pt>
                <c:pt idx="235">
                  <c:v>84.583444966666676</c:v>
                </c:pt>
                <c:pt idx="236">
                  <c:v>84.943366916666662</c:v>
                </c:pt>
                <c:pt idx="237">
                  <c:v>85.303299316666667</c:v>
                </c:pt>
                <c:pt idx="238">
                  <c:v>85.663226116666664</c:v>
                </c:pt>
                <c:pt idx="239">
                  <c:v>86.02315788333334</c:v>
                </c:pt>
                <c:pt idx="240">
                  <c:v>86.383085066666652</c:v>
                </c:pt>
                <c:pt idx="241">
                  <c:v>86.743014650000006</c:v>
                </c:pt>
                <c:pt idx="242">
                  <c:v>87.102944116666649</c:v>
                </c:pt>
                <c:pt idx="243">
                  <c:v>87.462873799999983</c:v>
                </c:pt>
                <c:pt idx="244">
                  <c:v>87.822803449999995</c:v>
                </c:pt>
                <c:pt idx="245">
                  <c:v>88.18273275</c:v>
                </c:pt>
                <c:pt idx="246">
                  <c:v>88.542665966666661</c:v>
                </c:pt>
                <c:pt idx="247">
                  <c:v>88.902592099999993</c:v>
                </c:pt>
                <c:pt idx="248">
                  <c:v>89.26252148333333</c:v>
                </c:pt>
                <c:pt idx="249">
                  <c:v>89.622451683333324</c:v>
                </c:pt>
                <c:pt idx="250">
                  <c:v>89.982380716666668</c:v>
                </c:pt>
                <c:pt idx="251">
                  <c:v>90.342310183333339</c:v>
                </c:pt>
                <c:pt idx="252">
                  <c:v>90.70223974999999</c:v>
                </c:pt>
                <c:pt idx="253">
                  <c:v>91.062169433333324</c:v>
                </c:pt>
                <c:pt idx="254">
                  <c:v>91.422098883333334</c:v>
                </c:pt>
                <c:pt idx="255">
                  <c:v>91.782028333333329</c:v>
                </c:pt>
                <c:pt idx="256">
                  <c:v>92.141958083333321</c:v>
                </c:pt>
                <c:pt idx="257">
                  <c:v>92.501887699999997</c:v>
                </c:pt>
                <c:pt idx="258">
                  <c:v>92.861816883333333</c:v>
                </c:pt>
                <c:pt idx="259">
                  <c:v>93.221746500000009</c:v>
                </c:pt>
                <c:pt idx="260">
                  <c:v>93.581677999999997</c:v>
                </c:pt>
                <c:pt idx="261">
                  <c:v>93.941605850000002</c:v>
                </c:pt>
                <c:pt idx="262">
                  <c:v>94.301537233333335</c:v>
                </c:pt>
                <c:pt idx="263">
                  <c:v>94.661519349999992</c:v>
                </c:pt>
                <c:pt idx="264">
                  <c:v>95.021396249999995</c:v>
                </c:pt>
                <c:pt idx="265">
                  <c:v>95.381323849999987</c:v>
                </c:pt>
                <c:pt idx="266">
                  <c:v>95.741253349999994</c:v>
                </c:pt>
                <c:pt idx="267">
                  <c:v>96.101182699999995</c:v>
                </c:pt>
                <c:pt idx="268">
                  <c:v>96.461112199999988</c:v>
                </c:pt>
                <c:pt idx="269">
                  <c:v>96.821041966666655</c:v>
                </c:pt>
                <c:pt idx="270">
                  <c:v>97.180971316666671</c:v>
                </c:pt>
                <c:pt idx="271">
                  <c:v>97.540900916666672</c:v>
                </c:pt>
                <c:pt idx="272">
                  <c:v>97.900830816666669</c:v>
                </c:pt>
                <c:pt idx="273">
                  <c:v>98.260760016666666</c:v>
                </c:pt>
                <c:pt idx="274">
                  <c:v>98.620689716666661</c:v>
                </c:pt>
                <c:pt idx="275">
                  <c:v>98.980619099999998</c:v>
                </c:pt>
                <c:pt idx="276">
                  <c:v>99.34054883333333</c:v>
                </c:pt>
                <c:pt idx="277">
                  <c:v>99.700478099999998</c:v>
                </c:pt>
                <c:pt idx="278">
                  <c:v>100.06040785</c:v>
                </c:pt>
                <c:pt idx="279">
                  <c:v>100.42033725</c:v>
                </c:pt>
                <c:pt idx="280">
                  <c:v>100.78026685</c:v>
                </c:pt>
                <c:pt idx="281">
                  <c:v>101.14019635</c:v>
                </c:pt>
                <c:pt idx="282">
                  <c:v>101.50012591666668</c:v>
                </c:pt>
                <c:pt idx="283">
                  <c:v>101.86005548333333</c:v>
                </c:pt>
                <c:pt idx="284">
                  <c:v>102.21998483333333</c:v>
                </c:pt>
                <c:pt idx="285">
                  <c:v>102.5799146</c:v>
                </c:pt>
                <c:pt idx="286">
                  <c:v>102.93984404999999</c:v>
                </c:pt>
                <c:pt idx="287">
                  <c:v>103.29977446666666</c:v>
                </c:pt>
                <c:pt idx="288">
                  <c:v>103.65970369999999</c:v>
                </c:pt>
                <c:pt idx="289">
                  <c:v>104.01963651666667</c:v>
                </c:pt>
                <c:pt idx="290">
                  <c:v>104.37956223333332</c:v>
                </c:pt>
                <c:pt idx="291">
                  <c:v>104.73949455</c:v>
                </c:pt>
                <c:pt idx="292">
                  <c:v>105.09942133333332</c:v>
                </c:pt>
                <c:pt idx="293">
                  <c:v>105.45935084999999</c:v>
                </c:pt>
                <c:pt idx="294">
                  <c:v>105.81928029999999</c:v>
                </c:pt>
                <c:pt idx="295">
                  <c:v>106.17920998333332</c:v>
                </c:pt>
                <c:pt idx="296">
                  <c:v>106.53913943333332</c:v>
                </c:pt>
                <c:pt idx="297">
                  <c:v>106.89906896666666</c:v>
                </c:pt>
                <c:pt idx="298">
                  <c:v>107.25899906666668</c:v>
                </c:pt>
                <c:pt idx="299">
                  <c:v>107.61892813333333</c:v>
                </c:pt>
                <c:pt idx="300">
                  <c:v>107.97885766666667</c:v>
                </c:pt>
                <c:pt idx="301">
                  <c:v>108.33878916666666</c:v>
                </c:pt>
                <c:pt idx="302">
                  <c:v>108.69871664999999</c:v>
                </c:pt>
                <c:pt idx="303">
                  <c:v>109.05868213333333</c:v>
                </c:pt>
                <c:pt idx="304">
                  <c:v>109.41857568333333</c:v>
                </c:pt>
                <c:pt idx="305">
                  <c:v>109.77850526666666</c:v>
                </c:pt>
                <c:pt idx="306">
                  <c:v>110.13843491666667</c:v>
                </c:pt>
                <c:pt idx="307">
                  <c:v>110.49836453333333</c:v>
                </c:pt>
                <c:pt idx="308">
                  <c:v>110.85829394999999</c:v>
                </c:pt>
                <c:pt idx="309">
                  <c:v>111.2182236</c:v>
                </c:pt>
                <c:pt idx="310">
                  <c:v>111.57815305</c:v>
                </c:pt>
                <c:pt idx="311">
                  <c:v>111.93808253333333</c:v>
                </c:pt>
                <c:pt idx="312">
                  <c:v>112.29801206666666</c:v>
                </c:pt>
                <c:pt idx="313">
                  <c:v>112.65794464999999</c:v>
                </c:pt>
                <c:pt idx="314">
                  <c:v>113.01787098333332</c:v>
                </c:pt>
                <c:pt idx="315">
                  <c:v>113.37780066666666</c:v>
                </c:pt>
                <c:pt idx="316">
                  <c:v>113.73773075</c:v>
                </c:pt>
                <c:pt idx="317">
                  <c:v>114.09765948333332</c:v>
                </c:pt>
                <c:pt idx="318">
                  <c:v>114.45759276666666</c:v>
                </c:pt>
                <c:pt idx="319">
                  <c:v>114.81751871666665</c:v>
                </c:pt>
                <c:pt idx="320">
                  <c:v>115.17745396666666</c:v>
                </c:pt>
                <c:pt idx="321">
                  <c:v>115.53737765</c:v>
                </c:pt>
                <c:pt idx="322">
                  <c:v>115.8973074</c:v>
                </c:pt>
                <c:pt idx="323">
                  <c:v>116.25723686666667</c:v>
                </c:pt>
                <c:pt idx="324">
                  <c:v>116.6171665</c:v>
                </c:pt>
                <c:pt idx="325">
                  <c:v>116.97709585</c:v>
                </c:pt>
                <c:pt idx="326">
                  <c:v>117.33702545</c:v>
                </c:pt>
                <c:pt idx="327">
                  <c:v>117.69695563333333</c:v>
                </c:pt>
                <c:pt idx="328">
                  <c:v>118.05688454999999</c:v>
                </c:pt>
                <c:pt idx="329">
                  <c:v>118.41681389999999</c:v>
                </c:pt>
                <c:pt idx="330">
                  <c:v>118.77674344999998</c:v>
                </c:pt>
                <c:pt idx="331">
                  <c:v>119.13667313333332</c:v>
                </c:pt>
                <c:pt idx="332">
                  <c:v>119.49660253333333</c:v>
                </c:pt>
                <c:pt idx="333">
                  <c:v>119.85653208333333</c:v>
                </c:pt>
                <c:pt idx="334">
                  <c:v>120.21646155000001</c:v>
                </c:pt>
                <c:pt idx="335">
                  <c:v>120.57639119999999</c:v>
                </c:pt>
                <c:pt idx="336">
                  <c:v>120.93632144999999</c:v>
                </c:pt>
                <c:pt idx="337">
                  <c:v>121.29625006666667</c:v>
                </c:pt>
                <c:pt idx="338">
                  <c:v>121.65617979999999</c:v>
                </c:pt>
                <c:pt idx="339">
                  <c:v>122.01610984999999</c:v>
                </c:pt>
                <c:pt idx="340">
                  <c:v>122.37603899999999</c:v>
                </c:pt>
                <c:pt idx="341">
                  <c:v>122.7359684</c:v>
                </c:pt>
                <c:pt idx="342">
                  <c:v>123.09589781666665</c:v>
                </c:pt>
                <c:pt idx="343">
                  <c:v>123.45582755</c:v>
                </c:pt>
                <c:pt idx="344">
                  <c:v>123.81575703333333</c:v>
                </c:pt>
                <c:pt idx="345">
                  <c:v>124.175687</c:v>
                </c:pt>
                <c:pt idx="346">
                  <c:v>124.53561594999999</c:v>
                </c:pt>
                <c:pt idx="347">
                  <c:v>124.89554735</c:v>
                </c:pt>
                <c:pt idx="348">
                  <c:v>125.25547518333333</c:v>
                </c:pt>
                <c:pt idx="349">
                  <c:v>125.61540446666666</c:v>
                </c:pt>
                <c:pt idx="350">
                  <c:v>125.9753343</c:v>
                </c:pt>
                <c:pt idx="351">
                  <c:v>126.33526443333334</c:v>
                </c:pt>
                <c:pt idx="352">
                  <c:v>126.69519323333333</c:v>
                </c:pt>
                <c:pt idx="353">
                  <c:v>127.05512266666666</c:v>
                </c:pt>
                <c:pt idx="354">
                  <c:v>127.41505288333333</c:v>
                </c:pt>
                <c:pt idx="355">
                  <c:v>127.77498163333333</c:v>
                </c:pt>
                <c:pt idx="356">
                  <c:v>128.13491148333333</c:v>
                </c:pt>
                <c:pt idx="357">
                  <c:v>128.4948406</c:v>
                </c:pt>
                <c:pt idx="358">
                  <c:v>128.85477463333334</c:v>
                </c:pt>
                <c:pt idx="359">
                  <c:v>129.21469974999999</c:v>
                </c:pt>
                <c:pt idx="360">
                  <c:v>129.57462948333333</c:v>
                </c:pt>
                <c:pt idx="361">
                  <c:v>129.93455901666667</c:v>
                </c:pt>
                <c:pt idx="362">
                  <c:v>130.29448848333334</c:v>
                </c:pt>
                <c:pt idx="363">
                  <c:v>130.65441796666667</c:v>
                </c:pt>
                <c:pt idx="364">
                  <c:v>131.01434750000001</c:v>
                </c:pt>
                <c:pt idx="365">
                  <c:v>131.37427689999998</c:v>
                </c:pt>
                <c:pt idx="366">
                  <c:v>131.73420675</c:v>
                </c:pt>
                <c:pt idx="367">
                  <c:v>132.09413628333334</c:v>
                </c:pt>
                <c:pt idx="368">
                  <c:v>132.45406564999999</c:v>
                </c:pt>
                <c:pt idx="369">
                  <c:v>132.81399541666667</c:v>
                </c:pt>
                <c:pt idx="370">
                  <c:v>133.17392523333334</c:v>
                </c:pt>
                <c:pt idx="371">
                  <c:v>133.53385523333333</c:v>
                </c:pt>
                <c:pt idx="372">
                  <c:v>133.89381256666667</c:v>
                </c:pt>
                <c:pt idx="373">
                  <c:v>134.25371338333332</c:v>
                </c:pt>
                <c:pt idx="374">
                  <c:v>134.61364506666666</c:v>
                </c:pt>
                <c:pt idx="375">
                  <c:v>134.97357239999999</c:v>
                </c:pt>
                <c:pt idx="376">
                  <c:v>135.33350224999998</c:v>
                </c:pt>
                <c:pt idx="377">
                  <c:v>135.69343148333331</c:v>
                </c:pt>
                <c:pt idx="378">
                  <c:v>136.05336133333333</c:v>
                </c:pt>
                <c:pt idx="379">
                  <c:v>136.41329048333333</c:v>
                </c:pt>
                <c:pt idx="380">
                  <c:v>136.77322023333332</c:v>
                </c:pt>
                <c:pt idx="381">
                  <c:v>137.13314971666665</c:v>
                </c:pt>
                <c:pt idx="382">
                  <c:v>137.49307945000001</c:v>
                </c:pt>
                <c:pt idx="383">
                  <c:v>137.85300863333333</c:v>
                </c:pt>
                <c:pt idx="384">
                  <c:v>138.21293884999997</c:v>
                </c:pt>
                <c:pt idx="385">
                  <c:v>138.57286781666664</c:v>
                </c:pt>
                <c:pt idx="386">
                  <c:v>138.93279826666668</c:v>
                </c:pt>
                <c:pt idx="387">
                  <c:v>139.29272693333331</c:v>
                </c:pt>
                <c:pt idx="388">
                  <c:v>139.65265665000001</c:v>
                </c:pt>
                <c:pt idx="389">
                  <c:v>140.01258599999997</c:v>
                </c:pt>
                <c:pt idx="390">
                  <c:v>140.37251561666665</c:v>
                </c:pt>
                <c:pt idx="391">
                  <c:v>140.73244498333332</c:v>
                </c:pt>
                <c:pt idx="392">
                  <c:v>141.09237448333334</c:v>
                </c:pt>
                <c:pt idx="393">
                  <c:v>141.45230415</c:v>
                </c:pt>
                <c:pt idx="394">
                  <c:v>141.81223365</c:v>
                </c:pt>
                <c:pt idx="395">
                  <c:v>142.17216331666665</c:v>
                </c:pt>
                <c:pt idx="396">
                  <c:v>142.53209283333334</c:v>
                </c:pt>
                <c:pt idx="397">
                  <c:v>142.89202306666667</c:v>
                </c:pt>
                <c:pt idx="398">
                  <c:v>143.25195171666667</c:v>
                </c:pt>
                <c:pt idx="399">
                  <c:v>143.61188486666666</c:v>
                </c:pt>
                <c:pt idx="400">
                  <c:v>143.97181081666668</c:v>
                </c:pt>
                <c:pt idx="401">
                  <c:v>144.33174524999998</c:v>
                </c:pt>
                <c:pt idx="402">
                  <c:v>144.69166984999998</c:v>
                </c:pt>
                <c:pt idx="403">
                  <c:v>145.05160536666665</c:v>
                </c:pt>
                <c:pt idx="404">
                  <c:v>145.41152891666667</c:v>
                </c:pt>
                <c:pt idx="405">
                  <c:v>145.77145848333333</c:v>
                </c:pt>
                <c:pt idx="406">
                  <c:v>146.13138806666666</c:v>
                </c:pt>
                <c:pt idx="407">
                  <c:v>146.49131781666665</c:v>
                </c:pt>
                <c:pt idx="408">
                  <c:v>146.85124706666664</c:v>
                </c:pt>
                <c:pt idx="409">
                  <c:v>147.21117699999999</c:v>
                </c:pt>
                <c:pt idx="410">
                  <c:v>147.57110616666665</c:v>
                </c:pt>
                <c:pt idx="411">
                  <c:v>147.93103590000001</c:v>
                </c:pt>
                <c:pt idx="412">
                  <c:v>148.29096538333334</c:v>
                </c:pt>
                <c:pt idx="413">
                  <c:v>148.65089509999999</c:v>
                </c:pt>
                <c:pt idx="414">
                  <c:v>149.01082468333334</c:v>
                </c:pt>
                <c:pt idx="415">
                  <c:v>149.37075403333333</c:v>
                </c:pt>
                <c:pt idx="416">
                  <c:v>149.7306835</c:v>
                </c:pt>
                <c:pt idx="417">
                  <c:v>150.09061315</c:v>
                </c:pt>
                <c:pt idx="418">
                  <c:v>150.45054263333333</c:v>
                </c:pt>
                <c:pt idx="419">
                  <c:v>150.81051703333333</c:v>
                </c:pt>
                <c:pt idx="420">
                  <c:v>151.17040156666664</c:v>
                </c:pt>
                <c:pt idx="421">
                  <c:v>151.53033108333332</c:v>
                </c:pt>
                <c:pt idx="422">
                  <c:v>151.8902606</c:v>
                </c:pt>
                <c:pt idx="423">
                  <c:v>152.25019016666664</c:v>
                </c:pt>
                <c:pt idx="424">
                  <c:v>152.61011981666667</c:v>
                </c:pt>
                <c:pt idx="425">
                  <c:v>152.97004920000001</c:v>
                </c:pt>
                <c:pt idx="426">
                  <c:v>153.32997906666665</c:v>
                </c:pt>
                <c:pt idx="427">
                  <c:v>153.6899085</c:v>
                </c:pt>
                <c:pt idx="428">
                  <c:v>154.04987786666666</c:v>
                </c:pt>
                <c:pt idx="429">
                  <c:v>154.40976751666668</c:v>
                </c:pt>
                <c:pt idx="430">
                  <c:v>154.76969975</c:v>
                </c:pt>
                <c:pt idx="431">
                  <c:v>155.12962654999998</c:v>
                </c:pt>
                <c:pt idx="432">
                  <c:v>155.48955604999998</c:v>
                </c:pt>
                <c:pt idx="433">
                  <c:v>155.84948566666665</c:v>
                </c:pt>
                <c:pt idx="434">
                  <c:v>156.20945566666666</c:v>
                </c:pt>
                <c:pt idx="435">
                  <c:v>156.56934461666665</c:v>
                </c:pt>
                <c:pt idx="436">
                  <c:v>156.92927436666665</c:v>
                </c:pt>
                <c:pt idx="437">
                  <c:v>157.28920384999998</c:v>
                </c:pt>
                <c:pt idx="438">
                  <c:v>157.64913325000001</c:v>
                </c:pt>
                <c:pt idx="439">
                  <c:v>158.00906584999998</c:v>
                </c:pt>
                <c:pt idx="440">
                  <c:v>158.36899248333333</c:v>
                </c:pt>
                <c:pt idx="441">
                  <c:v>158.72892216666665</c:v>
                </c:pt>
                <c:pt idx="442">
                  <c:v>159.08885146666665</c:v>
                </c:pt>
                <c:pt idx="443">
                  <c:v>159.448781</c:v>
                </c:pt>
                <c:pt idx="444">
                  <c:v>159.80871128333331</c:v>
                </c:pt>
                <c:pt idx="445">
                  <c:v>160.16864004999999</c:v>
                </c:pt>
                <c:pt idx="446">
                  <c:v>160.52856953333333</c:v>
                </c:pt>
                <c:pt idx="447">
                  <c:v>160.88849931666667</c:v>
                </c:pt>
                <c:pt idx="448">
                  <c:v>161.24842863333333</c:v>
                </c:pt>
                <c:pt idx="449">
                  <c:v>161.60835854999999</c:v>
                </c:pt>
                <c:pt idx="450">
                  <c:v>161.96828786666666</c:v>
                </c:pt>
                <c:pt idx="451">
                  <c:v>162.32822034999998</c:v>
                </c:pt>
                <c:pt idx="452">
                  <c:v>162.68814706666666</c:v>
                </c:pt>
                <c:pt idx="453">
                  <c:v>163.04807681666665</c:v>
                </c:pt>
                <c:pt idx="454">
                  <c:v>163.40800626666666</c:v>
                </c:pt>
                <c:pt idx="455">
                  <c:v>163.76793806666666</c:v>
                </c:pt>
                <c:pt idx="456">
                  <c:v>164.12786541666665</c:v>
                </c:pt>
                <c:pt idx="457">
                  <c:v>164.48779676666666</c:v>
                </c:pt>
                <c:pt idx="458">
                  <c:v>164.84772428333332</c:v>
                </c:pt>
                <c:pt idx="459">
                  <c:v>165.20765518333332</c:v>
                </c:pt>
                <c:pt idx="460">
                  <c:v>165.56758336666664</c:v>
                </c:pt>
                <c:pt idx="461">
                  <c:v>165.92751294999999</c:v>
                </c:pt>
                <c:pt idx="462">
                  <c:v>166.28744246666665</c:v>
                </c:pt>
                <c:pt idx="463">
                  <c:v>166.64737196666664</c:v>
                </c:pt>
                <c:pt idx="464">
                  <c:v>167.0073027</c:v>
                </c:pt>
                <c:pt idx="465">
                  <c:v>167.36723098333331</c:v>
                </c:pt>
                <c:pt idx="466">
                  <c:v>167.72716083333333</c:v>
                </c:pt>
                <c:pt idx="467">
                  <c:v>168.08709036666667</c:v>
                </c:pt>
                <c:pt idx="468">
                  <c:v>168.44701974999998</c:v>
                </c:pt>
                <c:pt idx="469">
                  <c:v>168.8069496</c:v>
                </c:pt>
                <c:pt idx="470">
                  <c:v>169.16687883333333</c:v>
                </c:pt>
                <c:pt idx="471">
                  <c:v>169.52680836666664</c:v>
                </c:pt>
                <c:pt idx="472">
                  <c:v>169.88673891666667</c:v>
                </c:pt>
                <c:pt idx="473">
                  <c:v>170.24666788333334</c:v>
                </c:pt>
                <c:pt idx="474">
                  <c:v>170.60659720000001</c:v>
                </c:pt>
                <c:pt idx="475">
                  <c:v>170.96652681666666</c:v>
                </c:pt>
                <c:pt idx="476">
                  <c:v>171.32645623333332</c:v>
                </c:pt>
                <c:pt idx="477">
                  <c:v>171.68638580000001</c:v>
                </c:pt>
                <c:pt idx="478">
                  <c:v>172.04631699999999</c:v>
                </c:pt>
                <c:pt idx="479">
                  <c:v>172.40624474999998</c:v>
                </c:pt>
                <c:pt idx="480">
                  <c:v>172.76617456666665</c:v>
                </c:pt>
                <c:pt idx="481">
                  <c:v>173.12610391666666</c:v>
                </c:pt>
                <c:pt idx="482">
                  <c:v>173.48603371666664</c:v>
                </c:pt>
                <c:pt idx="483">
                  <c:v>173.84596326666667</c:v>
                </c:pt>
                <c:pt idx="484">
                  <c:v>174.20589603333332</c:v>
                </c:pt>
                <c:pt idx="485">
                  <c:v>174.56582228333335</c:v>
                </c:pt>
                <c:pt idx="486">
                  <c:v>174.9257551</c:v>
                </c:pt>
                <c:pt idx="487">
                  <c:v>175.28568140000002</c:v>
                </c:pt>
                <c:pt idx="488">
                  <c:v>175.64561133333333</c:v>
                </c:pt>
                <c:pt idx="489">
                  <c:v>176.00554036666665</c:v>
                </c:pt>
                <c:pt idx="490">
                  <c:v>176.36547463333332</c:v>
                </c:pt>
                <c:pt idx="491">
                  <c:v>176.72539969999997</c:v>
                </c:pt>
                <c:pt idx="492">
                  <c:v>177.08532898333334</c:v>
                </c:pt>
                <c:pt idx="493">
                  <c:v>177.44525854999998</c:v>
                </c:pt>
                <c:pt idx="494">
                  <c:v>177.80518808333332</c:v>
                </c:pt>
                <c:pt idx="495">
                  <c:v>178.16512104999998</c:v>
                </c:pt>
                <c:pt idx="496">
                  <c:v>178.52504743333333</c:v>
                </c:pt>
                <c:pt idx="497">
                  <c:v>178.88497678333334</c:v>
                </c:pt>
                <c:pt idx="498">
                  <c:v>179.24490641666665</c:v>
                </c:pt>
                <c:pt idx="499">
                  <c:v>179.60490636666665</c:v>
                </c:pt>
                <c:pt idx="500">
                  <c:v>179.96476541666664</c:v>
                </c:pt>
                <c:pt idx="501">
                  <c:v>180.32469505</c:v>
                </c:pt>
                <c:pt idx="502">
                  <c:v>180.68462871666668</c:v>
                </c:pt>
                <c:pt idx="503">
                  <c:v>181.04455421666665</c:v>
                </c:pt>
                <c:pt idx="504">
                  <c:v>181.40448351666666</c:v>
                </c:pt>
                <c:pt idx="505">
                  <c:v>181.76441338333333</c:v>
                </c:pt>
                <c:pt idx="506">
                  <c:v>182.12434313333333</c:v>
                </c:pt>
                <c:pt idx="507">
                  <c:v>182.48427226666666</c:v>
                </c:pt>
                <c:pt idx="508">
                  <c:v>182.84420263333331</c:v>
                </c:pt>
                <c:pt idx="509">
                  <c:v>183.20413419999997</c:v>
                </c:pt>
                <c:pt idx="510">
                  <c:v>183.56406103333333</c:v>
                </c:pt>
                <c:pt idx="511">
                  <c:v>183.92399353333334</c:v>
                </c:pt>
                <c:pt idx="512">
                  <c:v>184.28391993333332</c:v>
                </c:pt>
                <c:pt idx="513">
                  <c:v>184.64385243333334</c:v>
                </c:pt>
                <c:pt idx="514">
                  <c:v>185.00377895</c:v>
                </c:pt>
                <c:pt idx="515">
                  <c:v>185.36370876666666</c:v>
                </c:pt>
                <c:pt idx="516">
                  <c:v>185.72363816666666</c:v>
                </c:pt>
                <c:pt idx="517">
                  <c:v>186.08356809999998</c:v>
                </c:pt>
                <c:pt idx="518">
                  <c:v>186.44349756666668</c:v>
                </c:pt>
                <c:pt idx="519">
                  <c:v>186.80342678333332</c:v>
                </c:pt>
                <c:pt idx="520">
                  <c:v>187.16335698333333</c:v>
                </c:pt>
                <c:pt idx="521">
                  <c:v>187.52328658333332</c:v>
                </c:pt>
                <c:pt idx="522">
                  <c:v>187.88321708333334</c:v>
                </c:pt>
                <c:pt idx="523">
                  <c:v>188.2431448333333</c:v>
                </c:pt>
                <c:pt idx="524">
                  <c:v>188.6030744</c:v>
                </c:pt>
                <c:pt idx="525">
                  <c:v>188.96300393333331</c:v>
                </c:pt>
                <c:pt idx="526">
                  <c:v>189.3229335</c:v>
                </c:pt>
                <c:pt idx="527">
                  <c:v>189.68286325</c:v>
                </c:pt>
                <c:pt idx="528">
                  <c:v>190.04279313333333</c:v>
                </c:pt>
                <c:pt idx="529">
                  <c:v>190.40273733333333</c:v>
                </c:pt>
                <c:pt idx="530">
                  <c:v>190.76265171666668</c:v>
                </c:pt>
                <c:pt idx="531">
                  <c:v>191.12258134999999</c:v>
                </c:pt>
                <c:pt idx="532">
                  <c:v>191.48251081666666</c:v>
                </c:pt>
                <c:pt idx="533">
                  <c:v>191.84244031666668</c:v>
                </c:pt>
                <c:pt idx="534">
                  <c:v>192.20237091666664</c:v>
                </c:pt>
                <c:pt idx="535">
                  <c:v>192.56229958333333</c:v>
                </c:pt>
                <c:pt idx="536">
                  <c:v>192.92223134999998</c:v>
                </c:pt>
                <c:pt idx="537">
                  <c:v>193.28215844999997</c:v>
                </c:pt>
                <c:pt idx="538">
                  <c:v>193.64208813333332</c:v>
                </c:pt>
                <c:pt idx="539">
                  <c:v>194.0020527333333</c:v>
                </c:pt>
                <c:pt idx="540">
                  <c:v>194.36194964999999</c:v>
                </c:pt>
                <c:pt idx="541">
                  <c:v>194.72187691666664</c:v>
                </c:pt>
                <c:pt idx="542">
                  <c:v>195.08180626666666</c:v>
                </c:pt>
                <c:pt idx="543">
                  <c:v>195.44173644999998</c:v>
                </c:pt>
                <c:pt idx="544">
                  <c:v>195.80166523333335</c:v>
                </c:pt>
                <c:pt idx="545">
                  <c:v>196.16159511666666</c:v>
                </c:pt>
                <c:pt idx="546">
                  <c:v>196.52152506666664</c:v>
                </c:pt>
                <c:pt idx="547">
                  <c:v>196.88145386666665</c:v>
                </c:pt>
                <c:pt idx="548">
                  <c:v>197.24138344999997</c:v>
                </c:pt>
                <c:pt idx="549">
                  <c:v>197.60131335</c:v>
                </c:pt>
                <c:pt idx="550">
                  <c:v>197.96124263333331</c:v>
                </c:pt>
                <c:pt idx="551">
                  <c:v>198.32117206666666</c:v>
                </c:pt>
                <c:pt idx="552">
                  <c:v>198.68110160000001</c:v>
                </c:pt>
                <c:pt idx="553">
                  <c:v>199.0410311</c:v>
                </c:pt>
                <c:pt idx="554">
                  <c:v>199.40096063333334</c:v>
                </c:pt>
                <c:pt idx="555">
                  <c:v>199.76089026666665</c:v>
                </c:pt>
                <c:pt idx="556">
                  <c:v>200.12081981666668</c:v>
                </c:pt>
                <c:pt idx="557">
                  <c:v>200.48074948333334</c:v>
                </c:pt>
                <c:pt idx="558">
                  <c:v>200.84067876666666</c:v>
                </c:pt>
                <c:pt idx="559">
                  <c:v>201.20060844999998</c:v>
                </c:pt>
                <c:pt idx="560">
                  <c:v>201.56053771666666</c:v>
                </c:pt>
                <c:pt idx="561">
                  <c:v>201.92046781666664</c:v>
                </c:pt>
                <c:pt idx="562">
                  <c:v>202.28039683333333</c:v>
                </c:pt>
                <c:pt idx="563">
                  <c:v>202.64032806666665</c:v>
                </c:pt>
                <c:pt idx="564">
                  <c:v>203.0002561</c:v>
                </c:pt>
                <c:pt idx="565">
                  <c:v>203.36018904999997</c:v>
                </c:pt>
                <c:pt idx="566">
                  <c:v>203.72011509999999</c:v>
                </c:pt>
                <c:pt idx="567">
                  <c:v>204.08004560000001</c:v>
                </c:pt>
                <c:pt idx="568">
                  <c:v>204.43997429999999</c:v>
                </c:pt>
                <c:pt idx="569">
                  <c:v>204.79990519999998</c:v>
                </c:pt>
                <c:pt idx="570">
                  <c:v>205.15983311666665</c:v>
                </c:pt>
                <c:pt idx="571">
                  <c:v>205.51976259999998</c:v>
                </c:pt>
                <c:pt idx="572">
                  <c:v>205.87969226666664</c:v>
                </c:pt>
                <c:pt idx="573">
                  <c:v>206.23969704999999</c:v>
                </c:pt>
                <c:pt idx="574">
                  <c:v>206.59955116666666</c:v>
                </c:pt>
                <c:pt idx="575">
                  <c:v>206.95948081666666</c:v>
                </c:pt>
                <c:pt idx="576">
                  <c:v>207.3194102833333</c:v>
                </c:pt>
                <c:pt idx="577">
                  <c:v>207.67933995000001</c:v>
                </c:pt>
                <c:pt idx="578">
                  <c:v>208.03926941666666</c:v>
                </c:pt>
                <c:pt idx="579">
                  <c:v>208.39919896666666</c:v>
                </c:pt>
                <c:pt idx="580">
                  <c:v>208.75912839999998</c:v>
                </c:pt>
                <c:pt idx="581">
                  <c:v>209.11905796666667</c:v>
                </c:pt>
                <c:pt idx="582">
                  <c:v>209.47898743333332</c:v>
                </c:pt>
                <c:pt idx="583">
                  <c:v>209.83891693333331</c:v>
                </c:pt>
                <c:pt idx="584">
                  <c:v>210.19884666666667</c:v>
                </c:pt>
                <c:pt idx="585">
                  <c:v>210.55877633333333</c:v>
                </c:pt>
                <c:pt idx="586">
                  <c:v>210.92097766666666</c:v>
                </c:pt>
                <c:pt idx="587">
                  <c:v>211.28090633333332</c:v>
                </c:pt>
                <c:pt idx="588">
                  <c:v>211.64083584999997</c:v>
                </c:pt>
                <c:pt idx="589">
                  <c:v>212.00076554999998</c:v>
                </c:pt>
                <c:pt idx="590">
                  <c:v>212.36069504999998</c:v>
                </c:pt>
                <c:pt idx="591">
                  <c:v>212.72062473333332</c:v>
                </c:pt>
                <c:pt idx="592">
                  <c:v>213.08055386666666</c:v>
                </c:pt>
                <c:pt idx="593">
                  <c:v>213.44048351666666</c:v>
                </c:pt>
                <c:pt idx="594">
                  <c:v>213.80041313333331</c:v>
                </c:pt>
                <c:pt idx="595">
                  <c:v>214.16034248333332</c:v>
                </c:pt>
                <c:pt idx="596">
                  <c:v>214.52027263333332</c:v>
                </c:pt>
                <c:pt idx="597">
                  <c:v>214.88020180000001</c:v>
                </c:pt>
                <c:pt idx="598">
                  <c:v>215.24013158333335</c:v>
                </c:pt>
                <c:pt idx="599">
                  <c:v>215.60006088333333</c:v>
                </c:pt>
                <c:pt idx="600">
                  <c:v>215.95999279999998</c:v>
                </c:pt>
                <c:pt idx="601">
                  <c:v>216.31991978333332</c:v>
                </c:pt>
                <c:pt idx="602">
                  <c:v>216.67985218333334</c:v>
                </c:pt>
                <c:pt idx="603">
                  <c:v>217.0397787</c:v>
                </c:pt>
                <c:pt idx="604">
                  <c:v>217.39971114999997</c:v>
                </c:pt>
                <c:pt idx="605">
                  <c:v>217.75963826666666</c:v>
                </c:pt>
                <c:pt idx="606">
                  <c:v>218.11957101666667</c:v>
                </c:pt>
                <c:pt idx="607">
                  <c:v>218.47949696666666</c:v>
                </c:pt>
                <c:pt idx="608">
                  <c:v>218.83942639999998</c:v>
                </c:pt>
                <c:pt idx="609">
                  <c:v>219.19935591666666</c:v>
                </c:pt>
                <c:pt idx="610">
                  <c:v>219.55928589999999</c:v>
                </c:pt>
                <c:pt idx="611">
                  <c:v>219.91921523333335</c:v>
                </c:pt>
                <c:pt idx="612">
                  <c:v>220.27914466666664</c:v>
                </c:pt>
                <c:pt idx="613">
                  <c:v>220.63907466666666</c:v>
                </c:pt>
                <c:pt idx="614">
                  <c:v>220.99901946666665</c:v>
                </c:pt>
                <c:pt idx="615">
                  <c:v>221.35893311666666</c:v>
                </c:pt>
                <c:pt idx="616">
                  <c:v>221.71886259999999</c:v>
                </c:pt>
                <c:pt idx="617">
                  <c:v>222.07879243333335</c:v>
                </c:pt>
                <c:pt idx="618">
                  <c:v>222.43872193333334</c:v>
                </c:pt>
                <c:pt idx="619">
                  <c:v>222.79865141666667</c:v>
                </c:pt>
                <c:pt idx="620">
                  <c:v>223.15858188333331</c:v>
                </c:pt>
                <c:pt idx="621">
                  <c:v>223.51851028333334</c:v>
                </c:pt>
                <c:pt idx="622">
                  <c:v>223.87843996666666</c:v>
                </c:pt>
                <c:pt idx="623">
                  <c:v>224.23837004999999</c:v>
                </c:pt>
                <c:pt idx="624">
                  <c:v>224.59829883333333</c:v>
                </c:pt>
                <c:pt idx="625">
                  <c:v>224.95822856666666</c:v>
                </c:pt>
                <c:pt idx="626">
                  <c:v>225.31815796666666</c:v>
                </c:pt>
                <c:pt idx="627">
                  <c:v>225.67808759999997</c:v>
                </c:pt>
                <c:pt idx="628">
                  <c:v>226.03801758333333</c:v>
                </c:pt>
                <c:pt idx="629">
                  <c:v>226.39795136666666</c:v>
                </c:pt>
                <c:pt idx="630">
                  <c:v>226.75787606666665</c:v>
                </c:pt>
                <c:pt idx="631">
                  <c:v>227.11780679999998</c:v>
                </c:pt>
                <c:pt idx="632">
                  <c:v>227.47773501666663</c:v>
                </c:pt>
                <c:pt idx="633">
                  <c:v>227.8376677</c:v>
                </c:pt>
                <c:pt idx="634">
                  <c:v>228.19759406666665</c:v>
                </c:pt>
                <c:pt idx="635">
                  <c:v>228.55752494999999</c:v>
                </c:pt>
                <c:pt idx="636">
                  <c:v>228.91752223333333</c:v>
                </c:pt>
                <c:pt idx="637">
                  <c:v>229.27738288333333</c:v>
                </c:pt>
                <c:pt idx="638">
                  <c:v>229.63731228333333</c:v>
                </c:pt>
                <c:pt idx="639">
                  <c:v>229.99724206666667</c:v>
                </c:pt>
                <c:pt idx="640">
                  <c:v>230.35717138333334</c:v>
                </c:pt>
                <c:pt idx="641">
                  <c:v>230.71710076666665</c:v>
                </c:pt>
                <c:pt idx="642">
                  <c:v>231.07703089999998</c:v>
                </c:pt>
                <c:pt idx="643">
                  <c:v>231.43695986666665</c:v>
                </c:pt>
                <c:pt idx="644">
                  <c:v>231.79688949999999</c:v>
                </c:pt>
                <c:pt idx="645">
                  <c:v>232.15681896666666</c:v>
                </c:pt>
                <c:pt idx="646">
                  <c:v>232.51674868333333</c:v>
                </c:pt>
                <c:pt idx="647">
                  <c:v>232.87667798333331</c:v>
                </c:pt>
                <c:pt idx="648">
                  <c:v>233.23660753333334</c:v>
                </c:pt>
                <c:pt idx="649">
                  <c:v>233.59653723333332</c:v>
                </c:pt>
                <c:pt idx="650">
                  <c:v>233.95646661666666</c:v>
                </c:pt>
                <c:pt idx="651">
                  <c:v>234.31639614999997</c:v>
                </c:pt>
                <c:pt idx="652">
                  <c:v>234.67632576666665</c:v>
                </c:pt>
                <c:pt idx="653">
                  <c:v>235.0362552</c:v>
                </c:pt>
                <c:pt idx="654">
                  <c:v>235.39618481666668</c:v>
                </c:pt>
                <c:pt idx="655">
                  <c:v>235.75611415</c:v>
                </c:pt>
                <c:pt idx="656">
                  <c:v>236.1160438</c:v>
                </c:pt>
                <c:pt idx="657">
                  <c:v>236.47597336666664</c:v>
                </c:pt>
                <c:pt idx="658">
                  <c:v>236.83590330000001</c:v>
                </c:pt>
                <c:pt idx="659">
                  <c:v>237.19583221666664</c:v>
                </c:pt>
                <c:pt idx="660">
                  <c:v>237.55576373333332</c:v>
                </c:pt>
                <c:pt idx="661">
                  <c:v>237.9156916</c:v>
                </c:pt>
                <c:pt idx="662">
                  <c:v>238.2756223333333</c:v>
                </c:pt>
                <c:pt idx="663">
                  <c:v>238.63555066666666</c:v>
                </c:pt>
                <c:pt idx="664">
                  <c:v>238.99548026666665</c:v>
                </c:pt>
                <c:pt idx="665">
                  <c:v>239.3554101</c:v>
                </c:pt>
                <c:pt idx="666">
                  <c:v>239.7153390833333</c:v>
                </c:pt>
              </c:numCache>
            </c:numRef>
          </c:xVal>
          <c:yVal>
            <c:numRef>
              <c:f>'0.25 1x10-4(LF rerun)'!$C$2:$C$668</c:f>
              <c:numCache>
                <c:formatCode>General</c:formatCode>
                <c:ptCount val="667"/>
                <c:pt idx="0">
                  <c:v>0.89868882840355868</c:v>
                </c:pt>
                <c:pt idx="1">
                  <c:v>1.2402343015662973</c:v>
                </c:pt>
                <c:pt idx="2">
                  <c:v>2.2686948888285037</c:v>
                </c:pt>
                <c:pt idx="3">
                  <c:v>4.953956613560397</c:v>
                </c:pt>
                <c:pt idx="4">
                  <c:v>7.5824936954684725</c:v>
                </c:pt>
                <c:pt idx="5">
                  <c:v>12.011825490070828</c:v>
                </c:pt>
                <c:pt idx="6">
                  <c:v>17.998238208662109</c:v>
                </c:pt>
                <c:pt idx="7">
                  <c:v>23.093279269558508</c:v>
                </c:pt>
                <c:pt idx="8">
                  <c:v>23.641993195049018</c:v>
                </c:pt>
                <c:pt idx="9">
                  <c:v>22.875905134459344</c:v>
                </c:pt>
                <c:pt idx="10">
                  <c:v>21.864181358831345</c:v>
                </c:pt>
                <c:pt idx="11">
                  <c:v>20.887332865236274</c:v>
                </c:pt>
                <c:pt idx="12">
                  <c:v>20.272800312945289</c:v>
                </c:pt>
                <c:pt idx="13">
                  <c:v>19.38456346425971</c:v>
                </c:pt>
                <c:pt idx="14">
                  <c:v>18.958861850905862</c:v>
                </c:pt>
                <c:pt idx="15">
                  <c:v>19.024580039524931</c:v>
                </c:pt>
                <c:pt idx="16">
                  <c:v>18.914734465470985</c:v>
                </c:pt>
                <c:pt idx="17">
                  <c:v>18.955603167733621</c:v>
                </c:pt>
                <c:pt idx="18">
                  <c:v>18.928920548185641</c:v>
                </c:pt>
                <c:pt idx="19">
                  <c:v>18.944231314729347</c:v>
                </c:pt>
                <c:pt idx="20">
                  <c:v>18.88071608812179</c:v>
                </c:pt>
                <c:pt idx="21">
                  <c:v>19.022057875667556</c:v>
                </c:pt>
                <c:pt idx="22">
                  <c:v>18.732586315268026</c:v>
                </c:pt>
                <c:pt idx="23">
                  <c:v>18.851130272418715</c:v>
                </c:pt>
                <c:pt idx="24">
                  <c:v>18.741118787732351</c:v>
                </c:pt>
                <c:pt idx="25">
                  <c:v>18.775717963563174</c:v>
                </c:pt>
                <c:pt idx="26">
                  <c:v>18.653728084354814</c:v>
                </c:pt>
                <c:pt idx="27">
                  <c:v>18.745167058260176</c:v>
                </c:pt>
                <c:pt idx="28">
                  <c:v>18.653989742319524</c:v>
                </c:pt>
                <c:pt idx="29">
                  <c:v>18.631437604206319</c:v>
                </c:pt>
                <c:pt idx="30">
                  <c:v>18.723534508134026</c:v>
                </c:pt>
                <c:pt idx="31">
                  <c:v>18.69593277663833</c:v>
                </c:pt>
                <c:pt idx="32">
                  <c:v>18.674602677652473</c:v>
                </c:pt>
                <c:pt idx="33">
                  <c:v>18.669740416102726</c:v>
                </c:pt>
                <c:pt idx="34">
                  <c:v>18.668121883663996</c:v>
                </c:pt>
                <c:pt idx="35">
                  <c:v>18.714132750047895</c:v>
                </c:pt>
                <c:pt idx="36">
                  <c:v>18.598518219133886</c:v>
                </c:pt>
                <c:pt idx="37">
                  <c:v>18.619233822395486</c:v>
                </c:pt>
                <c:pt idx="38">
                  <c:v>18.661195609014644</c:v>
                </c:pt>
                <c:pt idx="39">
                  <c:v>18.664514175852741</c:v>
                </c:pt>
                <c:pt idx="40">
                  <c:v>18.650512467366948</c:v>
                </c:pt>
                <c:pt idx="41">
                  <c:v>18.604222044828248</c:v>
                </c:pt>
                <c:pt idx="42">
                  <c:v>18.462702421047101</c:v>
                </c:pt>
                <c:pt idx="43">
                  <c:v>18.507536163556527</c:v>
                </c:pt>
                <c:pt idx="44">
                  <c:v>18.560827950945924</c:v>
                </c:pt>
                <c:pt idx="45">
                  <c:v>18.493886327841924</c:v>
                </c:pt>
                <c:pt idx="46">
                  <c:v>18.436147167679081</c:v>
                </c:pt>
                <c:pt idx="47">
                  <c:v>18.428916429942632</c:v>
                </c:pt>
                <c:pt idx="48">
                  <c:v>18.380406031448825</c:v>
                </c:pt>
                <c:pt idx="49">
                  <c:v>18.346831906456355</c:v>
                </c:pt>
                <c:pt idx="50">
                  <c:v>18.303866808035075</c:v>
                </c:pt>
                <c:pt idx="51">
                  <c:v>18.288191676558249</c:v>
                </c:pt>
                <c:pt idx="52">
                  <c:v>18.399566040601677</c:v>
                </c:pt>
                <c:pt idx="53">
                  <c:v>18.405823272282348</c:v>
                </c:pt>
                <c:pt idx="54">
                  <c:v>18.448319442340104</c:v>
                </c:pt>
                <c:pt idx="55">
                  <c:v>18.420700915636786</c:v>
                </c:pt>
                <c:pt idx="56">
                  <c:v>18.490253970001323</c:v>
                </c:pt>
                <c:pt idx="57">
                  <c:v>18.462584353416958</c:v>
                </c:pt>
                <c:pt idx="58">
                  <c:v>18.482832435331183</c:v>
                </c:pt>
                <c:pt idx="59">
                  <c:v>18.480813660287037</c:v>
                </c:pt>
                <c:pt idx="60">
                  <c:v>18.467160033965143</c:v>
                </c:pt>
                <c:pt idx="61">
                  <c:v>18.414137361654848</c:v>
                </c:pt>
                <c:pt idx="62">
                  <c:v>18.466467425639376</c:v>
                </c:pt>
                <c:pt idx="63">
                  <c:v>18.446425775748395</c:v>
                </c:pt>
                <c:pt idx="64">
                  <c:v>18.391980864195332</c:v>
                </c:pt>
                <c:pt idx="65">
                  <c:v>18.383435218375215</c:v>
                </c:pt>
                <c:pt idx="66">
                  <c:v>18.332799331696311</c:v>
                </c:pt>
                <c:pt idx="67">
                  <c:v>18.648631322470376</c:v>
                </c:pt>
                <c:pt idx="68">
                  <c:v>18.661282704839657</c:v>
                </c:pt>
                <c:pt idx="69">
                  <c:v>18.589866542411887</c:v>
                </c:pt>
                <c:pt idx="70">
                  <c:v>18.502579640760683</c:v>
                </c:pt>
                <c:pt idx="71">
                  <c:v>18.481989701180282</c:v>
                </c:pt>
                <c:pt idx="72">
                  <c:v>18.439289305867163</c:v>
                </c:pt>
                <c:pt idx="73">
                  <c:v>18.443748527519713</c:v>
                </c:pt>
                <c:pt idx="74">
                  <c:v>18.380103041412536</c:v>
                </c:pt>
                <c:pt idx="75">
                  <c:v>18.321930803832117</c:v>
                </c:pt>
                <c:pt idx="76">
                  <c:v>18.263310988287557</c:v>
                </c:pt>
                <c:pt idx="77">
                  <c:v>18.298518135902288</c:v>
                </c:pt>
                <c:pt idx="78">
                  <c:v>18.259583440558718</c:v>
                </c:pt>
                <c:pt idx="79">
                  <c:v>18.287035421337368</c:v>
                </c:pt>
                <c:pt idx="80">
                  <c:v>18.174441105598959</c:v>
                </c:pt>
                <c:pt idx="81">
                  <c:v>18.167338900502848</c:v>
                </c:pt>
                <c:pt idx="82">
                  <c:v>18.264018299160234</c:v>
                </c:pt>
                <c:pt idx="83">
                  <c:v>18.233025578562511</c:v>
                </c:pt>
                <c:pt idx="84">
                  <c:v>18.186033600935083</c:v>
                </c:pt>
                <c:pt idx="85">
                  <c:v>18.217236061820714</c:v>
                </c:pt>
                <c:pt idx="86">
                  <c:v>18.134335461730863</c:v>
                </c:pt>
                <c:pt idx="87">
                  <c:v>18.119697878642352</c:v>
                </c:pt>
                <c:pt idx="88">
                  <c:v>18.114099756033681</c:v>
                </c:pt>
                <c:pt idx="89">
                  <c:v>18.083875753273535</c:v>
                </c:pt>
                <c:pt idx="90">
                  <c:v>18.022510902865768</c:v>
                </c:pt>
                <c:pt idx="91">
                  <c:v>18.024909628545974</c:v>
                </c:pt>
                <c:pt idx="92">
                  <c:v>18.033927036341122</c:v>
                </c:pt>
                <c:pt idx="93">
                  <c:v>17.964552450354947</c:v>
                </c:pt>
                <c:pt idx="94">
                  <c:v>17.998966041026151</c:v>
                </c:pt>
                <c:pt idx="95">
                  <c:v>17.953814945972894</c:v>
                </c:pt>
                <c:pt idx="96">
                  <c:v>18.103904700594011</c:v>
                </c:pt>
                <c:pt idx="97">
                  <c:v>18.249699189166098</c:v>
                </c:pt>
                <c:pt idx="98">
                  <c:v>18.342684087437508</c:v>
                </c:pt>
                <c:pt idx="99">
                  <c:v>18.247601602991114</c:v>
                </c:pt>
                <c:pt idx="100">
                  <c:v>18.167795589836373</c:v>
                </c:pt>
                <c:pt idx="101">
                  <c:v>18.156429607585885</c:v>
                </c:pt>
                <c:pt idx="102">
                  <c:v>18.128209721617161</c:v>
                </c:pt>
                <c:pt idx="103">
                  <c:v>18.158870622973993</c:v>
                </c:pt>
                <c:pt idx="104">
                  <c:v>18.081323791460925</c:v>
                </c:pt>
                <c:pt idx="105">
                  <c:v>18.128578787674101</c:v>
                </c:pt>
                <c:pt idx="106">
                  <c:v>18.110795391246199</c:v>
                </c:pt>
                <c:pt idx="107">
                  <c:v>18.047827112108518</c:v>
                </c:pt>
                <c:pt idx="108">
                  <c:v>18.069537219431471</c:v>
                </c:pt>
                <c:pt idx="109">
                  <c:v>18.079843697060948</c:v>
                </c:pt>
                <c:pt idx="110">
                  <c:v>18.038478034984134</c:v>
                </c:pt>
                <c:pt idx="111">
                  <c:v>18.044474410487055</c:v>
                </c:pt>
                <c:pt idx="112">
                  <c:v>18.067261006860196</c:v>
                </c:pt>
                <c:pt idx="113">
                  <c:v>18.092784034354906</c:v>
                </c:pt>
                <c:pt idx="114">
                  <c:v>18.072689085414343</c:v>
                </c:pt>
                <c:pt idx="115">
                  <c:v>18.100242259703968</c:v>
                </c:pt>
                <c:pt idx="116">
                  <c:v>18.088286982897621</c:v>
                </c:pt>
                <c:pt idx="117">
                  <c:v>18.055303445167482</c:v>
                </c:pt>
                <c:pt idx="118">
                  <c:v>18.103556747190915</c:v>
                </c:pt>
                <c:pt idx="119">
                  <c:v>18.069175018753519</c:v>
                </c:pt>
                <c:pt idx="120">
                  <c:v>18.082270647750896</c:v>
                </c:pt>
                <c:pt idx="121">
                  <c:v>18.044766697732769</c:v>
                </c:pt>
                <c:pt idx="122">
                  <c:v>18.024521699272782</c:v>
                </c:pt>
                <c:pt idx="123">
                  <c:v>18.037150115964355</c:v>
                </c:pt>
                <c:pt idx="124">
                  <c:v>18.027880641084909</c:v>
                </c:pt>
                <c:pt idx="125">
                  <c:v>18.037299309072267</c:v>
                </c:pt>
                <c:pt idx="126">
                  <c:v>18.042291873226084</c:v>
                </c:pt>
                <c:pt idx="127">
                  <c:v>17.999259967095742</c:v>
                </c:pt>
                <c:pt idx="128">
                  <c:v>17.945377684627864</c:v>
                </c:pt>
                <c:pt idx="129">
                  <c:v>17.938424981174027</c:v>
                </c:pt>
                <c:pt idx="130">
                  <c:v>17.933770947048121</c:v>
                </c:pt>
                <c:pt idx="131">
                  <c:v>17.951134620415772</c:v>
                </c:pt>
                <c:pt idx="132">
                  <c:v>17.931070353165602</c:v>
                </c:pt>
                <c:pt idx="133">
                  <c:v>17.927769671829964</c:v>
                </c:pt>
                <c:pt idx="134">
                  <c:v>17.910938508811718</c:v>
                </c:pt>
                <c:pt idx="135">
                  <c:v>17.902752749333239</c:v>
                </c:pt>
                <c:pt idx="136">
                  <c:v>17.91176306337087</c:v>
                </c:pt>
                <c:pt idx="137">
                  <c:v>17.895500830537706</c:v>
                </c:pt>
                <c:pt idx="138">
                  <c:v>17.85154702082496</c:v>
                </c:pt>
                <c:pt idx="139">
                  <c:v>17.918364376087066</c:v>
                </c:pt>
                <c:pt idx="140">
                  <c:v>17.927913855667963</c:v>
                </c:pt>
                <c:pt idx="141">
                  <c:v>17.90959322298831</c:v>
                </c:pt>
                <c:pt idx="142">
                  <c:v>17.881244343629646</c:v>
                </c:pt>
                <c:pt idx="143">
                  <c:v>17.889328879133711</c:v>
                </c:pt>
                <c:pt idx="144">
                  <c:v>17.840088831655102</c:v>
                </c:pt>
                <c:pt idx="145">
                  <c:v>17.823189991435232</c:v>
                </c:pt>
                <c:pt idx="146">
                  <c:v>17.848948299215987</c:v>
                </c:pt>
                <c:pt idx="147">
                  <c:v>17.880091756772348</c:v>
                </c:pt>
                <c:pt idx="148">
                  <c:v>17.881381751311643</c:v>
                </c:pt>
                <c:pt idx="149">
                  <c:v>17.894626279347566</c:v>
                </c:pt>
                <c:pt idx="150">
                  <c:v>17.836877875994457</c:v>
                </c:pt>
                <c:pt idx="151">
                  <c:v>17.81618539610006</c:v>
                </c:pt>
                <c:pt idx="152">
                  <c:v>17.800338231268718</c:v>
                </c:pt>
                <c:pt idx="153">
                  <c:v>17.926643330612237</c:v>
                </c:pt>
                <c:pt idx="154">
                  <c:v>17.901604325472178</c:v>
                </c:pt>
                <c:pt idx="155">
                  <c:v>17.870734691138111</c:v>
                </c:pt>
                <c:pt idx="156">
                  <c:v>17.851624851465623</c:v>
                </c:pt>
                <c:pt idx="157">
                  <c:v>17.830255720545551</c:v>
                </c:pt>
                <c:pt idx="158">
                  <c:v>17.8691214778069</c:v>
                </c:pt>
                <c:pt idx="159">
                  <c:v>17.798578688813546</c:v>
                </c:pt>
                <c:pt idx="160">
                  <c:v>17.877489359799565</c:v>
                </c:pt>
                <c:pt idx="161">
                  <c:v>17.900971232523126</c:v>
                </c:pt>
                <c:pt idx="162">
                  <c:v>17.831129226690784</c:v>
                </c:pt>
                <c:pt idx="163">
                  <c:v>17.794610350185689</c:v>
                </c:pt>
                <c:pt idx="164">
                  <c:v>17.858329539167805</c:v>
                </c:pt>
                <c:pt idx="165">
                  <c:v>17.824863613059879</c:v>
                </c:pt>
                <c:pt idx="166">
                  <c:v>17.80553466758704</c:v>
                </c:pt>
                <c:pt idx="167">
                  <c:v>17.837457839100228</c:v>
                </c:pt>
                <c:pt idx="168">
                  <c:v>17.776604273004381</c:v>
                </c:pt>
                <c:pt idx="169">
                  <c:v>17.770806493399405</c:v>
                </c:pt>
                <c:pt idx="170">
                  <c:v>17.778092437852283</c:v>
                </c:pt>
                <c:pt idx="171">
                  <c:v>17.826377439301226</c:v>
                </c:pt>
                <c:pt idx="172">
                  <c:v>17.780853412568906</c:v>
                </c:pt>
                <c:pt idx="173">
                  <c:v>17.809667038367266</c:v>
                </c:pt>
                <c:pt idx="174">
                  <c:v>17.782115143140192</c:v>
                </c:pt>
                <c:pt idx="175">
                  <c:v>17.787168475418579</c:v>
                </c:pt>
                <c:pt idx="176">
                  <c:v>17.7749428535638</c:v>
                </c:pt>
                <c:pt idx="177">
                  <c:v>17.827454405946533</c:v>
                </c:pt>
                <c:pt idx="178">
                  <c:v>17.781121565432755</c:v>
                </c:pt>
                <c:pt idx="179">
                  <c:v>17.775109746022803</c:v>
                </c:pt>
                <c:pt idx="180">
                  <c:v>17.802061041949521</c:v>
                </c:pt>
                <c:pt idx="181">
                  <c:v>17.735751746867553</c:v>
                </c:pt>
                <c:pt idx="182">
                  <c:v>17.752186286580063</c:v>
                </c:pt>
                <c:pt idx="183">
                  <c:v>17.715084552859935</c:v>
                </c:pt>
                <c:pt idx="184">
                  <c:v>17.737883959723092</c:v>
                </c:pt>
                <c:pt idx="185">
                  <c:v>17.683450655479344</c:v>
                </c:pt>
                <c:pt idx="186">
                  <c:v>17.774650600306373</c:v>
                </c:pt>
                <c:pt idx="187">
                  <c:v>17.764853839307698</c:v>
                </c:pt>
                <c:pt idx="188">
                  <c:v>17.728174095545832</c:v>
                </c:pt>
                <c:pt idx="189">
                  <c:v>17.663792825863066</c:v>
                </c:pt>
                <c:pt idx="190">
                  <c:v>17.731502381000976</c:v>
                </c:pt>
                <c:pt idx="191">
                  <c:v>17.700530641723567</c:v>
                </c:pt>
                <c:pt idx="192">
                  <c:v>17.701266762408135</c:v>
                </c:pt>
                <c:pt idx="193">
                  <c:v>17.660932442964707</c:v>
                </c:pt>
                <c:pt idx="194">
                  <c:v>17.686512210154095</c:v>
                </c:pt>
                <c:pt idx="195">
                  <c:v>17.741427059762511</c:v>
                </c:pt>
                <c:pt idx="196">
                  <c:v>17.703152921800779</c:v>
                </c:pt>
                <c:pt idx="197">
                  <c:v>17.706666756375878</c:v>
                </c:pt>
                <c:pt idx="198">
                  <c:v>17.728343416707869</c:v>
                </c:pt>
                <c:pt idx="199">
                  <c:v>17.676141056439906</c:v>
                </c:pt>
                <c:pt idx="200">
                  <c:v>17.687161132340933</c:v>
                </c:pt>
                <c:pt idx="201">
                  <c:v>17.64516459809019</c:v>
                </c:pt>
                <c:pt idx="202">
                  <c:v>17.658351747722964</c:v>
                </c:pt>
                <c:pt idx="203">
                  <c:v>17.62213115497747</c:v>
                </c:pt>
                <c:pt idx="204">
                  <c:v>17.63197721338901</c:v>
                </c:pt>
                <c:pt idx="205">
                  <c:v>17.626386515571649</c:v>
                </c:pt>
                <c:pt idx="206">
                  <c:v>17.655188376633177</c:v>
                </c:pt>
                <c:pt idx="207">
                  <c:v>17.619926033502203</c:v>
                </c:pt>
                <c:pt idx="208">
                  <c:v>17.663722639102499</c:v>
                </c:pt>
                <c:pt idx="209">
                  <c:v>17.619508981012569</c:v>
                </c:pt>
                <c:pt idx="210">
                  <c:v>17.656625956919001</c:v>
                </c:pt>
                <c:pt idx="211">
                  <c:v>17.724256091400321</c:v>
                </c:pt>
                <c:pt idx="212">
                  <c:v>17.717588225943231</c:v>
                </c:pt>
                <c:pt idx="213">
                  <c:v>17.702276319042785</c:v>
                </c:pt>
                <c:pt idx="214">
                  <c:v>17.6142356158546</c:v>
                </c:pt>
                <c:pt idx="215">
                  <c:v>17.661382746605579</c:v>
                </c:pt>
                <c:pt idx="216">
                  <c:v>17.666750140790786</c:v>
                </c:pt>
                <c:pt idx="217">
                  <c:v>17.699713744068816</c:v>
                </c:pt>
                <c:pt idx="218">
                  <c:v>17.690796400251251</c:v>
                </c:pt>
                <c:pt idx="219">
                  <c:v>17.641269761913215</c:v>
                </c:pt>
                <c:pt idx="220">
                  <c:v>17.561304778712937</c:v>
                </c:pt>
                <c:pt idx="221">
                  <c:v>17.604246308217395</c:v>
                </c:pt>
                <c:pt idx="222">
                  <c:v>17.585316228714202</c:v>
                </c:pt>
                <c:pt idx="223">
                  <c:v>17.652514112315586</c:v>
                </c:pt>
                <c:pt idx="224">
                  <c:v>17.626312915702282</c:v>
                </c:pt>
                <c:pt idx="225">
                  <c:v>17.680972720542034</c:v>
                </c:pt>
                <c:pt idx="226">
                  <c:v>17.615993198307724</c:v>
                </c:pt>
                <c:pt idx="227">
                  <c:v>17.581964295374107</c:v>
                </c:pt>
                <c:pt idx="228">
                  <c:v>17.539105289978387</c:v>
                </c:pt>
                <c:pt idx="229">
                  <c:v>17.556398760867562</c:v>
                </c:pt>
                <c:pt idx="230">
                  <c:v>17.573429753918866</c:v>
                </c:pt>
                <c:pt idx="231">
                  <c:v>17.557813056286644</c:v>
                </c:pt>
                <c:pt idx="232">
                  <c:v>17.585423718829826</c:v>
                </c:pt>
                <c:pt idx="233">
                  <c:v>17.608773440420961</c:v>
                </c:pt>
                <c:pt idx="234">
                  <c:v>17.596024176721002</c:v>
                </c:pt>
                <c:pt idx="235">
                  <c:v>17.575849719590831</c:v>
                </c:pt>
                <c:pt idx="236">
                  <c:v>17.604003393517999</c:v>
                </c:pt>
                <c:pt idx="237">
                  <c:v>17.577564558495467</c:v>
                </c:pt>
                <c:pt idx="238">
                  <c:v>17.558912132282376</c:v>
                </c:pt>
                <c:pt idx="239">
                  <c:v>17.581090666814685</c:v>
                </c:pt>
                <c:pt idx="240">
                  <c:v>17.549369226787562</c:v>
                </c:pt>
                <c:pt idx="241">
                  <c:v>17.542662217848317</c:v>
                </c:pt>
                <c:pt idx="242">
                  <c:v>17.509577767787231</c:v>
                </c:pt>
                <c:pt idx="243">
                  <c:v>17.467350601828169</c:v>
                </c:pt>
                <c:pt idx="244">
                  <c:v>17.481194852167803</c:v>
                </c:pt>
                <c:pt idx="245">
                  <c:v>17.436847149239071</c:v>
                </c:pt>
                <c:pt idx="246">
                  <c:v>17.488039747634197</c:v>
                </c:pt>
                <c:pt idx="247">
                  <c:v>17.493686356463741</c:v>
                </c:pt>
                <c:pt idx="248">
                  <c:v>17.509895236024374</c:v>
                </c:pt>
                <c:pt idx="249">
                  <c:v>17.511834315242446</c:v>
                </c:pt>
                <c:pt idx="250">
                  <c:v>17.463996592769437</c:v>
                </c:pt>
                <c:pt idx="251">
                  <c:v>17.470768842534302</c:v>
                </c:pt>
                <c:pt idx="252">
                  <c:v>17.444531222774387</c:v>
                </c:pt>
                <c:pt idx="253">
                  <c:v>17.533576871567551</c:v>
                </c:pt>
                <c:pt idx="254">
                  <c:v>17.55664668387071</c:v>
                </c:pt>
                <c:pt idx="255">
                  <c:v>17.508648986349701</c:v>
                </c:pt>
                <c:pt idx="256">
                  <c:v>17.454589719577918</c:v>
                </c:pt>
                <c:pt idx="257">
                  <c:v>17.443183645516065</c:v>
                </c:pt>
                <c:pt idx="258">
                  <c:v>17.419040635506114</c:v>
                </c:pt>
                <c:pt idx="259">
                  <c:v>17.46357242587651</c:v>
                </c:pt>
                <c:pt idx="260">
                  <c:v>17.441832846915418</c:v>
                </c:pt>
                <c:pt idx="261">
                  <c:v>17.466100820332787</c:v>
                </c:pt>
                <c:pt idx="262">
                  <c:v>17.42343220384204</c:v>
                </c:pt>
                <c:pt idx="263">
                  <c:v>17.420976181751904</c:v>
                </c:pt>
                <c:pt idx="264">
                  <c:v>17.375837058381773</c:v>
                </c:pt>
                <c:pt idx="265">
                  <c:v>17.398639171302474</c:v>
                </c:pt>
                <c:pt idx="266">
                  <c:v>17.417997635790503</c:v>
                </c:pt>
                <c:pt idx="267">
                  <c:v>17.513649861909677</c:v>
                </c:pt>
                <c:pt idx="268">
                  <c:v>17.445906344523014</c:v>
                </c:pt>
                <c:pt idx="269">
                  <c:v>17.43078042467749</c:v>
                </c:pt>
                <c:pt idx="270">
                  <c:v>17.369778984785633</c:v>
                </c:pt>
                <c:pt idx="271">
                  <c:v>17.436939739715488</c:v>
                </c:pt>
                <c:pt idx="272">
                  <c:v>17.368159687919199</c:v>
                </c:pt>
                <c:pt idx="273">
                  <c:v>17.344093135768944</c:v>
                </c:pt>
                <c:pt idx="274">
                  <c:v>17.430297613561997</c:v>
                </c:pt>
                <c:pt idx="275">
                  <c:v>17.386479768977029</c:v>
                </c:pt>
                <c:pt idx="276">
                  <c:v>17.394370580749289</c:v>
                </c:pt>
                <c:pt idx="277">
                  <c:v>17.381698717512144</c:v>
                </c:pt>
                <c:pt idx="278">
                  <c:v>17.377513801437598</c:v>
                </c:pt>
                <c:pt idx="279">
                  <c:v>17.347001401203496</c:v>
                </c:pt>
                <c:pt idx="280">
                  <c:v>17.347709903498053</c:v>
                </c:pt>
                <c:pt idx="281">
                  <c:v>17.3753242317818</c:v>
                </c:pt>
                <c:pt idx="282">
                  <c:v>17.346717003448916</c:v>
                </c:pt>
                <c:pt idx="283">
                  <c:v>17.359312895663248</c:v>
                </c:pt>
                <c:pt idx="284">
                  <c:v>17.361430908715175</c:v>
                </c:pt>
                <c:pt idx="285">
                  <c:v>17.371954494930698</c:v>
                </c:pt>
                <c:pt idx="286">
                  <c:v>17.347670823407281</c:v>
                </c:pt>
                <c:pt idx="287">
                  <c:v>17.388834170197036</c:v>
                </c:pt>
                <c:pt idx="288">
                  <c:v>17.50891510130857</c:v>
                </c:pt>
                <c:pt idx="289">
                  <c:v>17.497099841823143</c:v>
                </c:pt>
                <c:pt idx="290">
                  <c:v>17.607670014432301</c:v>
                </c:pt>
                <c:pt idx="291">
                  <c:v>17.874808902591756</c:v>
                </c:pt>
                <c:pt idx="292">
                  <c:v>17.798372461821657</c:v>
                </c:pt>
                <c:pt idx="293">
                  <c:v>17.768695364772011</c:v>
                </c:pt>
                <c:pt idx="294">
                  <c:v>17.772499957242125</c:v>
                </c:pt>
                <c:pt idx="295">
                  <c:v>17.769165300762683</c:v>
                </c:pt>
                <c:pt idx="296">
                  <c:v>17.761752609247349</c:v>
                </c:pt>
                <c:pt idx="297">
                  <c:v>17.705076517077245</c:v>
                </c:pt>
                <c:pt idx="298">
                  <c:v>17.685010978646371</c:v>
                </c:pt>
                <c:pt idx="299">
                  <c:v>17.74946574607214</c:v>
                </c:pt>
                <c:pt idx="300">
                  <c:v>17.674372756891255</c:v>
                </c:pt>
                <c:pt idx="301">
                  <c:v>17.6712593821469</c:v>
                </c:pt>
                <c:pt idx="302">
                  <c:v>17.666707620663015</c:v>
                </c:pt>
                <c:pt idx="303">
                  <c:v>17.645306933586305</c:v>
                </c:pt>
                <c:pt idx="304">
                  <c:v>17.701537702317182</c:v>
                </c:pt>
                <c:pt idx="305">
                  <c:v>17.693677977130985</c:v>
                </c:pt>
                <c:pt idx="306">
                  <c:v>17.668434158371607</c:v>
                </c:pt>
                <c:pt idx="307">
                  <c:v>17.717088893276912</c:v>
                </c:pt>
                <c:pt idx="308">
                  <c:v>17.652590457903834</c:v>
                </c:pt>
                <c:pt idx="309">
                  <c:v>17.647407266901791</c:v>
                </c:pt>
                <c:pt idx="310">
                  <c:v>17.658107002552825</c:v>
                </c:pt>
                <c:pt idx="311">
                  <c:v>17.652213140664088</c:v>
                </c:pt>
                <c:pt idx="312">
                  <c:v>17.635030255160565</c:v>
                </c:pt>
                <c:pt idx="313">
                  <c:v>17.665039136190984</c:v>
                </c:pt>
                <c:pt idx="314">
                  <c:v>17.612846399450714</c:v>
                </c:pt>
                <c:pt idx="315">
                  <c:v>17.607090614577331</c:v>
                </c:pt>
                <c:pt idx="316">
                  <c:v>17.619557208902009</c:v>
                </c:pt>
                <c:pt idx="317">
                  <c:v>17.636236041561272</c:v>
                </c:pt>
                <c:pt idx="318">
                  <c:v>17.603439401865081</c:v>
                </c:pt>
                <c:pt idx="319">
                  <c:v>17.601939201629996</c:v>
                </c:pt>
                <c:pt idx="320">
                  <c:v>17.568790143503794</c:v>
                </c:pt>
                <c:pt idx="321">
                  <c:v>17.594040572060109</c:v>
                </c:pt>
                <c:pt idx="322">
                  <c:v>17.652410265168033</c:v>
                </c:pt>
                <c:pt idx="323">
                  <c:v>17.613177612432636</c:v>
                </c:pt>
                <c:pt idx="324">
                  <c:v>17.594604554795165</c:v>
                </c:pt>
                <c:pt idx="325">
                  <c:v>17.627347492178522</c:v>
                </c:pt>
                <c:pt idx="326">
                  <c:v>17.629331330788911</c:v>
                </c:pt>
                <c:pt idx="327">
                  <c:v>17.599632736261633</c:v>
                </c:pt>
                <c:pt idx="328">
                  <c:v>17.62817082537498</c:v>
                </c:pt>
                <c:pt idx="329">
                  <c:v>17.627769286589849</c:v>
                </c:pt>
                <c:pt idx="330">
                  <c:v>17.582514567063424</c:v>
                </c:pt>
                <c:pt idx="331">
                  <c:v>17.586309545257574</c:v>
                </c:pt>
                <c:pt idx="332">
                  <c:v>17.574807217104841</c:v>
                </c:pt>
                <c:pt idx="333">
                  <c:v>17.588722594195929</c:v>
                </c:pt>
                <c:pt idx="334">
                  <c:v>17.633777613803744</c:v>
                </c:pt>
                <c:pt idx="335">
                  <c:v>17.653561599900975</c:v>
                </c:pt>
                <c:pt idx="336">
                  <c:v>17.606708569522297</c:v>
                </c:pt>
                <c:pt idx="337">
                  <c:v>17.559354964762449</c:v>
                </c:pt>
                <c:pt idx="338">
                  <c:v>17.555113747323158</c:v>
                </c:pt>
                <c:pt idx="339">
                  <c:v>17.540778257865945</c:v>
                </c:pt>
                <c:pt idx="340">
                  <c:v>17.578358306364656</c:v>
                </c:pt>
                <c:pt idx="341">
                  <c:v>17.556868830162667</c:v>
                </c:pt>
                <c:pt idx="342">
                  <c:v>17.558892628315217</c:v>
                </c:pt>
                <c:pt idx="343">
                  <c:v>17.588523963716671</c:v>
                </c:pt>
                <c:pt idx="344">
                  <c:v>17.571784198627483</c:v>
                </c:pt>
                <c:pt idx="345">
                  <c:v>17.555863645810675</c:v>
                </c:pt>
                <c:pt idx="346">
                  <c:v>17.558012819131708</c:v>
                </c:pt>
                <c:pt idx="347">
                  <c:v>17.591416509052063</c:v>
                </c:pt>
                <c:pt idx="348">
                  <c:v>17.521186092717556</c:v>
                </c:pt>
                <c:pt idx="349">
                  <c:v>17.533088678417442</c:v>
                </c:pt>
                <c:pt idx="350">
                  <c:v>17.538068888840357</c:v>
                </c:pt>
                <c:pt idx="351">
                  <c:v>17.534434014811158</c:v>
                </c:pt>
                <c:pt idx="352">
                  <c:v>17.535252024119195</c:v>
                </c:pt>
                <c:pt idx="353">
                  <c:v>17.553215552799671</c:v>
                </c:pt>
                <c:pt idx="354">
                  <c:v>17.552222604232714</c:v>
                </c:pt>
                <c:pt idx="355">
                  <c:v>17.54696506206345</c:v>
                </c:pt>
                <c:pt idx="356">
                  <c:v>17.593027599578047</c:v>
                </c:pt>
                <c:pt idx="357">
                  <c:v>17.572701176686607</c:v>
                </c:pt>
                <c:pt idx="358">
                  <c:v>17.536672000570171</c:v>
                </c:pt>
                <c:pt idx="359">
                  <c:v>17.568322911011858</c:v>
                </c:pt>
                <c:pt idx="360">
                  <c:v>17.620766719558297</c:v>
                </c:pt>
                <c:pt idx="361">
                  <c:v>17.60837527400658</c:v>
                </c:pt>
                <c:pt idx="362">
                  <c:v>17.5604181091093</c:v>
                </c:pt>
                <c:pt idx="363">
                  <c:v>17.522462850381661</c:v>
                </c:pt>
                <c:pt idx="364">
                  <c:v>17.489219347728479</c:v>
                </c:pt>
                <c:pt idx="365">
                  <c:v>17.568322207497214</c:v>
                </c:pt>
                <c:pt idx="366">
                  <c:v>17.522900245566106</c:v>
                </c:pt>
                <c:pt idx="367">
                  <c:v>17.556940106395167</c:v>
                </c:pt>
                <c:pt idx="368">
                  <c:v>17.600271482721702</c:v>
                </c:pt>
                <c:pt idx="369">
                  <c:v>17.563347950751357</c:v>
                </c:pt>
                <c:pt idx="370">
                  <c:v>17.53813109596825</c:v>
                </c:pt>
                <c:pt idx="371">
                  <c:v>17.516446092311913</c:v>
                </c:pt>
                <c:pt idx="372">
                  <c:v>17.483498692213711</c:v>
                </c:pt>
                <c:pt idx="373">
                  <c:v>17.514483395533279</c:v>
                </c:pt>
                <c:pt idx="374">
                  <c:v>17.474304537946249</c:v>
                </c:pt>
                <c:pt idx="375">
                  <c:v>17.477539121350958</c:v>
                </c:pt>
                <c:pt idx="376">
                  <c:v>17.527516994785778</c:v>
                </c:pt>
                <c:pt idx="377">
                  <c:v>17.545689639102466</c:v>
                </c:pt>
                <c:pt idx="378">
                  <c:v>17.553804756513347</c:v>
                </c:pt>
                <c:pt idx="379">
                  <c:v>17.530284699433409</c:v>
                </c:pt>
                <c:pt idx="380">
                  <c:v>17.477969445727656</c:v>
                </c:pt>
                <c:pt idx="381">
                  <c:v>17.535886742047115</c:v>
                </c:pt>
                <c:pt idx="382">
                  <c:v>17.515718433625821</c:v>
                </c:pt>
                <c:pt idx="383">
                  <c:v>17.485206831891851</c:v>
                </c:pt>
                <c:pt idx="384">
                  <c:v>17.48022684507178</c:v>
                </c:pt>
                <c:pt idx="385">
                  <c:v>17.457612654954751</c:v>
                </c:pt>
                <c:pt idx="386">
                  <c:v>17.434214396650955</c:v>
                </c:pt>
                <c:pt idx="387">
                  <c:v>17.457158444924666</c:v>
                </c:pt>
                <c:pt idx="388">
                  <c:v>17.46651810893249</c:v>
                </c:pt>
                <c:pt idx="389">
                  <c:v>17.473175279220111</c:v>
                </c:pt>
                <c:pt idx="390">
                  <c:v>17.477653346441123</c:v>
                </c:pt>
                <c:pt idx="391">
                  <c:v>17.485596902221801</c:v>
                </c:pt>
                <c:pt idx="392">
                  <c:v>17.462619499276148</c:v>
                </c:pt>
                <c:pt idx="393">
                  <c:v>17.441427176029361</c:v>
                </c:pt>
                <c:pt idx="394">
                  <c:v>17.425088008090658</c:v>
                </c:pt>
                <c:pt idx="395">
                  <c:v>17.543682524815484</c:v>
                </c:pt>
                <c:pt idx="396">
                  <c:v>17.471884915006154</c:v>
                </c:pt>
                <c:pt idx="397">
                  <c:v>17.464891046495232</c:v>
                </c:pt>
                <c:pt idx="398">
                  <c:v>17.447144971899291</c:v>
                </c:pt>
                <c:pt idx="399">
                  <c:v>17.459144507167309</c:v>
                </c:pt>
                <c:pt idx="400">
                  <c:v>17.480232024123186</c:v>
                </c:pt>
                <c:pt idx="401">
                  <c:v>17.438469862847207</c:v>
                </c:pt>
                <c:pt idx="402">
                  <c:v>17.445156621420072</c:v>
                </c:pt>
                <c:pt idx="403">
                  <c:v>17.417163777040471</c:v>
                </c:pt>
                <c:pt idx="404">
                  <c:v>17.42534611476</c:v>
                </c:pt>
                <c:pt idx="405">
                  <c:v>17.40348505512949</c:v>
                </c:pt>
                <c:pt idx="406">
                  <c:v>17.405382215918202</c:v>
                </c:pt>
                <c:pt idx="407">
                  <c:v>17.459874331379194</c:v>
                </c:pt>
                <c:pt idx="408">
                  <c:v>17.445012546512974</c:v>
                </c:pt>
                <c:pt idx="409">
                  <c:v>17.410812650083578</c:v>
                </c:pt>
                <c:pt idx="410">
                  <c:v>17.449433845179346</c:v>
                </c:pt>
                <c:pt idx="411">
                  <c:v>17.453055242386412</c:v>
                </c:pt>
                <c:pt idx="412">
                  <c:v>17.387782721311449</c:v>
                </c:pt>
                <c:pt idx="413">
                  <c:v>17.424082127546161</c:v>
                </c:pt>
                <c:pt idx="414">
                  <c:v>17.382286928721026</c:v>
                </c:pt>
                <c:pt idx="415">
                  <c:v>17.393465549367512</c:v>
                </c:pt>
                <c:pt idx="416">
                  <c:v>17.397021327508202</c:v>
                </c:pt>
                <c:pt idx="417">
                  <c:v>17.460278899865397</c:v>
                </c:pt>
                <c:pt idx="418">
                  <c:v>17.40417907049742</c:v>
                </c:pt>
                <c:pt idx="419">
                  <c:v>17.403361951130179</c:v>
                </c:pt>
                <c:pt idx="420">
                  <c:v>17.375481432669734</c:v>
                </c:pt>
                <c:pt idx="421">
                  <c:v>17.392152621484037</c:v>
                </c:pt>
                <c:pt idx="422">
                  <c:v>17.405177284355968</c:v>
                </c:pt>
                <c:pt idx="423">
                  <c:v>17.416992823734887</c:v>
                </c:pt>
                <c:pt idx="424">
                  <c:v>17.451430742014786</c:v>
                </c:pt>
                <c:pt idx="425">
                  <c:v>17.387387379190766</c:v>
                </c:pt>
                <c:pt idx="426">
                  <c:v>17.416203468260051</c:v>
                </c:pt>
                <c:pt idx="427">
                  <c:v>17.45081611532099</c:v>
                </c:pt>
                <c:pt idx="428">
                  <c:v>17.441734603366658</c:v>
                </c:pt>
                <c:pt idx="429">
                  <c:v>17.523793920872777</c:v>
                </c:pt>
                <c:pt idx="430">
                  <c:v>17.486624432477967</c:v>
                </c:pt>
                <c:pt idx="431">
                  <c:v>17.428599066180425</c:v>
                </c:pt>
                <c:pt idx="432">
                  <c:v>17.442487842326329</c:v>
                </c:pt>
                <c:pt idx="433">
                  <c:v>17.415910429983317</c:v>
                </c:pt>
                <c:pt idx="434">
                  <c:v>17.391145310699137</c:v>
                </c:pt>
                <c:pt idx="435">
                  <c:v>17.40068309744132</c:v>
                </c:pt>
                <c:pt idx="436">
                  <c:v>17.376953824483035</c:v>
                </c:pt>
                <c:pt idx="437">
                  <c:v>17.37446302026758</c:v>
                </c:pt>
                <c:pt idx="438">
                  <c:v>17.373507913763287</c:v>
                </c:pt>
                <c:pt idx="439">
                  <c:v>17.357943186811848</c:v>
                </c:pt>
                <c:pt idx="440">
                  <c:v>17.413305189420289</c:v>
                </c:pt>
                <c:pt idx="441">
                  <c:v>17.393697060506259</c:v>
                </c:pt>
                <c:pt idx="442">
                  <c:v>17.368718253054947</c:v>
                </c:pt>
                <c:pt idx="443">
                  <c:v>17.403693025792151</c:v>
                </c:pt>
                <c:pt idx="444">
                  <c:v>17.436815001509046</c:v>
                </c:pt>
                <c:pt idx="445">
                  <c:v>17.405729919214888</c:v>
                </c:pt>
                <c:pt idx="446">
                  <c:v>17.372440178401842</c:v>
                </c:pt>
                <c:pt idx="447">
                  <c:v>17.389932550434438</c:v>
                </c:pt>
                <c:pt idx="448">
                  <c:v>17.426410630074226</c:v>
                </c:pt>
                <c:pt idx="449">
                  <c:v>17.380881207576337</c:v>
                </c:pt>
                <c:pt idx="450">
                  <c:v>17.398215015921433</c:v>
                </c:pt>
                <c:pt idx="451">
                  <c:v>17.345833448601855</c:v>
                </c:pt>
                <c:pt idx="452">
                  <c:v>17.412678985572736</c:v>
                </c:pt>
                <c:pt idx="453">
                  <c:v>17.46120259607644</c:v>
                </c:pt>
                <c:pt idx="454">
                  <c:v>17.446671073004335</c:v>
                </c:pt>
                <c:pt idx="455">
                  <c:v>17.445463948460976</c:v>
                </c:pt>
                <c:pt idx="456">
                  <c:v>17.404552687774174</c:v>
                </c:pt>
                <c:pt idx="457">
                  <c:v>17.419878182062558</c:v>
                </c:pt>
                <c:pt idx="458">
                  <c:v>17.379221990904643</c:v>
                </c:pt>
                <c:pt idx="459">
                  <c:v>17.385001319004608</c:v>
                </c:pt>
                <c:pt idx="460">
                  <c:v>17.378582343731164</c:v>
                </c:pt>
                <c:pt idx="461">
                  <c:v>17.341444618463704</c:v>
                </c:pt>
                <c:pt idx="462">
                  <c:v>17.368424528416764</c:v>
                </c:pt>
                <c:pt idx="463">
                  <c:v>17.385163222205133</c:v>
                </c:pt>
                <c:pt idx="464">
                  <c:v>17.404002658446338</c:v>
                </c:pt>
                <c:pt idx="465">
                  <c:v>17.360627260343207</c:v>
                </c:pt>
                <c:pt idx="466">
                  <c:v>17.309345616344302</c:v>
                </c:pt>
                <c:pt idx="467">
                  <c:v>17.348553092877442</c:v>
                </c:pt>
                <c:pt idx="468">
                  <c:v>17.354620310320918</c:v>
                </c:pt>
                <c:pt idx="469">
                  <c:v>17.328334412358849</c:v>
                </c:pt>
                <c:pt idx="470">
                  <c:v>17.326713466230345</c:v>
                </c:pt>
                <c:pt idx="471">
                  <c:v>17.334250652114015</c:v>
                </c:pt>
                <c:pt idx="472">
                  <c:v>17.415046632542037</c:v>
                </c:pt>
                <c:pt idx="473">
                  <c:v>17.354704837566036</c:v>
                </c:pt>
                <c:pt idx="474">
                  <c:v>17.376512623632156</c:v>
                </c:pt>
                <c:pt idx="475">
                  <c:v>17.37985791502771</c:v>
                </c:pt>
                <c:pt idx="476">
                  <c:v>17.363508499266061</c:v>
                </c:pt>
                <c:pt idx="477">
                  <c:v>17.329648710053807</c:v>
                </c:pt>
                <c:pt idx="478">
                  <c:v>17.306002053927919</c:v>
                </c:pt>
                <c:pt idx="479">
                  <c:v>17.354772515689138</c:v>
                </c:pt>
                <c:pt idx="480">
                  <c:v>17.314786699419393</c:v>
                </c:pt>
                <c:pt idx="481">
                  <c:v>17.368702664354707</c:v>
                </c:pt>
                <c:pt idx="482">
                  <c:v>17.322552190941828</c:v>
                </c:pt>
                <c:pt idx="483">
                  <c:v>17.374134179943251</c:v>
                </c:pt>
                <c:pt idx="484">
                  <c:v>17.344931495190053</c:v>
                </c:pt>
                <c:pt idx="485">
                  <c:v>17.33132590389355</c:v>
                </c:pt>
                <c:pt idx="486">
                  <c:v>17.336038847271421</c:v>
                </c:pt>
                <c:pt idx="487">
                  <c:v>17.308654339975597</c:v>
                </c:pt>
                <c:pt idx="488">
                  <c:v>17.300016494978962</c:v>
                </c:pt>
                <c:pt idx="489">
                  <c:v>17.337681842670715</c:v>
                </c:pt>
                <c:pt idx="490">
                  <c:v>17.300848766909581</c:v>
                </c:pt>
                <c:pt idx="491">
                  <c:v>17.332268141842437</c:v>
                </c:pt>
                <c:pt idx="492">
                  <c:v>17.289674376743733</c:v>
                </c:pt>
                <c:pt idx="493">
                  <c:v>17.344348636125495</c:v>
                </c:pt>
                <c:pt idx="494">
                  <c:v>17.300124511041926</c:v>
                </c:pt>
                <c:pt idx="495">
                  <c:v>17.332689196758466</c:v>
                </c:pt>
                <c:pt idx="496">
                  <c:v>17.287153067862555</c:v>
                </c:pt>
                <c:pt idx="497">
                  <c:v>17.294224520572786</c:v>
                </c:pt>
                <c:pt idx="498">
                  <c:v>17.320590815480998</c:v>
                </c:pt>
                <c:pt idx="499">
                  <c:v>17.254716594733424</c:v>
                </c:pt>
                <c:pt idx="500">
                  <c:v>17.249616632983926</c:v>
                </c:pt>
                <c:pt idx="501">
                  <c:v>17.245950911627045</c:v>
                </c:pt>
                <c:pt idx="502">
                  <c:v>17.264975353873133</c:v>
                </c:pt>
                <c:pt idx="503">
                  <c:v>17.287402658634779</c:v>
                </c:pt>
                <c:pt idx="504">
                  <c:v>17.303358242103528</c:v>
                </c:pt>
                <c:pt idx="505">
                  <c:v>17.24610995323896</c:v>
                </c:pt>
                <c:pt idx="506">
                  <c:v>17.254121850465896</c:v>
                </c:pt>
                <c:pt idx="507">
                  <c:v>17.246962424701071</c:v>
                </c:pt>
                <c:pt idx="508">
                  <c:v>17.240001939490735</c:v>
                </c:pt>
                <c:pt idx="509">
                  <c:v>17.281914182216653</c:v>
                </c:pt>
                <c:pt idx="510">
                  <c:v>17.261362975905062</c:v>
                </c:pt>
                <c:pt idx="511">
                  <c:v>17.257951148096407</c:v>
                </c:pt>
                <c:pt idx="512">
                  <c:v>17.239705046507083</c:v>
                </c:pt>
                <c:pt idx="513">
                  <c:v>17.247917488837366</c:v>
                </c:pt>
                <c:pt idx="514">
                  <c:v>17.244008447730767</c:v>
                </c:pt>
                <c:pt idx="515">
                  <c:v>17.261330691780149</c:v>
                </c:pt>
                <c:pt idx="516">
                  <c:v>17.251451873737267</c:v>
                </c:pt>
                <c:pt idx="517">
                  <c:v>17.240312226328797</c:v>
                </c:pt>
                <c:pt idx="518">
                  <c:v>17.215011721959186</c:v>
                </c:pt>
                <c:pt idx="519">
                  <c:v>17.229012192027344</c:v>
                </c:pt>
                <c:pt idx="520">
                  <c:v>17.237523776291667</c:v>
                </c:pt>
                <c:pt idx="521">
                  <c:v>17.254056695318251</c:v>
                </c:pt>
                <c:pt idx="522">
                  <c:v>17.218224532085987</c:v>
                </c:pt>
                <c:pt idx="523">
                  <c:v>17.21600257629752</c:v>
                </c:pt>
                <c:pt idx="524">
                  <c:v>17.198393748817733</c:v>
                </c:pt>
                <c:pt idx="525">
                  <c:v>17.204019534027182</c:v>
                </c:pt>
                <c:pt idx="526">
                  <c:v>17.175511305058617</c:v>
                </c:pt>
                <c:pt idx="527">
                  <c:v>17.192852960160614</c:v>
                </c:pt>
                <c:pt idx="528">
                  <c:v>17.164956632115949</c:v>
                </c:pt>
                <c:pt idx="529">
                  <c:v>17.154120996302417</c:v>
                </c:pt>
                <c:pt idx="530">
                  <c:v>17.168042248913412</c:v>
                </c:pt>
                <c:pt idx="531">
                  <c:v>17.243284748282512</c:v>
                </c:pt>
                <c:pt idx="532">
                  <c:v>17.231997367750239</c:v>
                </c:pt>
                <c:pt idx="533">
                  <c:v>17.207492296462771</c:v>
                </c:pt>
                <c:pt idx="534">
                  <c:v>17.155259513049881</c:v>
                </c:pt>
                <c:pt idx="535">
                  <c:v>17.186409523145066</c:v>
                </c:pt>
                <c:pt idx="536">
                  <c:v>17.163980590163657</c:v>
                </c:pt>
                <c:pt idx="537">
                  <c:v>17.118148185505273</c:v>
                </c:pt>
                <c:pt idx="538">
                  <c:v>17.130268378082398</c:v>
                </c:pt>
                <c:pt idx="539">
                  <c:v>17.114324255552468</c:v>
                </c:pt>
                <c:pt idx="540">
                  <c:v>17.113674176877208</c:v>
                </c:pt>
                <c:pt idx="541">
                  <c:v>17.147747950908208</c:v>
                </c:pt>
                <c:pt idx="542">
                  <c:v>17.191748568632036</c:v>
                </c:pt>
                <c:pt idx="543">
                  <c:v>17.147126667854064</c:v>
                </c:pt>
                <c:pt idx="544">
                  <c:v>17.100047115152449</c:v>
                </c:pt>
                <c:pt idx="545">
                  <c:v>17.115936174589134</c:v>
                </c:pt>
                <c:pt idx="546">
                  <c:v>17.114210169447752</c:v>
                </c:pt>
                <c:pt idx="547">
                  <c:v>17.048075982598174</c:v>
                </c:pt>
                <c:pt idx="548">
                  <c:v>17.037626405365859</c:v>
                </c:pt>
                <c:pt idx="549">
                  <c:v>17.048488005247464</c:v>
                </c:pt>
                <c:pt idx="550">
                  <c:v>17.037584842069279</c:v>
                </c:pt>
                <c:pt idx="551">
                  <c:v>17.036553459823931</c:v>
                </c:pt>
                <c:pt idx="552">
                  <c:v>17.034989388874937</c:v>
                </c:pt>
                <c:pt idx="553">
                  <c:v>17.070508248652907</c:v>
                </c:pt>
                <c:pt idx="554">
                  <c:v>17.077975815731129</c:v>
                </c:pt>
                <c:pt idx="555">
                  <c:v>17.062543731103574</c:v>
                </c:pt>
                <c:pt idx="556">
                  <c:v>17.099738720301318</c:v>
                </c:pt>
                <c:pt idx="557">
                  <c:v>17.055026788338338</c:v>
                </c:pt>
                <c:pt idx="558">
                  <c:v>17.135094703303704</c:v>
                </c:pt>
                <c:pt idx="559">
                  <c:v>17.108352312993077</c:v>
                </c:pt>
                <c:pt idx="560">
                  <c:v>17.08855433018908</c:v>
                </c:pt>
                <c:pt idx="561">
                  <c:v>17.06689768810698</c:v>
                </c:pt>
                <c:pt idx="562">
                  <c:v>17.050781261022195</c:v>
                </c:pt>
                <c:pt idx="563">
                  <c:v>17.042450927561326</c:v>
                </c:pt>
                <c:pt idx="564">
                  <c:v>17.10020359774348</c:v>
                </c:pt>
                <c:pt idx="565">
                  <c:v>17.045197995048095</c:v>
                </c:pt>
                <c:pt idx="566">
                  <c:v>17.035388747617816</c:v>
                </c:pt>
                <c:pt idx="567">
                  <c:v>17.003560382729255</c:v>
                </c:pt>
                <c:pt idx="568">
                  <c:v>17.011815205488514</c:v>
                </c:pt>
                <c:pt idx="569">
                  <c:v>17.045462454013418</c:v>
                </c:pt>
                <c:pt idx="570">
                  <c:v>17.014437385941083</c:v>
                </c:pt>
                <c:pt idx="571">
                  <c:v>16.955832900069158</c:v>
                </c:pt>
                <c:pt idx="572">
                  <c:v>16.978843249293913</c:v>
                </c:pt>
                <c:pt idx="573">
                  <c:v>16.984750418883507</c:v>
                </c:pt>
                <c:pt idx="574">
                  <c:v>16.976220380022525</c:v>
                </c:pt>
                <c:pt idx="575">
                  <c:v>16.978283730535665</c:v>
                </c:pt>
                <c:pt idx="576">
                  <c:v>16.920492705962417</c:v>
                </c:pt>
                <c:pt idx="577">
                  <c:v>16.929153596401981</c:v>
                </c:pt>
                <c:pt idx="578">
                  <c:v>16.928834931285397</c:v>
                </c:pt>
                <c:pt idx="579">
                  <c:v>16.93865280811012</c:v>
                </c:pt>
                <c:pt idx="580">
                  <c:v>16.893471842602825</c:v>
                </c:pt>
                <c:pt idx="581">
                  <c:v>16.980817270720262</c:v>
                </c:pt>
                <c:pt idx="582">
                  <c:v>16.975398726463418</c:v>
                </c:pt>
                <c:pt idx="583">
                  <c:v>16.952182499481243</c:v>
                </c:pt>
                <c:pt idx="584">
                  <c:v>16.917052231991146</c:v>
                </c:pt>
                <c:pt idx="585">
                  <c:v>16.968227697845162</c:v>
                </c:pt>
                <c:pt idx="586">
                  <c:v>16.994649545091729</c:v>
                </c:pt>
                <c:pt idx="587">
                  <c:v>16.951710759609526</c:v>
                </c:pt>
                <c:pt idx="588">
                  <c:v>16.994265167258739</c:v>
                </c:pt>
                <c:pt idx="589">
                  <c:v>16.937822741060742</c:v>
                </c:pt>
                <c:pt idx="590">
                  <c:v>16.935844988679818</c:v>
                </c:pt>
                <c:pt idx="591">
                  <c:v>16.888626953390474</c:v>
                </c:pt>
                <c:pt idx="592">
                  <c:v>16.937101134014384</c:v>
                </c:pt>
                <c:pt idx="593">
                  <c:v>16.898120359310475</c:v>
                </c:pt>
                <c:pt idx="594">
                  <c:v>16.909274866517144</c:v>
                </c:pt>
                <c:pt idx="595">
                  <c:v>16.885458783610741</c:v>
                </c:pt>
                <c:pt idx="596">
                  <c:v>16.899015901452898</c:v>
                </c:pt>
                <c:pt idx="597">
                  <c:v>16.894088444884019</c:v>
                </c:pt>
                <c:pt idx="598">
                  <c:v>16.928607183643685</c:v>
                </c:pt>
                <c:pt idx="599">
                  <c:v>16.931231967960795</c:v>
                </c:pt>
                <c:pt idx="600">
                  <c:v>16.926019468152298</c:v>
                </c:pt>
                <c:pt idx="601">
                  <c:v>16.942716911090205</c:v>
                </c:pt>
                <c:pt idx="602">
                  <c:v>16.868660974803078</c:v>
                </c:pt>
                <c:pt idx="603">
                  <c:v>16.908985844475847</c:v>
                </c:pt>
                <c:pt idx="604">
                  <c:v>16.86385953003359</c:v>
                </c:pt>
                <c:pt idx="605">
                  <c:v>16.833822912153295</c:v>
                </c:pt>
                <c:pt idx="606">
                  <c:v>16.934925455681238</c:v>
                </c:pt>
                <c:pt idx="607">
                  <c:v>16.889906681535493</c:v>
                </c:pt>
                <c:pt idx="608">
                  <c:v>16.847173944804926</c:v>
                </c:pt>
                <c:pt idx="609">
                  <c:v>16.840138512997257</c:v>
                </c:pt>
                <c:pt idx="610">
                  <c:v>16.857311239599387</c:v>
                </c:pt>
                <c:pt idx="611">
                  <c:v>16.863279365531199</c:v>
                </c:pt>
                <c:pt idx="612">
                  <c:v>16.880016193589718</c:v>
                </c:pt>
                <c:pt idx="613">
                  <c:v>16.868824481741068</c:v>
                </c:pt>
                <c:pt idx="614">
                  <c:v>16.857932621690431</c:v>
                </c:pt>
                <c:pt idx="615">
                  <c:v>16.867302239546195</c:v>
                </c:pt>
                <c:pt idx="616">
                  <c:v>16.883168412331848</c:v>
                </c:pt>
                <c:pt idx="617">
                  <c:v>16.82863684656467</c:v>
                </c:pt>
                <c:pt idx="618">
                  <c:v>16.835826687563671</c:v>
                </c:pt>
                <c:pt idx="619">
                  <c:v>16.843368576755974</c:v>
                </c:pt>
                <c:pt idx="620">
                  <c:v>16.810560570981071</c:v>
                </c:pt>
                <c:pt idx="621">
                  <c:v>16.823627547074484</c:v>
                </c:pt>
                <c:pt idx="622">
                  <c:v>16.779419785967242</c:v>
                </c:pt>
                <c:pt idx="623">
                  <c:v>16.820008430893846</c:v>
                </c:pt>
                <c:pt idx="624">
                  <c:v>16.812172221413768</c:v>
                </c:pt>
                <c:pt idx="625">
                  <c:v>16.833815925204501</c:v>
                </c:pt>
                <c:pt idx="626">
                  <c:v>16.895802521712074</c:v>
                </c:pt>
                <c:pt idx="627">
                  <c:v>16.82696239940946</c:v>
                </c:pt>
                <c:pt idx="628">
                  <c:v>16.897991340668888</c:v>
                </c:pt>
                <c:pt idx="629">
                  <c:v>16.844118489671729</c:v>
                </c:pt>
                <c:pt idx="630">
                  <c:v>16.845283223466719</c:v>
                </c:pt>
                <c:pt idx="631">
                  <c:v>16.863992493099385</c:v>
                </c:pt>
                <c:pt idx="632">
                  <c:v>16.933546343262911</c:v>
                </c:pt>
                <c:pt idx="633">
                  <c:v>16.894425289385694</c:v>
                </c:pt>
                <c:pt idx="634">
                  <c:v>16.907817133811371</c:v>
                </c:pt>
                <c:pt idx="635">
                  <c:v>16.885482816611987</c:v>
                </c:pt>
                <c:pt idx="636">
                  <c:v>16.880025810585487</c:v>
                </c:pt>
                <c:pt idx="637">
                  <c:v>16.90195199925671</c:v>
                </c:pt>
                <c:pt idx="638">
                  <c:v>16.851461591336886</c:v>
                </c:pt>
                <c:pt idx="639">
                  <c:v>16.894953770732396</c:v>
                </c:pt>
                <c:pt idx="640">
                  <c:v>16.875627929835904</c:v>
                </c:pt>
                <c:pt idx="641">
                  <c:v>16.901360630710041</c:v>
                </c:pt>
                <c:pt idx="642">
                  <c:v>16.901466244153411</c:v>
                </c:pt>
                <c:pt idx="643">
                  <c:v>16.88912603133981</c:v>
                </c:pt>
                <c:pt idx="644">
                  <c:v>16.876243248899396</c:v>
                </c:pt>
                <c:pt idx="645">
                  <c:v>16.852456483909268</c:v>
                </c:pt>
                <c:pt idx="646">
                  <c:v>16.863711707918778</c:v>
                </c:pt>
                <c:pt idx="647">
                  <c:v>16.82676810761463</c:v>
                </c:pt>
                <c:pt idx="648">
                  <c:v>16.886883796353601</c:v>
                </c:pt>
                <c:pt idx="649">
                  <c:v>16.817349512862432</c:v>
                </c:pt>
                <c:pt idx="650">
                  <c:v>16.843943529215899</c:v>
                </c:pt>
                <c:pt idx="651">
                  <c:v>16.836338542744574</c:v>
                </c:pt>
                <c:pt idx="652">
                  <c:v>16.876322707788788</c:v>
                </c:pt>
                <c:pt idx="653">
                  <c:v>16.841635968303176</c:v>
                </c:pt>
                <c:pt idx="654">
                  <c:v>16.857536011386848</c:v>
                </c:pt>
                <c:pt idx="655">
                  <c:v>16.878892009334951</c:v>
                </c:pt>
                <c:pt idx="656">
                  <c:v>16.885046349141973</c:v>
                </c:pt>
                <c:pt idx="657">
                  <c:v>16.876149955445058</c:v>
                </c:pt>
                <c:pt idx="658">
                  <c:v>16.842551247196191</c:v>
                </c:pt>
                <c:pt idx="659">
                  <c:v>16.81805824991531</c:v>
                </c:pt>
                <c:pt idx="660">
                  <c:v>16.814166765980122</c:v>
                </c:pt>
                <c:pt idx="661">
                  <c:v>16.819952602345815</c:v>
                </c:pt>
                <c:pt idx="662">
                  <c:v>16.876575551691957</c:v>
                </c:pt>
                <c:pt idx="663">
                  <c:v>16.913534305959555</c:v>
                </c:pt>
                <c:pt idx="664">
                  <c:v>16.902251300420417</c:v>
                </c:pt>
                <c:pt idx="665">
                  <c:v>16.840236550028337</c:v>
                </c:pt>
                <c:pt idx="666">
                  <c:v>16.843110642523946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9A-4D01-83E5-169E14A3498F}"/>
            </c:ext>
          </c:extLst>
        </c:ser>
        <c:ser>
          <c:idx val="0"/>
          <c:order val="1"/>
          <c:spPr>
            <a:ln w="19050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4335FB"/>
                </a:solidFill>
              </a:ln>
            </c:spPr>
          </c:marker>
          <c:xVal>
            <c:numRef>
              <c:f>'First set of cycles'!$A$2:$A$668</c:f>
              <c:numCache>
                <c:formatCode>General</c:formatCode>
                <c:ptCount val="667"/>
                <c:pt idx="0">
                  <c:v>240</c:v>
                </c:pt>
                <c:pt idx="1">
                  <c:v>240.3599289833333</c:v>
                </c:pt>
                <c:pt idx="2">
                  <c:v>240.71985796666661</c:v>
                </c:pt>
                <c:pt idx="3">
                  <c:v>241.07978694999991</c:v>
                </c:pt>
                <c:pt idx="4">
                  <c:v>241.43971593333322</c:v>
                </c:pt>
                <c:pt idx="5">
                  <c:v>241.79964491666652</c:v>
                </c:pt>
                <c:pt idx="6">
                  <c:v>242.15957389999983</c:v>
                </c:pt>
                <c:pt idx="7">
                  <c:v>242.51950288333313</c:v>
                </c:pt>
                <c:pt idx="8">
                  <c:v>242.87943186666644</c:v>
                </c:pt>
                <c:pt idx="9">
                  <c:v>243.23936084999974</c:v>
                </c:pt>
                <c:pt idx="10">
                  <c:v>243.59928983333305</c:v>
                </c:pt>
                <c:pt idx="11">
                  <c:v>243.95921881666635</c:v>
                </c:pt>
                <c:pt idx="12">
                  <c:v>244.31914779999966</c:v>
                </c:pt>
                <c:pt idx="13">
                  <c:v>244.67907678333296</c:v>
                </c:pt>
                <c:pt idx="14">
                  <c:v>245.03900576666626</c:v>
                </c:pt>
                <c:pt idx="15">
                  <c:v>245.39893474999957</c:v>
                </c:pt>
                <c:pt idx="16">
                  <c:v>245.75886373333287</c:v>
                </c:pt>
                <c:pt idx="17">
                  <c:v>246.11879271666618</c:v>
                </c:pt>
                <c:pt idx="18">
                  <c:v>246.47872169999948</c:v>
                </c:pt>
                <c:pt idx="19">
                  <c:v>246.83865068333279</c:v>
                </c:pt>
                <c:pt idx="20">
                  <c:v>247.19857966666609</c:v>
                </c:pt>
                <c:pt idx="21">
                  <c:v>247.5585086499994</c:v>
                </c:pt>
                <c:pt idx="22">
                  <c:v>247.9184376333327</c:v>
                </c:pt>
                <c:pt idx="23">
                  <c:v>248.27836661666601</c:v>
                </c:pt>
                <c:pt idx="24">
                  <c:v>248.63829559999931</c:v>
                </c:pt>
                <c:pt idx="25">
                  <c:v>248.99822458333261</c:v>
                </c:pt>
                <c:pt idx="26">
                  <c:v>249.35815356666592</c:v>
                </c:pt>
                <c:pt idx="27">
                  <c:v>249.71808254999922</c:v>
                </c:pt>
                <c:pt idx="28">
                  <c:v>250.07801153333253</c:v>
                </c:pt>
                <c:pt idx="29">
                  <c:v>250.43794051666583</c:v>
                </c:pt>
                <c:pt idx="30">
                  <c:v>250.79786949999914</c:v>
                </c:pt>
                <c:pt idx="31">
                  <c:v>251.15779848333244</c:v>
                </c:pt>
                <c:pt idx="32">
                  <c:v>251.51772746666575</c:v>
                </c:pt>
                <c:pt idx="33">
                  <c:v>251.87765644999905</c:v>
                </c:pt>
                <c:pt idx="34">
                  <c:v>252.23758543333236</c:v>
                </c:pt>
                <c:pt idx="35">
                  <c:v>252.59751441666566</c:v>
                </c:pt>
                <c:pt idx="36">
                  <c:v>252.95744339999897</c:v>
                </c:pt>
                <c:pt idx="37">
                  <c:v>253.31737238333227</c:v>
                </c:pt>
                <c:pt idx="38">
                  <c:v>253.67730136666557</c:v>
                </c:pt>
                <c:pt idx="39">
                  <c:v>254.03723034999888</c:v>
                </c:pt>
                <c:pt idx="40">
                  <c:v>254.39715933333218</c:v>
                </c:pt>
                <c:pt idx="41">
                  <c:v>254.75708831666549</c:v>
                </c:pt>
                <c:pt idx="42">
                  <c:v>255.11701729999879</c:v>
                </c:pt>
                <c:pt idx="43">
                  <c:v>255.4769462833321</c:v>
                </c:pt>
                <c:pt idx="44">
                  <c:v>255.8368752666654</c:v>
                </c:pt>
                <c:pt idx="45">
                  <c:v>256.19680424999871</c:v>
                </c:pt>
                <c:pt idx="46">
                  <c:v>256.55673323333201</c:v>
                </c:pt>
                <c:pt idx="47">
                  <c:v>256.91666221666532</c:v>
                </c:pt>
                <c:pt idx="48">
                  <c:v>257.27659119999862</c:v>
                </c:pt>
                <c:pt idx="49">
                  <c:v>257.63652018333192</c:v>
                </c:pt>
                <c:pt idx="50">
                  <c:v>257.99644916666523</c:v>
                </c:pt>
                <c:pt idx="51">
                  <c:v>258.35637814999853</c:v>
                </c:pt>
                <c:pt idx="52">
                  <c:v>258.71630713333184</c:v>
                </c:pt>
                <c:pt idx="53">
                  <c:v>259.07623611666514</c:v>
                </c:pt>
                <c:pt idx="54">
                  <c:v>259.43616509999845</c:v>
                </c:pt>
                <c:pt idx="55">
                  <c:v>259.79609408333175</c:v>
                </c:pt>
                <c:pt idx="56">
                  <c:v>260.15602306666506</c:v>
                </c:pt>
                <c:pt idx="57">
                  <c:v>260.51595204999836</c:v>
                </c:pt>
                <c:pt idx="58">
                  <c:v>260.87588103333167</c:v>
                </c:pt>
                <c:pt idx="59">
                  <c:v>261.23581001666497</c:v>
                </c:pt>
                <c:pt idx="60">
                  <c:v>261.59573899999828</c:v>
                </c:pt>
                <c:pt idx="61">
                  <c:v>261.95566798333158</c:v>
                </c:pt>
                <c:pt idx="62">
                  <c:v>262.31559696666488</c:v>
                </c:pt>
                <c:pt idx="63">
                  <c:v>262.67552594999819</c:v>
                </c:pt>
                <c:pt idx="64">
                  <c:v>263.03545493333149</c:v>
                </c:pt>
                <c:pt idx="65">
                  <c:v>263.3953839166648</c:v>
                </c:pt>
                <c:pt idx="66">
                  <c:v>263.7553128999981</c:v>
                </c:pt>
                <c:pt idx="67">
                  <c:v>264.11524188333141</c:v>
                </c:pt>
                <c:pt idx="68">
                  <c:v>264.47517086666471</c:v>
                </c:pt>
                <c:pt idx="69">
                  <c:v>264.83509984999802</c:v>
                </c:pt>
                <c:pt idx="70">
                  <c:v>265.19502883333132</c:v>
                </c:pt>
                <c:pt idx="71">
                  <c:v>265.55495781666463</c:v>
                </c:pt>
                <c:pt idx="72">
                  <c:v>265.91488679999793</c:v>
                </c:pt>
                <c:pt idx="73">
                  <c:v>266.27481578333123</c:v>
                </c:pt>
                <c:pt idx="74">
                  <c:v>266.63474476666454</c:v>
                </c:pt>
                <c:pt idx="75">
                  <c:v>266.99467374999784</c:v>
                </c:pt>
                <c:pt idx="76">
                  <c:v>267.35460273333115</c:v>
                </c:pt>
                <c:pt idx="77">
                  <c:v>267.71453171666445</c:v>
                </c:pt>
                <c:pt idx="78">
                  <c:v>268.07446069999776</c:v>
                </c:pt>
                <c:pt idx="79">
                  <c:v>268.43438968333106</c:v>
                </c:pt>
                <c:pt idx="80">
                  <c:v>268.79431866666437</c:v>
                </c:pt>
                <c:pt idx="81">
                  <c:v>269.15424764999767</c:v>
                </c:pt>
                <c:pt idx="82">
                  <c:v>269.51417663333098</c:v>
                </c:pt>
                <c:pt idx="83">
                  <c:v>269.87410561666428</c:v>
                </c:pt>
                <c:pt idx="84">
                  <c:v>270.23403459999759</c:v>
                </c:pt>
                <c:pt idx="85">
                  <c:v>270.59396358333089</c:v>
                </c:pt>
                <c:pt idx="86">
                  <c:v>270.95389256666419</c:v>
                </c:pt>
                <c:pt idx="87">
                  <c:v>271.3138215499975</c:v>
                </c:pt>
                <c:pt idx="88">
                  <c:v>271.6737505333308</c:v>
                </c:pt>
                <c:pt idx="89">
                  <c:v>272.03367951666411</c:v>
                </c:pt>
                <c:pt idx="90">
                  <c:v>272.39360849999741</c:v>
                </c:pt>
                <c:pt idx="91">
                  <c:v>272.75353748333072</c:v>
                </c:pt>
                <c:pt idx="92">
                  <c:v>273.11346646666402</c:v>
                </c:pt>
                <c:pt idx="93">
                  <c:v>273.47339544999733</c:v>
                </c:pt>
                <c:pt idx="94">
                  <c:v>273.83332443333063</c:v>
                </c:pt>
                <c:pt idx="95">
                  <c:v>274.19325341666394</c:v>
                </c:pt>
                <c:pt idx="96">
                  <c:v>274.55318239999724</c:v>
                </c:pt>
                <c:pt idx="97">
                  <c:v>274.91311138333054</c:v>
                </c:pt>
                <c:pt idx="98">
                  <c:v>275.27304036666385</c:v>
                </c:pt>
                <c:pt idx="99">
                  <c:v>275.63296934999715</c:v>
                </c:pt>
                <c:pt idx="100">
                  <c:v>275.99289833333046</c:v>
                </c:pt>
                <c:pt idx="101">
                  <c:v>276.35282731666376</c:v>
                </c:pt>
                <c:pt idx="102">
                  <c:v>276.71275629999707</c:v>
                </c:pt>
                <c:pt idx="103">
                  <c:v>277.07268528333037</c:v>
                </c:pt>
                <c:pt idx="104">
                  <c:v>277.43261426666368</c:v>
                </c:pt>
                <c:pt idx="105">
                  <c:v>277.79254324999698</c:v>
                </c:pt>
                <c:pt idx="106">
                  <c:v>278.15247223333029</c:v>
                </c:pt>
                <c:pt idx="107">
                  <c:v>278.51240121666359</c:v>
                </c:pt>
                <c:pt idx="108">
                  <c:v>278.8723301999969</c:v>
                </c:pt>
                <c:pt idx="109">
                  <c:v>279.2322591833302</c:v>
                </c:pt>
                <c:pt idx="110">
                  <c:v>279.5921881666635</c:v>
                </c:pt>
                <c:pt idx="111">
                  <c:v>279.95211714999681</c:v>
                </c:pt>
                <c:pt idx="112">
                  <c:v>280.31204613333011</c:v>
                </c:pt>
                <c:pt idx="113">
                  <c:v>280.67197511666342</c:v>
                </c:pt>
                <c:pt idx="114">
                  <c:v>281.03190409999672</c:v>
                </c:pt>
                <c:pt idx="115">
                  <c:v>281.39183308333003</c:v>
                </c:pt>
                <c:pt idx="116">
                  <c:v>281.75176206666333</c:v>
                </c:pt>
                <c:pt idx="117">
                  <c:v>282.11169104999664</c:v>
                </c:pt>
                <c:pt idx="118">
                  <c:v>282.47162003332994</c:v>
                </c:pt>
                <c:pt idx="119">
                  <c:v>282.83154901666325</c:v>
                </c:pt>
                <c:pt idx="120">
                  <c:v>283.19147799999655</c:v>
                </c:pt>
                <c:pt idx="121">
                  <c:v>283.55140698332985</c:v>
                </c:pt>
                <c:pt idx="122">
                  <c:v>283.91133596666316</c:v>
                </c:pt>
                <c:pt idx="123">
                  <c:v>284.27126494999646</c:v>
                </c:pt>
                <c:pt idx="124">
                  <c:v>284.63119393332977</c:v>
                </c:pt>
                <c:pt idx="125">
                  <c:v>284.99112291666307</c:v>
                </c:pt>
                <c:pt idx="126">
                  <c:v>285.35105189999638</c:v>
                </c:pt>
                <c:pt idx="127">
                  <c:v>285.71098088332968</c:v>
                </c:pt>
                <c:pt idx="128">
                  <c:v>286.07090986666299</c:v>
                </c:pt>
                <c:pt idx="129">
                  <c:v>286.43083884999629</c:v>
                </c:pt>
                <c:pt idx="130">
                  <c:v>286.7907678333296</c:v>
                </c:pt>
                <c:pt idx="131">
                  <c:v>287.1506968166629</c:v>
                </c:pt>
                <c:pt idx="132">
                  <c:v>287.51062579999621</c:v>
                </c:pt>
                <c:pt idx="133">
                  <c:v>287.87055478332951</c:v>
                </c:pt>
                <c:pt idx="134">
                  <c:v>288.23048376666281</c:v>
                </c:pt>
                <c:pt idx="135">
                  <c:v>288.59041274999612</c:v>
                </c:pt>
                <c:pt idx="136">
                  <c:v>288.95034173332942</c:v>
                </c:pt>
                <c:pt idx="137">
                  <c:v>289.31027071666273</c:v>
                </c:pt>
                <c:pt idx="138">
                  <c:v>289.67019969999603</c:v>
                </c:pt>
                <c:pt idx="139">
                  <c:v>290.03012868332934</c:v>
                </c:pt>
                <c:pt idx="140">
                  <c:v>290.39005766666264</c:v>
                </c:pt>
                <c:pt idx="141">
                  <c:v>290.74998664999595</c:v>
                </c:pt>
                <c:pt idx="142">
                  <c:v>291.10991563332925</c:v>
                </c:pt>
                <c:pt idx="143">
                  <c:v>291.46984461666256</c:v>
                </c:pt>
                <c:pt idx="144">
                  <c:v>291.82977359999586</c:v>
                </c:pt>
                <c:pt idx="145">
                  <c:v>292.18970258332917</c:v>
                </c:pt>
                <c:pt idx="146">
                  <c:v>292.54963156666247</c:v>
                </c:pt>
                <c:pt idx="147">
                  <c:v>292.90956054999577</c:v>
                </c:pt>
                <c:pt idx="148">
                  <c:v>293.26948953332908</c:v>
                </c:pt>
                <c:pt idx="149">
                  <c:v>293.62941851666238</c:v>
                </c:pt>
                <c:pt idx="150">
                  <c:v>293.98934749999569</c:v>
                </c:pt>
                <c:pt idx="151">
                  <c:v>294.34927648332899</c:v>
                </c:pt>
                <c:pt idx="152">
                  <c:v>294.7092054666623</c:v>
                </c:pt>
                <c:pt idx="153">
                  <c:v>295.0691344499956</c:v>
                </c:pt>
                <c:pt idx="154">
                  <c:v>295.42906343332891</c:v>
                </c:pt>
                <c:pt idx="155">
                  <c:v>295.78899241666221</c:v>
                </c:pt>
                <c:pt idx="156">
                  <c:v>296.14892139999552</c:v>
                </c:pt>
                <c:pt idx="157">
                  <c:v>296.50885038332882</c:v>
                </c:pt>
                <c:pt idx="158">
                  <c:v>296.86877936666212</c:v>
                </c:pt>
                <c:pt idx="159">
                  <c:v>297.22870834999543</c:v>
                </c:pt>
                <c:pt idx="160">
                  <c:v>297.58863733332873</c:v>
                </c:pt>
                <c:pt idx="161">
                  <c:v>297.94856631666204</c:v>
                </c:pt>
                <c:pt idx="162">
                  <c:v>298.30849529999534</c:v>
                </c:pt>
                <c:pt idx="163">
                  <c:v>298.66842428332865</c:v>
                </c:pt>
                <c:pt idx="164">
                  <c:v>299.02835326666195</c:v>
                </c:pt>
                <c:pt idx="165">
                  <c:v>299.38828224999526</c:v>
                </c:pt>
                <c:pt idx="166">
                  <c:v>299.74821123332856</c:v>
                </c:pt>
                <c:pt idx="167">
                  <c:v>300.10814021666187</c:v>
                </c:pt>
                <c:pt idx="168">
                  <c:v>300.46806919999517</c:v>
                </c:pt>
                <c:pt idx="169">
                  <c:v>300.82799818332848</c:v>
                </c:pt>
                <c:pt idx="170">
                  <c:v>301.18792716666178</c:v>
                </c:pt>
                <c:pt idx="171">
                  <c:v>301.54785614999508</c:v>
                </c:pt>
                <c:pt idx="172">
                  <c:v>301.90778513332839</c:v>
                </c:pt>
                <c:pt idx="173">
                  <c:v>302.26771411666169</c:v>
                </c:pt>
                <c:pt idx="174">
                  <c:v>302.627643099995</c:v>
                </c:pt>
                <c:pt idx="175">
                  <c:v>302.9875720833283</c:v>
                </c:pt>
                <c:pt idx="176">
                  <c:v>303.34750106666161</c:v>
                </c:pt>
                <c:pt idx="177">
                  <c:v>303.70743004999491</c:v>
                </c:pt>
                <c:pt idx="178">
                  <c:v>304.06735903332822</c:v>
                </c:pt>
                <c:pt idx="179">
                  <c:v>304.42728801666152</c:v>
                </c:pt>
                <c:pt idx="180">
                  <c:v>304.78721699999483</c:v>
                </c:pt>
                <c:pt idx="181">
                  <c:v>305.14714598332813</c:v>
                </c:pt>
                <c:pt idx="182">
                  <c:v>305.50707496666143</c:v>
                </c:pt>
                <c:pt idx="183">
                  <c:v>305.86700394999474</c:v>
                </c:pt>
                <c:pt idx="184">
                  <c:v>306.22693293332804</c:v>
                </c:pt>
                <c:pt idx="185">
                  <c:v>306.58686191666135</c:v>
                </c:pt>
                <c:pt idx="186">
                  <c:v>306.94679089999465</c:v>
                </c:pt>
                <c:pt idx="187">
                  <c:v>307.30671988332796</c:v>
                </c:pt>
                <c:pt idx="188">
                  <c:v>307.66664886666126</c:v>
                </c:pt>
                <c:pt idx="189">
                  <c:v>308.02657784999457</c:v>
                </c:pt>
                <c:pt idx="190">
                  <c:v>308.38650683332787</c:v>
                </c:pt>
                <c:pt idx="191">
                  <c:v>308.74643581666118</c:v>
                </c:pt>
                <c:pt idx="192">
                  <c:v>309.10636479999448</c:v>
                </c:pt>
                <c:pt idx="193">
                  <c:v>309.46629378332779</c:v>
                </c:pt>
                <c:pt idx="194">
                  <c:v>309.82622276666109</c:v>
                </c:pt>
                <c:pt idx="195">
                  <c:v>310.18615174999439</c:v>
                </c:pt>
                <c:pt idx="196">
                  <c:v>310.5460807333277</c:v>
                </c:pt>
                <c:pt idx="197">
                  <c:v>310.906009716661</c:v>
                </c:pt>
                <c:pt idx="198">
                  <c:v>311.26593869999431</c:v>
                </c:pt>
                <c:pt idx="199">
                  <c:v>311.62586768332761</c:v>
                </c:pt>
                <c:pt idx="200">
                  <c:v>311.98579666666092</c:v>
                </c:pt>
                <c:pt idx="201">
                  <c:v>312.34572564999422</c:v>
                </c:pt>
                <c:pt idx="202">
                  <c:v>312.70565463332753</c:v>
                </c:pt>
                <c:pt idx="203">
                  <c:v>313.06558361666083</c:v>
                </c:pt>
                <c:pt idx="204">
                  <c:v>313.42551259999414</c:v>
                </c:pt>
                <c:pt idx="205">
                  <c:v>313.78544158332744</c:v>
                </c:pt>
                <c:pt idx="206">
                  <c:v>314.14537056666074</c:v>
                </c:pt>
                <c:pt idx="207">
                  <c:v>314.50529954999405</c:v>
                </c:pt>
                <c:pt idx="208">
                  <c:v>314.86522853332735</c:v>
                </c:pt>
                <c:pt idx="209">
                  <c:v>315.22515751666066</c:v>
                </c:pt>
                <c:pt idx="210">
                  <c:v>315.58508649999396</c:v>
                </c:pt>
                <c:pt idx="211">
                  <c:v>315.94501548332727</c:v>
                </c:pt>
                <c:pt idx="212">
                  <c:v>316.30494446666057</c:v>
                </c:pt>
                <c:pt idx="213">
                  <c:v>316.66487344999388</c:v>
                </c:pt>
                <c:pt idx="214">
                  <c:v>317.02480243332718</c:v>
                </c:pt>
                <c:pt idx="215">
                  <c:v>317.38473141666049</c:v>
                </c:pt>
                <c:pt idx="216">
                  <c:v>317.74466039999379</c:v>
                </c:pt>
                <c:pt idx="217">
                  <c:v>318.1045893833271</c:v>
                </c:pt>
                <c:pt idx="218">
                  <c:v>318.4645183666604</c:v>
                </c:pt>
                <c:pt idx="219">
                  <c:v>318.8244473499937</c:v>
                </c:pt>
                <c:pt idx="220">
                  <c:v>319.18437633332701</c:v>
                </c:pt>
                <c:pt idx="221">
                  <c:v>319.54430531666031</c:v>
                </c:pt>
                <c:pt idx="222">
                  <c:v>319.90423429999362</c:v>
                </c:pt>
                <c:pt idx="223">
                  <c:v>320.26416328332692</c:v>
                </c:pt>
                <c:pt idx="224">
                  <c:v>320.62409226666023</c:v>
                </c:pt>
                <c:pt idx="225">
                  <c:v>320.98402124999353</c:v>
                </c:pt>
                <c:pt idx="226">
                  <c:v>321.34395023332684</c:v>
                </c:pt>
                <c:pt idx="227">
                  <c:v>321.70387921666014</c:v>
                </c:pt>
                <c:pt idx="228">
                  <c:v>322.06380819999345</c:v>
                </c:pt>
                <c:pt idx="229">
                  <c:v>322.42373718332675</c:v>
                </c:pt>
                <c:pt idx="230">
                  <c:v>322.78366616666005</c:v>
                </c:pt>
                <c:pt idx="231">
                  <c:v>323.14359514999336</c:v>
                </c:pt>
                <c:pt idx="232">
                  <c:v>323.50352413332666</c:v>
                </c:pt>
                <c:pt idx="233">
                  <c:v>323.86345311665997</c:v>
                </c:pt>
                <c:pt idx="234">
                  <c:v>324.22338209999327</c:v>
                </c:pt>
                <c:pt idx="235">
                  <c:v>324.58331108332658</c:v>
                </c:pt>
                <c:pt idx="236">
                  <c:v>324.94324006665988</c:v>
                </c:pt>
                <c:pt idx="237">
                  <c:v>325.30316904999319</c:v>
                </c:pt>
                <c:pt idx="238">
                  <c:v>325.66309803332649</c:v>
                </c:pt>
                <c:pt idx="239">
                  <c:v>326.0230270166598</c:v>
                </c:pt>
                <c:pt idx="240">
                  <c:v>326.3829559999931</c:v>
                </c:pt>
                <c:pt idx="241">
                  <c:v>326.74288498332641</c:v>
                </c:pt>
                <c:pt idx="242">
                  <c:v>327.10281396665971</c:v>
                </c:pt>
                <c:pt idx="243">
                  <c:v>327.46274294999301</c:v>
                </c:pt>
                <c:pt idx="244">
                  <c:v>327.82267193332632</c:v>
                </c:pt>
                <c:pt idx="245">
                  <c:v>328.18260091665962</c:v>
                </c:pt>
                <c:pt idx="246">
                  <c:v>328.54252989999293</c:v>
                </c:pt>
                <c:pt idx="247">
                  <c:v>328.90245888332623</c:v>
                </c:pt>
                <c:pt idx="248">
                  <c:v>329.26238786665954</c:v>
                </c:pt>
                <c:pt idx="249">
                  <c:v>329.62231684999284</c:v>
                </c:pt>
                <c:pt idx="250">
                  <c:v>329.98224583332615</c:v>
                </c:pt>
                <c:pt idx="251">
                  <c:v>330.34217481665945</c:v>
                </c:pt>
                <c:pt idx="252">
                  <c:v>330.70210379999276</c:v>
                </c:pt>
                <c:pt idx="253">
                  <c:v>331.06203278332606</c:v>
                </c:pt>
                <c:pt idx="254">
                  <c:v>331.42196176665936</c:v>
                </c:pt>
                <c:pt idx="255">
                  <c:v>331.78189074999267</c:v>
                </c:pt>
                <c:pt idx="256">
                  <c:v>332.14181973332597</c:v>
                </c:pt>
                <c:pt idx="257">
                  <c:v>332.50174871665928</c:v>
                </c:pt>
                <c:pt idx="258">
                  <c:v>332.86167769999258</c:v>
                </c:pt>
                <c:pt idx="259">
                  <c:v>333.22160668332589</c:v>
                </c:pt>
                <c:pt idx="260">
                  <c:v>333.58153566665919</c:v>
                </c:pt>
                <c:pt idx="261">
                  <c:v>333.9414646499925</c:v>
                </c:pt>
                <c:pt idx="262">
                  <c:v>334.3013936333258</c:v>
                </c:pt>
                <c:pt idx="263">
                  <c:v>334.66132261665911</c:v>
                </c:pt>
                <c:pt idx="264">
                  <c:v>335.02125159999241</c:v>
                </c:pt>
                <c:pt idx="265">
                  <c:v>335.38118058332572</c:v>
                </c:pt>
                <c:pt idx="266">
                  <c:v>335.74110956665902</c:v>
                </c:pt>
                <c:pt idx="267">
                  <c:v>336.10103854999232</c:v>
                </c:pt>
                <c:pt idx="268">
                  <c:v>336.46096753332563</c:v>
                </c:pt>
                <c:pt idx="269">
                  <c:v>336.82089651665893</c:v>
                </c:pt>
                <c:pt idx="270">
                  <c:v>337.18082549999224</c:v>
                </c:pt>
                <c:pt idx="271">
                  <c:v>337.54075448332554</c:v>
                </c:pt>
                <c:pt idx="272">
                  <c:v>337.90068346665885</c:v>
                </c:pt>
                <c:pt idx="273">
                  <c:v>338.26061244999215</c:v>
                </c:pt>
                <c:pt idx="274">
                  <c:v>338.62054143332546</c:v>
                </c:pt>
                <c:pt idx="275">
                  <c:v>338.98047041665876</c:v>
                </c:pt>
                <c:pt idx="276">
                  <c:v>339.34039939999207</c:v>
                </c:pt>
                <c:pt idx="277">
                  <c:v>339.70032838332537</c:v>
                </c:pt>
                <c:pt idx="278">
                  <c:v>340.06025736665867</c:v>
                </c:pt>
                <c:pt idx="279">
                  <c:v>340.42018634999198</c:v>
                </c:pt>
                <c:pt idx="280">
                  <c:v>340.78011533332528</c:v>
                </c:pt>
                <c:pt idx="281">
                  <c:v>341.14004431665859</c:v>
                </c:pt>
                <c:pt idx="282">
                  <c:v>341.49997329999189</c:v>
                </c:pt>
                <c:pt idx="283">
                  <c:v>341.8599022833252</c:v>
                </c:pt>
                <c:pt idx="284">
                  <c:v>342.2198312666585</c:v>
                </c:pt>
                <c:pt idx="285">
                  <c:v>342.57976024999181</c:v>
                </c:pt>
                <c:pt idx="286">
                  <c:v>342.93968923332511</c:v>
                </c:pt>
                <c:pt idx="287">
                  <c:v>343.29961821665842</c:v>
                </c:pt>
                <c:pt idx="288">
                  <c:v>343.65954719999172</c:v>
                </c:pt>
                <c:pt idx="289">
                  <c:v>344.01947618332503</c:v>
                </c:pt>
                <c:pt idx="290">
                  <c:v>344.37940516665833</c:v>
                </c:pt>
                <c:pt idx="291">
                  <c:v>344.73933414999163</c:v>
                </c:pt>
                <c:pt idx="292">
                  <c:v>345.09926313332494</c:v>
                </c:pt>
                <c:pt idx="293">
                  <c:v>345.45919211665824</c:v>
                </c:pt>
                <c:pt idx="294">
                  <c:v>345.81912109999155</c:v>
                </c:pt>
                <c:pt idx="295">
                  <c:v>346.17905008332485</c:v>
                </c:pt>
                <c:pt idx="296">
                  <c:v>346.53897906665816</c:v>
                </c:pt>
                <c:pt idx="297">
                  <c:v>346.89890804999146</c:v>
                </c:pt>
                <c:pt idx="298">
                  <c:v>347.25883703332477</c:v>
                </c:pt>
                <c:pt idx="299">
                  <c:v>347.61876601665807</c:v>
                </c:pt>
                <c:pt idx="300">
                  <c:v>347.97869499999138</c:v>
                </c:pt>
                <c:pt idx="301">
                  <c:v>348.33862398332468</c:v>
                </c:pt>
                <c:pt idx="302">
                  <c:v>348.69855296665799</c:v>
                </c:pt>
                <c:pt idx="303">
                  <c:v>349.05848194999129</c:v>
                </c:pt>
                <c:pt idx="304">
                  <c:v>349.41841093332459</c:v>
                </c:pt>
                <c:pt idx="305">
                  <c:v>349.7783399166579</c:v>
                </c:pt>
                <c:pt idx="306">
                  <c:v>350.1382688999912</c:v>
                </c:pt>
                <c:pt idx="307">
                  <c:v>350.49819788332451</c:v>
                </c:pt>
                <c:pt idx="308">
                  <c:v>350.85812686665781</c:v>
                </c:pt>
                <c:pt idx="309">
                  <c:v>351.21805584999112</c:v>
                </c:pt>
                <c:pt idx="310">
                  <c:v>351.57798483332442</c:v>
                </c:pt>
                <c:pt idx="311">
                  <c:v>351.93791381665773</c:v>
                </c:pt>
                <c:pt idx="312">
                  <c:v>352.29784279999103</c:v>
                </c:pt>
                <c:pt idx="313">
                  <c:v>352.65777178332434</c:v>
                </c:pt>
                <c:pt idx="314">
                  <c:v>353.01770076665764</c:v>
                </c:pt>
                <c:pt idx="315">
                  <c:v>353.37762974999094</c:v>
                </c:pt>
                <c:pt idx="316">
                  <c:v>353.73755873332425</c:v>
                </c:pt>
                <c:pt idx="317">
                  <c:v>354.09748771665755</c:v>
                </c:pt>
                <c:pt idx="318">
                  <c:v>354.45741669999086</c:v>
                </c:pt>
                <c:pt idx="319">
                  <c:v>354.81734568332416</c:v>
                </c:pt>
                <c:pt idx="320">
                  <c:v>355.17727466665747</c:v>
                </c:pt>
                <c:pt idx="321">
                  <c:v>355.53720364999077</c:v>
                </c:pt>
                <c:pt idx="322">
                  <c:v>355.89713263332408</c:v>
                </c:pt>
                <c:pt idx="323">
                  <c:v>356.25706161665738</c:v>
                </c:pt>
                <c:pt idx="324">
                  <c:v>356.61699059999069</c:v>
                </c:pt>
                <c:pt idx="325">
                  <c:v>356.97691958332399</c:v>
                </c:pt>
                <c:pt idx="326">
                  <c:v>357.3368485666573</c:v>
                </c:pt>
                <c:pt idx="327">
                  <c:v>357.6967775499906</c:v>
                </c:pt>
                <c:pt idx="328">
                  <c:v>358.0567065333239</c:v>
                </c:pt>
                <c:pt idx="329">
                  <c:v>358.41663551665721</c:v>
                </c:pt>
                <c:pt idx="330">
                  <c:v>358.77656449999051</c:v>
                </c:pt>
                <c:pt idx="331">
                  <c:v>359.13649348332382</c:v>
                </c:pt>
                <c:pt idx="332">
                  <c:v>359.49642246665712</c:v>
                </c:pt>
                <c:pt idx="333">
                  <c:v>359.85635144999043</c:v>
                </c:pt>
                <c:pt idx="334">
                  <c:v>360.21628043332373</c:v>
                </c:pt>
                <c:pt idx="335">
                  <c:v>360.57620941665704</c:v>
                </c:pt>
                <c:pt idx="336">
                  <c:v>360.93613839999034</c:v>
                </c:pt>
                <c:pt idx="337">
                  <c:v>361.29606738332365</c:v>
                </c:pt>
                <c:pt idx="338">
                  <c:v>361.65599636665695</c:v>
                </c:pt>
                <c:pt idx="339">
                  <c:v>362.01592534999025</c:v>
                </c:pt>
                <c:pt idx="340">
                  <c:v>362.37585433332356</c:v>
                </c:pt>
                <c:pt idx="341">
                  <c:v>362.73578331665686</c:v>
                </c:pt>
                <c:pt idx="342">
                  <c:v>363.09571229999017</c:v>
                </c:pt>
                <c:pt idx="343">
                  <c:v>363.45564128332347</c:v>
                </c:pt>
                <c:pt idx="344">
                  <c:v>363.81557026665678</c:v>
                </c:pt>
                <c:pt idx="345">
                  <c:v>364.17549924999008</c:v>
                </c:pt>
                <c:pt idx="346">
                  <c:v>364.53542823332339</c:v>
                </c:pt>
                <c:pt idx="347">
                  <c:v>364.89535721665669</c:v>
                </c:pt>
                <c:pt idx="348">
                  <c:v>365.25528619999</c:v>
                </c:pt>
                <c:pt idx="349">
                  <c:v>365.6152151833233</c:v>
                </c:pt>
                <c:pt idx="350">
                  <c:v>365.97514416665661</c:v>
                </c:pt>
                <c:pt idx="351">
                  <c:v>366.33507314998991</c:v>
                </c:pt>
                <c:pt idx="352">
                  <c:v>366.69500213332321</c:v>
                </c:pt>
                <c:pt idx="353">
                  <c:v>367.05493111665652</c:v>
                </c:pt>
                <c:pt idx="354">
                  <c:v>367.41486009998982</c:v>
                </c:pt>
                <c:pt idx="355">
                  <c:v>367.77478908332313</c:v>
                </c:pt>
                <c:pt idx="356">
                  <c:v>368.13471806665643</c:v>
                </c:pt>
                <c:pt idx="357">
                  <c:v>368.49464704998974</c:v>
                </c:pt>
                <c:pt idx="358">
                  <c:v>368.85457603332304</c:v>
                </c:pt>
                <c:pt idx="359">
                  <c:v>369.21450501665635</c:v>
                </c:pt>
                <c:pt idx="360">
                  <c:v>369.57443399998965</c:v>
                </c:pt>
                <c:pt idx="361">
                  <c:v>369.93436298332296</c:v>
                </c:pt>
                <c:pt idx="362">
                  <c:v>370.29429196665626</c:v>
                </c:pt>
                <c:pt idx="363">
                  <c:v>370.65422094998956</c:v>
                </c:pt>
                <c:pt idx="364">
                  <c:v>371.01414993332287</c:v>
                </c:pt>
                <c:pt idx="365">
                  <c:v>371.37407891665617</c:v>
                </c:pt>
                <c:pt idx="366">
                  <c:v>371.73400789998948</c:v>
                </c:pt>
                <c:pt idx="367">
                  <c:v>372.09393688332278</c:v>
                </c:pt>
                <c:pt idx="368">
                  <c:v>372.45386586665609</c:v>
                </c:pt>
                <c:pt idx="369">
                  <c:v>372.81379484998939</c:v>
                </c:pt>
                <c:pt idx="370">
                  <c:v>373.1737238333227</c:v>
                </c:pt>
                <c:pt idx="371">
                  <c:v>373.533652816656</c:v>
                </c:pt>
                <c:pt idx="372">
                  <c:v>373.89358179998931</c:v>
                </c:pt>
                <c:pt idx="373">
                  <c:v>374.25351078332261</c:v>
                </c:pt>
                <c:pt idx="374">
                  <c:v>374.61343976665592</c:v>
                </c:pt>
                <c:pt idx="375">
                  <c:v>374.97336874998922</c:v>
                </c:pt>
                <c:pt idx="376">
                  <c:v>375.33329773332252</c:v>
                </c:pt>
                <c:pt idx="377">
                  <c:v>375.69322671665583</c:v>
                </c:pt>
                <c:pt idx="378">
                  <c:v>376.05315569998913</c:v>
                </c:pt>
                <c:pt idx="379">
                  <c:v>376.41308468332244</c:v>
                </c:pt>
                <c:pt idx="380">
                  <c:v>376.77301366665574</c:v>
                </c:pt>
                <c:pt idx="381">
                  <c:v>377.13294264998905</c:v>
                </c:pt>
                <c:pt idx="382">
                  <c:v>377.49287163332235</c:v>
                </c:pt>
                <c:pt idx="383">
                  <c:v>377.85280061665566</c:v>
                </c:pt>
                <c:pt idx="384">
                  <c:v>378.21272959998896</c:v>
                </c:pt>
                <c:pt idx="385">
                  <c:v>378.57265858332227</c:v>
                </c:pt>
                <c:pt idx="386">
                  <c:v>378.93258756665557</c:v>
                </c:pt>
                <c:pt idx="387">
                  <c:v>379.29251654998887</c:v>
                </c:pt>
                <c:pt idx="388">
                  <c:v>379.65244553332218</c:v>
                </c:pt>
                <c:pt idx="389">
                  <c:v>380.01237451665548</c:v>
                </c:pt>
                <c:pt idx="390">
                  <c:v>380.37230349998879</c:v>
                </c:pt>
                <c:pt idx="391">
                  <c:v>380.73223248332209</c:v>
                </c:pt>
                <c:pt idx="392">
                  <c:v>381.0921614666554</c:v>
                </c:pt>
                <c:pt idx="393">
                  <c:v>381.4520904499887</c:v>
                </c:pt>
                <c:pt idx="394">
                  <c:v>381.81201943332201</c:v>
                </c:pt>
                <c:pt idx="395">
                  <c:v>382.17194841665531</c:v>
                </c:pt>
                <c:pt idx="396">
                  <c:v>382.53187739998862</c:v>
                </c:pt>
                <c:pt idx="397">
                  <c:v>382.89180638332192</c:v>
                </c:pt>
                <c:pt idx="398">
                  <c:v>383.25173536665523</c:v>
                </c:pt>
                <c:pt idx="399">
                  <c:v>383.61166434998853</c:v>
                </c:pt>
                <c:pt idx="400">
                  <c:v>383.97159333332183</c:v>
                </c:pt>
                <c:pt idx="401">
                  <c:v>384.33152231665514</c:v>
                </c:pt>
                <c:pt idx="402">
                  <c:v>384.69145129998844</c:v>
                </c:pt>
                <c:pt idx="403">
                  <c:v>385.05138028332175</c:v>
                </c:pt>
                <c:pt idx="404">
                  <c:v>385.41130926665505</c:v>
                </c:pt>
                <c:pt idx="405">
                  <c:v>385.77123824998836</c:v>
                </c:pt>
                <c:pt idx="406">
                  <c:v>386.13116723332166</c:v>
                </c:pt>
                <c:pt idx="407">
                  <c:v>386.49109621665497</c:v>
                </c:pt>
                <c:pt idx="408">
                  <c:v>386.85102519998827</c:v>
                </c:pt>
                <c:pt idx="409">
                  <c:v>387.21095418332158</c:v>
                </c:pt>
                <c:pt idx="410">
                  <c:v>387.57088316665488</c:v>
                </c:pt>
                <c:pt idx="411">
                  <c:v>387.93081214998818</c:v>
                </c:pt>
                <c:pt idx="412">
                  <c:v>388.29074113332149</c:v>
                </c:pt>
                <c:pt idx="413">
                  <c:v>388.65067011665479</c:v>
                </c:pt>
                <c:pt idx="414">
                  <c:v>389.0105990999881</c:v>
                </c:pt>
                <c:pt idx="415">
                  <c:v>389.3705280833214</c:v>
                </c:pt>
                <c:pt idx="416">
                  <c:v>389.73045706665471</c:v>
                </c:pt>
                <c:pt idx="417">
                  <c:v>390.09038604998801</c:v>
                </c:pt>
                <c:pt idx="418">
                  <c:v>390.45031503332132</c:v>
                </c:pt>
                <c:pt idx="419">
                  <c:v>390.81024401665462</c:v>
                </c:pt>
                <c:pt idx="420">
                  <c:v>391.17017299998793</c:v>
                </c:pt>
                <c:pt idx="421">
                  <c:v>391.53010198332123</c:v>
                </c:pt>
                <c:pt idx="422">
                  <c:v>391.89003096665454</c:v>
                </c:pt>
                <c:pt idx="423">
                  <c:v>392.24995994998784</c:v>
                </c:pt>
                <c:pt idx="424">
                  <c:v>392.60988893332114</c:v>
                </c:pt>
                <c:pt idx="425">
                  <c:v>392.96981791665445</c:v>
                </c:pt>
                <c:pt idx="426">
                  <c:v>393.32974689998775</c:v>
                </c:pt>
                <c:pt idx="427">
                  <c:v>393.68967588332106</c:v>
                </c:pt>
                <c:pt idx="428">
                  <c:v>394.04960486665436</c:v>
                </c:pt>
                <c:pt idx="429">
                  <c:v>394.40953384998767</c:v>
                </c:pt>
                <c:pt idx="430">
                  <c:v>394.76946283332097</c:v>
                </c:pt>
                <c:pt idx="431">
                  <c:v>395.12939181665428</c:v>
                </c:pt>
                <c:pt idx="432">
                  <c:v>395.48932079998758</c:v>
                </c:pt>
                <c:pt idx="433">
                  <c:v>395.84924978332089</c:v>
                </c:pt>
                <c:pt idx="434">
                  <c:v>396.20917876665419</c:v>
                </c:pt>
                <c:pt idx="435">
                  <c:v>396.5691077499875</c:v>
                </c:pt>
                <c:pt idx="436">
                  <c:v>396.9290367333208</c:v>
                </c:pt>
                <c:pt idx="437">
                  <c:v>397.2889657166541</c:v>
                </c:pt>
                <c:pt idx="438">
                  <c:v>397.64889469998741</c:v>
                </c:pt>
                <c:pt idx="439">
                  <c:v>398.00882368332071</c:v>
                </c:pt>
                <c:pt idx="440">
                  <c:v>398.36875266665402</c:v>
                </c:pt>
                <c:pt idx="441">
                  <c:v>398.72868164998732</c:v>
                </c:pt>
                <c:pt idx="442">
                  <c:v>399.08861063332063</c:v>
                </c:pt>
                <c:pt idx="443">
                  <c:v>399.44853961665393</c:v>
                </c:pt>
                <c:pt idx="444">
                  <c:v>399.80846859998724</c:v>
                </c:pt>
                <c:pt idx="445">
                  <c:v>400.16839758332054</c:v>
                </c:pt>
                <c:pt idx="446">
                  <c:v>400.52832656665385</c:v>
                </c:pt>
                <c:pt idx="447">
                  <c:v>400.88825554998715</c:v>
                </c:pt>
                <c:pt idx="448">
                  <c:v>401.24818453332045</c:v>
                </c:pt>
                <c:pt idx="449">
                  <c:v>401.60811351665376</c:v>
                </c:pt>
                <c:pt idx="450">
                  <c:v>401.96804249998706</c:v>
                </c:pt>
                <c:pt idx="451">
                  <c:v>402.32797148332037</c:v>
                </c:pt>
                <c:pt idx="452">
                  <c:v>402.68790046665367</c:v>
                </c:pt>
                <c:pt idx="453">
                  <c:v>403.04782944998698</c:v>
                </c:pt>
                <c:pt idx="454">
                  <c:v>403.40775843332028</c:v>
                </c:pt>
                <c:pt idx="455">
                  <c:v>403.76768741665359</c:v>
                </c:pt>
                <c:pt idx="456">
                  <c:v>404.12761639998689</c:v>
                </c:pt>
                <c:pt idx="457">
                  <c:v>404.4875453833202</c:v>
                </c:pt>
                <c:pt idx="458">
                  <c:v>404.8474743666535</c:v>
                </c:pt>
                <c:pt idx="459">
                  <c:v>405.20740334998681</c:v>
                </c:pt>
                <c:pt idx="460">
                  <c:v>405.56733233332011</c:v>
                </c:pt>
                <c:pt idx="461">
                  <c:v>405.92726131665341</c:v>
                </c:pt>
                <c:pt idx="462">
                  <c:v>406.28719029998672</c:v>
                </c:pt>
                <c:pt idx="463">
                  <c:v>406.64711928332002</c:v>
                </c:pt>
                <c:pt idx="464">
                  <c:v>407.00704826665333</c:v>
                </c:pt>
                <c:pt idx="465">
                  <c:v>407.36697724998663</c:v>
                </c:pt>
                <c:pt idx="466">
                  <c:v>407.72690623331994</c:v>
                </c:pt>
                <c:pt idx="467">
                  <c:v>408.08683521665324</c:v>
                </c:pt>
                <c:pt idx="468">
                  <c:v>408.44676419998655</c:v>
                </c:pt>
                <c:pt idx="469">
                  <c:v>408.80669318331985</c:v>
                </c:pt>
                <c:pt idx="470">
                  <c:v>409.16662216665316</c:v>
                </c:pt>
                <c:pt idx="471">
                  <c:v>409.52655114998646</c:v>
                </c:pt>
                <c:pt idx="472">
                  <c:v>409.88648013331976</c:v>
                </c:pt>
                <c:pt idx="473">
                  <c:v>410.24640911665307</c:v>
                </c:pt>
                <c:pt idx="474">
                  <c:v>410.60633809998637</c:v>
                </c:pt>
                <c:pt idx="475">
                  <c:v>410.96626708331968</c:v>
                </c:pt>
                <c:pt idx="476">
                  <c:v>411.32619606665298</c:v>
                </c:pt>
                <c:pt idx="477">
                  <c:v>411.68612504998629</c:v>
                </c:pt>
                <c:pt idx="478">
                  <c:v>412.04605403331959</c:v>
                </c:pt>
                <c:pt idx="479">
                  <c:v>412.4059830166529</c:v>
                </c:pt>
                <c:pt idx="480">
                  <c:v>412.7659119999862</c:v>
                </c:pt>
                <c:pt idx="481">
                  <c:v>413.12584098331951</c:v>
                </c:pt>
                <c:pt idx="482">
                  <c:v>413.48576996665281</c:v>
                </c:pt>
                <c:pt idx="483">
                  <c:v>413.84569894998612</c:v>
                </c:pt>
                <c:pt idx="484">
                  <c:v>414.20562793331942</c:v>
                </c:pt>
                <c:pt idx="485">
                  <c:v>414.56555691665272</c:v>
                </c:pt>
                <c:pt idx="486">
                  <c:v>414.92548589998603</c:v>
                </c:pt>
                <c:pt idx="487">
                  <c:v>415.28541488331933</c:v>
                </c:pt>
                <c:pt idx="488">
                  <c:v>415.64534386665264</c:v>
                </c:pt>
                <c:pt idx="489">
                  <c:v>416.00527284998594</c:v>
                </c:pt>
                <c:pt idx="490">
                  <c:v>416.36520183331925</c:v>
                </c:pt>
                <c:pt idx="491">
                  <c:v>416.72513081665255</c:v>
                </c:pt>
                <c:pt idx="492">
                  <c:v>417.08505979998586</c:v>
                </c:pt>
                <c:pt idx="493">
                  <c:v>417.44498878331916</c:v>
                </c:pt>
                <c:pt idx="494">
                  <c:v>417.80491776665247</c:v>
                </c:pt>
                <c:pt idx="495">
                  <c:v>418.16484674998577</c:v>
                </c:pt>
                <c:pt idx="496">
                  <c:v>418.52477573331907</c:v>
                </c:pt>
                <c:pt idx="497">
                  <c:v>418.88470471665238</c:v>
                </c:pt>
                <c:pt idx="498">
                  <c:v>419.24463369998568</c:v>
                </c:pt>
                <c:pt idx="499">
                  <c:v>419.60456268331899</c:v>
                </c:pt>
                <c:pt idx="500">
                  <c:v>419.96449166665229</c:v>
                </c:pt>
                <c:pt idx="501">
                  <c:v>420.3244206499856</c:v>
                </c:pt>
                <c:pt idx="502">
                  <c:v>420.6843496333189</c:v>
                </c:pt>
                <c:pt idx="503">
                  <c:v>421.04427861665221</c:v>
                </c:pt>
                <c:pt idx="504">
                  <c:v>421.40420759998551</c:v>
                </c:pt>
                <c:pt idx="505">
                  <c:v>421.76413658331882</c:v>
                </c:pt>
                <c:pt idx="506">
                  <c:v>422.12406556665212</c:v>
                </c:pt>
                <c:pt idx="507">
                  <c:v>422.48399454998543</c:v>
                </c:pt>
                <c:pt idx="508">
                  <c:v>422.84392353331873</c:v>
                </c:pt>
                <c:pt idx="509">
                  <c:v>423.20385251665203</c:v>
                </c:pt>
                <c:pt idx="510">
                  <c:v>423.56378149998534</c:v>
                </c:pt>
                <c:pt idx="511">
                  <c:v>423.92371048331864</c:v>
                </c:pt>
                <c:pt idx="512">
                  <c:v>424.28363946665195</c:v>
                </c:pt>
                <c:pt idx="513">
                  <c:v>424.64356844998525</c:v>
                </c:pt>
                <c:pt idx="514">
                  <c:v>425.00349743331856</c:v>
                </c:pt>
                <c:pt idx="515">
                  <c:v>425.36342641665186</c:v>
                </c:pt>
                <c:pt idx="516">
                  <c:v>425.72335539998517</c:v>
                </c:pt>
                <c:pt idx="517">
                  <c:v>426.08328438331847</c:v>
                </c:pt>
                <c:pt idx="518">
                  <c:v>426.44321336665178</c:v>
                </c:pt>
                <c:pt idx="519">
                  <c:v>426.80314234998508</c:v>
                </c:pt>
                <c:pt idx="520">
                  <c:v>427.16307133331838</c:v>
                </c:pt>
                <c:pt idx="521">
                  <c:v>427.52300031665169</c:v>
                </c:pt>
                <c:pt idx="522">
                  <c:v>427.88292929998499</c:v>
                </c:pt>
                <c:pt idx="523">
                  <c:v>428.2428582833183</c:v>
                </c:pt>
                <c:pt idx="524">
                  <c:v>428.6027872666516</c:v>
                </c:pt>
                <c:pt idx="525">
                  <c:v>428.96271624998491</c:v>
                </c:pt>
                <c:pt idx="526">
                  <c:v>429.32264523331821</c:v>
                </c:pt>
                <c:pt idx="527">
                  <c:v>429.68257421665152</c:v>
                </c:pt>
                <c:pt idx="528">
                  <c:v>430.04250319998482</c:v>
                </c:pt>
                <c:pt idx="529">
                  <c:v>430.40243218331813</c:v>
                </c:pt>
                <c:pt idx="530">
                  <c:v>430.76236116665143</c:v>
                </c:pt>
                <c:pt idx="531">
                  <c:v>431.12229014998474</c:v>
                </c:pt>
                <c:pt idx="532">
                  <c:v>431.48221913331804</c:v>
                </c:pt>
                <c:pt idx="533">
                  <c:v>431.84214811665134</c:v>
                </c:pt>
                <c:pt idx="534">
                  <c:v>432.20207709998465</c:v>
                </c:pt>
                <c:pt idx="535">
                  <c:v>432.56200608331795</c:v>
                </c:pt>
                <c:pt idx="536">
                  <c:v>432.92193506665126</c:v>
                </c:pt>
                <c:pt idx="537">
                  <c:v>433.28186404998456</c:v>
                </c:pt>
                <c:pt idx="538">
                  <c:v>433.64179303331787</c:v>
                </c:pt>
                <c:pt idx="539">
                  <c:v>434.00172201665117</c:v>
                </c:pt>
                <c:pt idx="540">
                  <c:v>434.36165099998448</c:v>
                </c:pt>
                <c:pt idx="541">
                  <c:v>434.72157998331778</c:v>
                </c:pt>
                <c:pt idx="542">
                  <c:v>435.08150896665109</c:v>
                </c:pt>
                <c:pt idx="543">
                  <c:v>435.44143794998439</c:v>
                </c:pt>
                <c:pt idx="544">
                  <c:v>435.80136693331769</c:v>
                </c:pt>
                <c:pt idx="545">
                  <c:v>436.161295916651</c:v>
                </c:pt>
                <c:pt idx="546">
                  <c:v>436.5212248999843</c:v>
                </c:pt>
                <c:pt idx="547">
                  <c:v>436.88115388331761</c:v>
                </c:pt>
                <c:pt idx="548">
                  <c:v>437.24108286665091</c:v>
                </c:pt>
                <c:pt idx="549">
                  <c:v>437.60101184998422</c:v>
                </c:pt>
                <c:pt idx="550">
                  <c:v>437.96094083331752</c:v>
                </c:pt>
                <c:pt idx="551">
                  <c:v>438.32086981665083</c:v>
                </c:pt>
                <c:pt idx="552">
                  <c:v>438.68079879998413</c:v>
                </c:pt>
                <c:pt idx="553">
                  <c:v>439.04072778331744</c:v>
                </c:pt>
                <c:pt idx="554">
                  <c:v>439.40065676665074</c:v>
                </c:pt>
                <c:pt idx="555">
                  <c:v>439.76058574998405</c:v>
                </c:pt>
                <c:pt idx="556">
                  <c:v>440.12051473331735</c:v>
                </c:pt>
                <c:pt idx="557">
                  <c:v>440.48044371665065</c:v>
                </c:pt>
                <c:pt idx="558">
                  <c:v>440.84037269998396</c:v>
                </c:pt>
                <c:pt idx="559">
                  <c:v>441.20030168331726</c:v>
                </c:pt>
                <c:pt idx="560">
                  <c:v>441.56023066665057</c:v>
                </c:pt>
                <c:pt idx="561">
                  <c:v>441.92015964998387</c:v>
                </c:pt>
                <c:pt idx="562">
                  <c:v>442.28008863331718</c:v>
                </c:pt>
                <c:pt idx="563">
                  <c:v>442.64001761665048</c:v>
                </c:pt>
                <c:pt idx="564">
                  <c:v>442.99994659998379</c:v>
                </c:pt>
                <c:pt idx="565">
                  <c:v>443.35987558331709</c:v>
                </c:pt>
                <c:pt idx="566">
                  <c:v>443.7198045666504</c:v>
                </c:pt>
                <c:pt idx="567">
                  <c:v>444.0797335499837</c:v>
                </c:pt>
                <c:pt idx="568">
                  <c:v>444.439662533317</c:v>
                </c:pt>
                <c:pt idx="569">
                  <c:v>444.79959151665031</c:v>
                </c:pt>
                <c:pt idx="570">
                  <c:v>445.15952049998361</c:v>
                </c:pt>
                <c:pt idx="571">
                  <c:v>445.51944948331692</c:v>
                </c:pt>
                <c:pt idx="572">
                  <c:v>445.87937846665022</c:v>
                </c:pt>
                <c:pt idx="573">
                  <c:v>446.23930744998353</c:v>
                </c:pt>
                <c:pt idx="574">
                  <c:v>446.59923643331683</c:v>
                </c:pt>
                <c:pt idx="575">
                  <c:v>446.95916541665014</c:v>
                </c:pt>
                <c:pt idx="576">
                  <c:v>447.31909439998344</c:v>
                </c:pt>
                <c:pt idx="577">
                  <c:v>447.67902338331675</c:v>
                </c:pt>
                <c:pt idx="578">
                  <c:v>448.03895236665005</c:v>
                </c:pt>
                <c:pt idx="579">
                  <c:v>448.39888134998336</c:v>
                </c:pt>
                <c:pt idx="580">
                  <c:v>448.75881033331666</c:v>
                </c:pt>
                <c:pt idx="581">
                  <c:v>449.11873931664996</c:v>
                </c:pt>
                <c:pt idx="582">
                  <c:v>449.47866829998327</c:v>
                </c:pt>
                <c:pt idx="583">
                  <c:v>449.83859728331657</c:v>
                </c:pt>
                <c:pt idx="584">
                  <c:v>450.19852626664988</c:v>
                </c:pt>
                <c:pt idx="585">
                  <c:v>450.55845524998318</c:v>
                </c:pt>
                <c:pt idx="586">
                  <c:v>450.91838423331649</c:v>
                </c:pt>
                <c:pt idx="587">
                  <c:v>451.27831321664979</c:v>
                </c:pt>
                <c:pt idx="588">
                  <c:v>451.6382421999831</c:v>
                </c:pt>
                <c:pt idx="589">
                  <c:v>451.9981711833164</c:v>
                </c:pt>
                <c:pt idx="590">
                  <c:v>452.35810016664971</c:v>
                </c:pt>
                <c:pt idx="591">
                  <c:v>452.71802914998301</c:v>
                </c:pt>
                <c:pt idx="592">
                  <c:v>453.07795813331632</c:v>
                </c:pt>
                <c:pt idx="593">
                  <c:v>453.43788711664962</c:v>
                </c:pt>
                <c:pt idx="594">
                  <c:v>453.79781609998292</c:v>
                </c:pt>
                <c:pt idx="595">
                  <c:v>454.15774508331623</c:v>
                </c:pt>
                <c:pt idx="596">
                  <c:v>454.51767406664953</c:v>
                </c:pt>
                <c:pt idx="597">
                  <c:v>454.87760304998284</c:v>
                </c:pt>
                <c:pt idx="598">
                  <c:v>455.23753203331614</c:v>
                </c:pt>
                <c:pt idx="599">
                  <c:v>455.59746101664945</c:v>
                </c:pt>
                <c:pt idx="600">
                  <c:v>455.95738999998275</c:v>
                </c:pt>
                <c:pt idx="601">
                  <c:v>456.31731898331606</c:v>
                </c:pt>
                <c:pt idx="602">
                  <c:v>456.67724796664936</c:v>
                </c:pt>
                <c:pt idx="603">
                  <c:v>457.03717694998267</c:v>
                </c:pt>
                <c:pt idx="604">
                  <c:v>457.39710593331597</c:v>
                </c:pt>
                <c:pt idx="605">
                  <c:v>457.75703491664927</c:v>
                </c:pt>
                <c:pt idx="606">
                  <c:v>458.11696389998258</c:v>
                </c:pt>
                <c:pt idx="607">
                  <c:v>458.47689288331588</c:v>
                </c:pt>
                <c:pt idx="608">
                  <c:v>458.83682186664919</c:v>
                </c:pt>
                <c:pt idx="609">
                  <c:v>459.19675084998249</c:v>
                </c:pt>
                <c:pt idx="610">
                  <c:v>459.5566798333158</c:v>
                </c:pt>
                <c:pt idx="611">
                  <c:v>459.9166088166491</c:v>
                </c:pt>
                <c:pt idx="612">
                  <c:v>460.27653779998241</c:v>
                </c:pt>
                <c:pt idx="613">
                  <c:v>460.63646678331571</c:v>
                </c:pt>
                <c:pt idx="614">
                  <c:v>460.99639576664902</c:v>
                </c:pt>
                <c:pt idx="615">
                  <c:v>461.35632474998232</c:v>
                </c:pt>
                <c:pt idx="616">
                  <c:v>461.71625373331563</c:v>
                </c:pt>
                <c:pt idx="617">
                  <c:v>462.07618271664893</c:v>
                </c:pt>
                <c:pt idx="618">
                  <c:v>462.43611169998223</c:v>
                </c:pt>
                <c:pt idx="619">
                  <c:v>462.79604068331554</c:v>
                </c:pt>
                <c:pt idx="620">
                  <c:v>463.15596966664884</c:v>
                </c:pt>
                <c:pt idx="621">
                  <c:v>463.51589864998215</c:v>
                </c:pt>
                <c:pt idx="622">
                  <c:v>463.87582763331545</c:v>
                </c:pt>
                <c:pt idx="623">
                  <c:v>464.23575661664876</c:v>
                </c:pt>
                <c:pt idx="624">
                  <c:v>464.59568559998206</c:v>
                </c:pt>
                <c:pt idx="625">
                  <c:v>464.95561458331537</c:v>
                </c:pt>
                <c:pt idx="626">
                  <c:v>465.31554356664867</c:v>
                </c:pt>
                <c:pt idx="627">
                  <c:v>465.67547254998198</c:v>
                </c:pt>
                <c:pt idx="628">
                  <c:v>466.03540153331528</c:v>
                </c:pt>
                <c:pt idx="629">
                  <c:v>466.39533051664858</c:v>
                </c:pt>
                <c:pt idx="630">
                  <c:v>466.75525949998189</c:v>
                </c:pt>
                <c:pt idx="631">
                  <c:v>467.11518848331519</c:v>
                </c:pt>
                <c:pt idx="632">
                  <c:v>467.4751174666485</c:v>
                </c:pt>
                <c:pt idx="633">
                  <c:v>467.8350464499818</c:v>
                </c:pt>
                <c:pt idx="634">
                  <c:v>468.19497543331511</c:v>
                </c:pt>
                <c:pt idx="635">
                  <c:v>468.55490441664841</c:v>
                </c:pt>
                <c:pt idx="636">
                  <c:v>468.91483339998172</c:v>
                </c:pt>
                <c:pt idx="637">
                  <c:v>469.27476238331502</c:v>
                </c:pt>
                <c:pt idx="638">
                  <c:v>469.63469136664833</c:v>
                </c:pt>
                <c:pt idx="639">
                  <c:v>469.99462034998163</c:v>
                </c:pt>
                <c:pt idx="640">
                  <c:v>470.35454933331494</c:v>
                </c:pt>
                <c:pt idx="641">
                  <c:v>470.71447831664824</c:v>
                </c:pt>
                <c:pt idx="642">
                  <c:v>471.07440729998154</c:v>
                </c:pt>
                <c:pt idx="643">
                  <c:v>471.43433628331485</c:v>
                </c:pt>
                <c:pt idx="644">
                  <c:v>471.79426526664815</c:v>
                </c:pt>
                <c:pt idx="645">
                  <c:v>472.15419424998146</c:v>
                </c:pt>
                <c:pt idx="646">
                  <c:v>472.51412323331476</c:v>
                </c:pt>
                <c:pt idx="647">
                  <c:v>472.87405221664807</c:v>
                </c:pt>
                <c:pt idx="648">
                  <c:v>473.23398119998137</c:v>
                </c:pt>
                <c:pt idx="649">
                  <c:v>473.59391018331468</c:v>
                </c:pt>
                <c:pt idx="650">
                  <c:v>473.95383916664798</c:v>
                </c:pt>
                <c:pt idx="651">
                  <c:v>474.31376814998129</c:v>
                </c:pt>
                <c:pt idx="652">
                  <c:v>474.67369713331459</c:v>
                </c:pt>
                <c:pt idx="653">
                  <c:v>475.03362611664789</c:v>
                </c:pt>
                <c:pt idx="654">
                  <c:v>475.3935550999812</c:v>
                </c:pt>
                <c:pt idx="655">
                  <c:v>475.7534840833145</c:v>
                </c:pt>
                <c:pt idx="656">
                  <c:v>476.11341306664781</c:v>
                </c:pt>
                <c:pt idx="657">
                  <c:v>476.47334204998111</c:v>
                </c:pt>
                <c:pt idx="658">
                  <c:v>476.83327103331442</c:v>
                </c:pt>
                <c:pt idx="659">
                  <c:v>477.19320001664772</c:v>
                </c:pt>
                <c:pt idx="660">
                  <c:v>477.55312899998103</c:v>
                </c:pt>
                <c:pt idx="661">
                  <c:v>477.91305798331433</c:v>
                </c:pt>
                <c:pt idx="662">
                  <c:v>478.27298696664764</c:v>
                </c:pt>
                <c:pt idx="663">
                  <c:v>478.63291594998094</c:v>
                </c:pt>
                <c:pt idx="664">
                  <c:v>478.99284493331425</c:v>
                </c:pt>
                <c:pt idx="665">
                  <c:v>479.35277391664755</c:v>
                </c:pt>
                <c:pt idx="666">
                  <c:v>479.71270289998085</c:v>
                </c:pt>
              </c:numCache>
            </c:numRef>
          </c:xVal>
          <c:yVal>
            <c:numRef>
              <c:f>'First set of cycles'!$C$2:$C$668</c:f>
              <c:numCache>
                <c:formatCode>General</c:formatCode>
                <c:ptCount val="667"/>
                <c:pt idx="0">
                  <c:v>16.870858015531677</c:v>
                </c:pt>
                <c:pt idx="1">
                  <c:v>16.538538600334711</c:v>
                </c:pt>
                <c:pt idx="2">
                  <c:v>16.261963204648588</c:v>
                </c:pt>
                <c:pt idx="3">
                  <c:v>16.105145888520333</c:v>
                </c:pt>
                <c:pt idx="4">
                  <c:v>16.150702531055877</c:v>
                </c:pt>
                <c:pt idx="5">
                  <c:v>16.318957236021866</c:v>
                </c:pt>
                <c:pt idx="6">
                  <c:v>16.237364345725052</c:v>
                </c:pt>
                <c:pt idx="7">
                  <c:v>16.17664947485822</c:v>
                </c:pt>
                <c:pt idx="8">
                  <c:v>15.910467065930101</c:v>
                </c:pt>
                <c:pt idx="9">
                  <c:v>15.306899362178957</c:v>
                </c:pt>
                <c:pt idx="10">
                  <c:v>14.775969347280622</c:v>
                </c:pt>
                <c:pt idx="11">
                  <c:v>14.443490323089197</c:v>
                </c:pt>
                <c:pt idx="12">
                  <c:v>14.070957966834447</c:v>
                </c:pt>
                <c:pt idx="13">
                  <c:v>13.779471021414464</c:v>
                </c:pt>
                <c:pt idx="14">
                  <c:v>13.508688514164737</c:v>
                </c:pt>
                <c:pt idx="15">
                  <c:v>13.405907724939823</c:v>
                </c:pt>
                <c:pt idx="16">
                  <c:v>13.339083389104244</c:v>
                </c:pt>
                <c:pt idx="17">
                  <c:v>13.23578437487342</c:v>
                </c:pt>
                <c:pt idx="18">
                  <c:v>12.895549172931339</c:v>
                </c:pt>
                <c:pt idx="19">
                  <c:v>12.563969446272118</c:v>
                </c:pt>
                <c:pt idx="20">
                  <c:v>12.128437444019738</c:v>
                </c:pt>
                <c:pt idx="21">
                  <c:v>11.606967117207216</c:v>
                </c:pt>
                <c:pt idx="22">
                  <c:v>11.066300465417385</c:v>
                </c:pt>
                <c:pt idx="23">
                  <c:v>10.426162901015381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9.8000000000000007</c:v>
                </c:pt>
                <c:pt idx="27">
                  <c:v>9.8000000000000007</c:v>
                </c:pt>
                <c:pt idx="28">
                  <c:v>9.9164622499984549</c:v>
                </c:pt>
                <c:pt idx="29">
                  <c:v>9.9741218948869061</c:v>
                </c:pt>
                <c:pt idx="30">
                  <c:v>10.066539061707324</c:v>
                </c:pt>
                <c:pt idx="31">
                  <c:v>10.040924373381987</c:v>
                </c:pt>
                <c:pt idx="32">
                  <c:v>10.081698574280097</c:v>
                </c:pt>
                <c:pt idx="33">
                  <c:v>10.073071468279025</c:v>
                </c:pt>
                <c:pt idx="34">
                  <c:v>10.132361094404535</c:v>
                </c:pt>
                <c:pt idx="35">
                  <c:v>10.665053137931613</c:v>
                </c:pt>
                <c:pt idx="36">
                  <c:v>11.32495497444755</c:v>
                </c:pt>
                <c:pt idx="37">
                  <c:v>11.977840661198204</c:v>
                </c:pt>
                <c:pt idx="38">
                  <c:v>12.613198719928379</c:v>
                </c:pt>
                <c:pt idx="39">
                  <c:v>13.194679884303515</c:v>
                </c:pt>
                <c:pt idx="40">
                  <c:v>13.921101445226878</c:v>
                </c:pt>
                <c:pt idx="41">
                  <c:v>14.514547366575369</c:v>
                </c:pt>
                <c:pt idx="42">
                  <c:v>14.972122710949471</c:v>
                </c:pt>
                <c:pt idx="43">
                  <c:v>15.444930415773419</c:v>
                </c:pt>
                <c:pt idx="44">
                  <c:v>16.075193155579584</c:v>
                </c:pt>
                <c:pt idx="45">
                  <c:v>16.714366271449475</c:v>
                </c:pt>
                <c:pt idx="46">
                  <c:v>17.266985475568912</c:v>
                </c:pt>
                <c:pt idx="47">
                  <c:v>17.380010966681215</c:v>
                </c:pt>
                <c:pt idx="48">
                  <c:v>17.335426729925814</c:v>
                </c:pt>
                <c:pt idx="49">
                  <c:v>17.711139747080885</c:v>
                </c:pt>
                <c:pt idx="50">
                  <c:v>18.208985374260351</c:v>
                </c:pt>
                <c:pt idx="51">
                  <c:v>18.331259897126003</c:v>
                </c:pt>
                <c:pt idx="52">
                  <c:v>18.197773792330011</c:v>
                </c:pt>
                <c:pt idx="53">
                  <c:v>17.811291240318347</c:v>
                </c:pt>
                <c:pt idx="54">
                  <c:v>17.531587746675733</c:v>
                </c:pt>
                <c:pt idx="55">
                  <c:v>17.411780291357392</c:v>
                </c:pt>
                <c:pt idx="56">
                  <c:v>17.331814252003973</c:v>
                </c:pt>
                <c:pt idx="57">
                  <c:v>17.385593670069433</c:v>
                </c:pt>
                <c:pt idx="58">
                  <c:v>17.34386837870186</c:v>
                </c:pt>
                <c:pt idx="59">
                  <c:v>17.162151257107691</c:v>
                </c:pt>
                <c:pt idx="60">
                  <c:v>16.359607033503746</c:v>
                </c:pt>
                <c:pt idx="61">
                  <c:v>15.543238744945878</c:v>
                </c:pt>
                <c:pt idx="62">
                  <c:v>14.862437539400494</c:v>
                </c:pt>
                <c:pt idx="63">
                  <c:v>14.360204697240469</c:v>
                </c:pt>
                <c:pt idx="64">
                  <c:v>14.153193103863529</c:v>
                </c:pt>
                <c:pt idx="65">
                  <c:v>14.025588826198284</c:v>
                </c:pt>
                <c:pt idx="66">
                  <c:v>14.001728340068169</c:v>
                </c:pt>
                <c:pt idx="67">
                  <c:v>13.616922553393623</c:v>
                </c:pt>
                <c:pt idx="68">
                  <c:v>13.196981506768026</c:v>
                </c:pt>
                <c:pt idx="69">
                  <c:v>12.741353043016451</c:v>
                </c:pt>
                <c:pt idx="70">
                  <c:v>12.291218133878175</c:v>
                </c:pt>
                <c:pt idx="71">
                  <c:v>11.742405279925858</c:v>
                </c:pt>
                <c:pt idx="72">
                  <c:v>11.09843520867493</c:v>
                </c:pt>
                <c:pt idx="73">
                  <c:v>10.8</c:v>
                </c:pt>
                <c:pt idx="74">
                  <c:v>10.856020545789795</c:v>
                </c:pt>
                <c:pt idx="75">
                  <c:v>10.810204186081707</c:v>
                </c:pt>
                <c:pt idx="76">
                  <c:v>10.839517496361358</c:v>
                </c:pt>
                <c:pt idx="77">
                  <c:v>10.954398585584928</c:v>
                </c:pt>
                <c:pt idx="78">
                  <c:v>11.01571272001596</c:v>
                </c:pt>
                <c:pt idx="79">
                  <c:v>11.068741331323961</c:v>
                </c:pt>
                <c:pt idx="80">
                  <c:v>10.93127084240202</c:v>
                </c:pt>
                <c:pt idx="81">
                  <c:v>11.044930120322046</c:v>
                </c:pt>
                <c:pt idx="82">
                  <c:v>11.023694094455347</c:v>
                </c:pt>
                <c:pt idx="83">
                  <c:v>11.575202490275936</c:v>
                </c:pt>
                <c:pt idx="84">
                  <c:v>12.100301993599889</c:v>
                </c:pt>
                <c:pt idx="85">
                  <c:v>12.872624672934494</c:v>
                </c:pt>
                <c:pt idx="86">
                  <c:v>13.550816184434208</c:v>
                </c:pt>
                <c:pt idx="87">
                  <c:v>14.120115871999333</c:v>
                </c:pt>
                <c:pt idx="88">
                  <c:v>14.819131436528496</c:v>
                </c:pt>
                <c:pt idx="89">
                  <c:v>15.346573778004736</c:v>
                </c:pt>
                <c:pt idx="90">
                  <c:v>15.936835014201932</c:v>
                </c:pt>
                <c:pt idx="91">
                  <c:v>16.506056175028366</c:v>
                </c:pt>
                <c:pt idx="92">
                  <c:v>17.071454266617188</c:v>
                </c:pt>
                <c:pt idx="93">
                  <c:v>17.57837970353248</c:v>
                </c:pt>
                <c:pt idx="94">
                  <c:v>18.191740499790118</c:v>
                </c:pt>
                <c:pt idx="95">
                  <c:v>18.385320768082465</c:v>
                </c:pt>
                <c:pt idx="96">
                  <c:v>18.233038970170824</c:v>
                </c:pt>
                <c:pt idx="97">
                  <c:v>17.780869639927765</c:v>
                </c:pt>
                <c:pt idx="98">
                  <c:v>17.231401395163083</c:v>
                </c:pt>
                <c:pt idx="99">
                  <c:v>17.100434981604696</c:v>
                </c:pt>
                <c:pt idx="100">
                  <c:v>17.10983571311564</c:v>
                </c:pt>
                <c:pt idx="101">
                  <c:v>17.000033455843127</c:v>
                </c:pt>
                <c:pt idx="102">
                  <c:v>16.99603799333206</c:v>
                </c:pt>
                <c:pt idx="103">
                  <c:v>17.033366360180853</c:v>
                </c:pt>
                <c:pt idx="104">
                  <c:v>16.40997435834409</c:v>
                </c:pt>
                <c:pt idx="105">
                  <c:v>15.678290731250154</c:v>
                </c:pt>
                <c:pt idx="106">
                  <c:v>15.007847358660843</c:v>
                </c:pt>
                <c:pt idx="107">
                  <c:v>14.486056585341503</c:v>
                </c:pt>
                <c:pt idx="108">
                  <c:v>14.351267752369488</c:v>
                </c:pt>
                <c:pt idx="109">
                  <c:v>14.302432911345047</c:v>
                </c:pt>
                <c:pt idx="110">
                  <c:v>13.991716824765467</c:v>
                </c:pt>
                <c:pt idx="111">
                  <c:v>13.538771011036623</c:v>
                </c:pt>
                <c:pt idx="112">
                  <c:v>13.10004050790263</c:v>
                </c:pt>
                <c:pt idx="113">
                  <c:v>12.605112338687169</c:v>
                </c:pt>
                <c:pt idx="114">
                  <c:v>12.141509555446738</c:v>
                </c:pt>
                <c:pt idx="115">
                  <c:v>11.731420755511063</c:v>
                </c:pt>
                <c:pt idx="116">
                  <c:v>11.5</c:v>
                </c:pt>
                <c:pt idx="117">
                  <c:v>11.5</c:v>
                </c:pt>
                <c:pt idx="118">
                  <c:v>11.5</c:v>
                </c:pt>
                <c:pt idx="119">
                  <c:v>11.5</c:v>
                </c:pt>
                <c:pt idx="120">
                  <c:v>11.5</c:v>
                </c:pt>
                <c:pt idx="121">
                  <c:v>11.5</c:v>
                </c:pt>
                <c:pt idx="122">
                  <c:v>11.5</c:v>
                </c:pt>
                <c:pt idx="123">
                  <c:v>11.5</c:v>
                </c:pt>
                <c:pt idx="124">
                  <c:v>11.5</c:v>
                </c:pt>
                <c:pt idx="125">
                  <c:v>11.5</c:v>
                </c:pt>
                <c:pt idx="126">
                  <c:v>11.520370533896838</c:v>
                </c:pt>
                <c:pt idx="127">
                  <c:v>12.413269296775793</c:v>
                </c:pt>
                <c:pt idx="128">
                  <c:v>13.110733429771271</c:v>
                </c:pt>
                <c:pt idx="129">
                  <c:v>13.778635284824228</c:v>
                </c:pt>
                <c:pt idx="130">
                  <c:v>14.43215556259004</c:v>
                </c:pt>
                <c:pt idx="131">
                  <c:v>15.118747159249999</c:v>
                </c:pt>
                <c:pt idx="132">
                  <c:v>15.706730304869811</c:v>
                </c:pt>
                <c:pt idx="133">
                  <c:v>16.245904592936373</c:v>
                </c:pt>
                <c:pt idx="134">
                  <c:v>16.762404838306502</c:v>
                </c:pt>
                <c:pt idx="135">
                  <c:v>17.369433387295214</c:v>
                </c:pt>
                <c:pt idx="136">
                  <c:v>17.932271001260879</c:v>
                </c:pt>
                <c:pt idx="137">
                  <c:v>18.522695000308694</c:v>
                </c:pt>
                <c:pt idx="138">
                  <c:v>18.298586348717802</c:v>
                </c:pt>
                <c:pt idx="139">
                  <c:v>18.134367150778854</c:v>
                </c:pt>
                <c:pt idx="140">
                  <c:v>17.485097876509315</c:v>
                </c:pt>
                <c:pt idx="141">
                  <c:v>17.15887459486175</c:v>
                </c:pt>
                <c:pt idx="142">
                  <c:v>16.994103244813839</c:v>
                </c:pt>
                <c:pt idx="143">
                  <c:v>16.880836828320138</c:v>
                </c:pt>
                <c:pt idx="144">
                  <c:v>16.791981724231228</c:v>
                </c:pt>
                <c:pt idx="145">
                  <c:v>16.737394807939388</c:v>
                </c:pt>
                <c:pt idx="146">
                  <c:v>16.765615114423387</c:v>
                </c:pt>
                <c:pt idx="147">
                  <c:v>16.015178577110063</c:v>
                </c:pt>
                <c:pt idx="148">
                  <c:v>15.182289154403184</c:v>
                </c:pt>
                <c:pt idx="149">
                  <c:v>14.685618316984989</c:v>
                </c:pt>
                <c:pt idx="150">
                  <c:v>14.473668303608747</c:v>
                </c:pt>
                <c:pt idx="151">
                  <c:v>14.367538975715689</c:v>
                </c:pt>
                <c:pt idx="152">
                  <c:v>14.18316627063095</c:v>
                </c:pt>
                <c:pt idx="153">
                  <c:v>13.682857056551999</c:v>
                </c:pt>
                <c:pt idx="154">
                  <c:v>13.146958426193228</c:v>
                </c:pt>
                <c:pt idx="155">
                  <c:v>12.686324790195025</c:v>
                </c:pt>
                <c:pt idx="156">
                  <c:v>12.206665450356624</c:v>
                </c:pt>
                <c:pt idx="157">
                  <c:v>12</c:v>
                </c:pt>
                <c:pt idx="158">
                  <c:v>12</c:v>
                </c:pt>
                <c:pt idx="159">
                  <c:v>12.006995325468303</c:v>
                </c:pt>
                <c:pt idx="160">
                  <c:v>12.105423764321415</c:v>
                </c:pt>
                <c:pt idx="161">
                  <c:v>12.120528644271545</c:v>
                </c:pt>
                <c:pt idx="162">
                  <c:v>12.136229611615935</c:v>
                </c:pt>
                <c:pt idx="163">
                  <c:v>12.02308159947491</c:v>
                </c:pt>
                <c:pt idx="164">
                  <c:v>12.113468954319668</c:v>
                </c:pt>
                <c:pt idx="165">
                  <c:v>12.164526170352108</c:v>
                </c:pt>
                <c:pt idx="166">
                  <c:v>12.439373047551033</c:v>
                </c:pt>
                <c:pt idx="167">
                  <c:v>13.126963307710495</c:v>
                </c:pt>
                <c:pt idx="168">
                  <c:v>13.746419748904749</c:v>
                </c:pt>
                <c:pt idx="169">
                  <c:v>14.441554952220738</c:v>
                </c:pt>
                <c:pt idx="170">
                  <c:v>15.12884421628438</c:v>
                </c:pt>
                <c:pt idx="171">
                  <c:v>15.767534185714259</c:v>
                </c:pt>
                <c:pt idx="172">
                  <c:v>16.340678883135869</c:v>
                </c:pt>
                <c:pt idx="173">
                  <c:v>16.878086295992986</c:v>
                </c:pt>
                <c:pt idx="174">
                  <c:v>17.484025676484713</c:v>
                </c:pt>
                <c:pt idx="175">
                  <c:v>18.016181383128668</c:v>
                </c:pt>
                <c:pt idx="176">
                  <c:v>18.565223669700593</c:v>
                </c:pt>
                <c:pt idx="177">
                  <c:v>18.32766454633169</c:v>
                </c:pt>
                <c:pt idx="178">
                  <c:v>18.074982423903673</c:v>
                </c:pt>
                <c:pt idx="179">
                  <c:v>17.392235652377313</c:v>
                </c:pt>
                <c:pt idx="180">
                  <c:v>17.017054330549211</c:v>
                </c:pt>
                <c:pt idx="181">
                  <c:v>16.900880031864819</c:v>
                </c:pt>
                <c:pt idx="182">
                  <c:v>16.772018098350653</c:v>
                </c:pt>
                <c:pt idx="183">
                  <c:v>16.680054418328719</c:v>
                </c:pt>
                <c:pt idx="184">
                  <c:v>16.678646467180243</c:v>
                </c:pt>
                <c:pt idx="185">
                  <c:v>16.588529687431429</c:v>
                </c:pt>
                <c:pt idx="186">
                  <c:v>15.871815948680188</c:v>
                </c:pt>
                <c:pt idx="187">
                  <c:v>15.168839530617186</c:v>
                </c:pt>
                <c:pt idx="188">
                  <c:v>14.724606282357952</c:v>
                </c:pt>
                <c:pt idx="189">
                  <c:v>14.554494121805655</c:v>
                </c:pt>
                <c:pt idx="190">
                  <c:v>14.361932281273178</c:v>
                </c:pt>
                <c:pt idx="191">
                  <c:v>13.90909418406053</c:v>
                </c:pt>
                <c:pt idx="192">
                  <c:v>13.479563964655851</c:v>
                </c:pt>
                <c:pt idx="193">
                  <c:v>12.937814613759608</c:v>
                </c:pt>
                <c:pt idx="194">
                  <c:v>12.4</c:v>
                </c:pt>
                <c:pt idx="195">
                  <c:v>12.4</c:v>
                </c:pt>
                <c:pt idx="196">
                  <c:v>12.47137610070703</c:v>
                </c:pt>
                <c:pt idx="197">
                  <c:v>12.523352366925252</c:v>
                </c:pt>
                <c:pt idx="198">
                  <c:v>12.677768313246276</c:v>
                </c:pt>
                <c:pt idx="199">
                  <c:v>12.625444655604687</c:v>
                </c:pt>
                <c:pt idx="200">
                  <c:v>12.602044460881169</c:v>
                </c:pt>
                <c:pt idx="201">
                  <c:v>12.668880449702687</c:v>
                </c:pt>
                <c:pt idx="202">
                  <c:v>12.668350783246224</c:v>
                </c:pt>
                <c:pt idx="203">
                  <c:v>12.816419156332705</c:v>
                </c:pt>
                <c:pt idx="204">
                  <c:v>13.400825201947193</c:v>
                </c:pt>
                <c:pt idx="205">
                  <c:v>14.11787585125931</c:v>
                </c:pt>
                <c:pt idx="206">
                  <c:v>14.830548842807906</c:v>
                </c:pt>
                <c:pt idx="207">
                  <c:v>15.495758483142618</c:v>
                </c:pt>
                <c:pt idx="208">
                  <c:v>16.208518559845071</c:v>
                </c:pt>
                <c:pt idx="209">
                  <c:v>16.839587625168488</c:v>
                </c:pt>
                <c:pt idx="210">
                  <c:v>17.422439584916159</c:v>
                </c:pt>
                <c:pt idx="211">
                  <c:v>18.026447412823746</c:v>
                </c:pt>
                <c:pt idx="212">
                  <c:v>18.516832431308273</c:v>
                </c:pt>
                <c:pt idx="213">
                  <c:v>18.256321127058779</c:v>
                </c:pt>
                <c:pt idx="214">
                  <c:v>17.997450312732099</c:v>
                </c:pt>
                <c:pt idx="215">
                  <c:v>17.299999818526583</c:v>
                </c:pt>
                <c:pt idx="216">
                  <c:v>16.939091483518247</c:v>
                </c:pt>
                <c:pt idx="217">
                  <c:v>16.820665978594295</c:v>
                </c:pt>
                <c:pt idx="218">
                  <c:v>16.807469982010982</c:v>
                </c:pt>
                <c:pt idx="219">
                  <c:v>16.704907182838767</c:v>
                </c:pt>
                <c:pt idx="220">
                  <c:v>16.68591594656554</c:v>
                </c:pt>
                <c:pt idx="221">
                  <c:v>16.634812115149426</c:v>
                </c:pt>
                <c:pt idx="222">
                  <c:v>15.800579915563784</c:v>
                </c:pt>
                <c:pt idx="223">
                  <c:v>15.147782746339141</c:v>
                </c:pt>
                <c:pt idx="224">
                  <c:v>14.726588970553026</c:v>
                </c:pt>
                <c:pt idx="225">
                  <c:v>14.60160814250694</c:v>
                </c:pt>
                <c:pt idx="226">
                  <c:v>14.093072678521931</c:v>
                </c:pt>
                <c:pt idx="227">
                  <c:v>13.603267880016823</c:v>
                </c:pt>
                <c:pt idx="228">
                  <c:v>13.259627772911827</c:v>
                </c:pt>
                <c:pt idx="229">
                  <c:v>12.851413365042424</c:v>
                </c:pt>
                <c:pt idx="230">
                  <c:v>12.6</c:v>
                </c:pt>
                <c:pt idx="231">
                  <c:v>12.711728314716886</c:v>
                </c:pt>
                <c:pt idx="232">
                  <c:v>12.739539288284105</c:v>
                </c:pt>
                <c:pt idx="233">
                  <c:v>12.863170916316573</c:v>
                </c:pt>
                <c:pt idx="234">
                  <c:v>12.774619013917425</c:v>
                </c:pt>
                <c:pt idx="235">
                  <c:v>12.794836282955103</c:v>
                </c:pt>
                <c:pt idx="236">
                  <c:v>12.722695156689367</c:v>
                </c:pt>
                <c:pt idx="237">
                  <c:v>12.828812008384583</c:v>
                </c:pt>
                <c:pt idx="238">
                  <c:v>12.92661415407512</c:v>
                </c:pt>
                <c:pt idx="239">
                  <c:v>13.61419963429689</c:v>
                </c:pt>
                <c:pt idx="240">
                  <c:v>14.275635067494578</c:v>
                </c:pt>
                <c:pt idx="241">
                  <c:v>14.982717283067133</c:v>
                </c:pt>
                <c:pt idx="242">
                  <c:v>15.660204173152696</c:v>
                </c:pt>
                <c:pt idx="243">
                  <c:v>16.470843404644054</c:v>
                </c:pt>
                <c:pt idx="244">
                  <c:v>17.05194089730762</c:v>
                </c:pt>
                <c:pt idx="245">
                  <c:v>17.702834324005039</c:v>
                </c:pt>
                <c:pt idx="246">
                  <c:v>18.209757415268236</c:v>
                </c:pt>
                <c:pt idx="247">
                  <c:v>18.30978643808556</c:v>
                </c:pt>
                <c:pt idx="248">
                  <c:v>18.226005506546564</c:v>
                </c:pt>
                <c:pt idx="249">
                  <c:v>17.654050219773993</c:v>
                </c:pt>
                <c:pt idx="250">
                  <c:v>17.195128114793157</c:v>
                </c:pt>
                <c:pt idx="251">
                  <c:v>16.985565300419722</c:v>
                </c:pt>
                <c:pt idx="252">
                  <c:v>16.928514202266197</c:v>
                </c:pt>
                <c:pt idx="253">
                  <c:v>16.817661442008802</c:v>
                </c:pt>
                <c:pt idx="254">
                  <c:v>16.759702494401079</c:v>
                </c:pt>
                <c:pt idx="255">
                  <c:v>16.788230486209805</c:v>
                </c:pt>
                <c:pt idx="256">
                  <c:v>16.192884074958741</c:v>
                </c:pt>
                <c:pt idx="257">
                  <c:v>15.458981358994652</c:v>
                </c:pt>
                <c:pt idx="258">
                  <c:v>14.870015698729134</c:v>
                </c:pt>
                <c:pt idx="259">
                  <c:v>14.690333193631595</c:v>
                </c:pt>
                <c:pt idx="260">
                  <c:v>14.220768741909417</c:v>
                </c:pt>
                <c:pt idx="261">
                  <c:v>13.780376108068635</c:v>
                </c:pt>
                <c:pt idx="262">
                  <c:v>13.342851562954637</c:v>
                </c:pt>
                <c:pt idx="263">
                  <c:v>12.9</c:v>
                </c:pt>
                <c:pt idx="264">
                  <c:v>12.9</c:v>
                </c:pt>
                <c:pt idx="265">
                  <c:v>12.9</c:v>
                </c:pt>
                <c:pt idx="266">
                  <c:v>12.987813589750818</c:v>
                </c:pt>
                <c:pt idx="267">
                  <c:v>13.128897817867491</c:v>
                </c:pt>
                <c:pt idx="268">
                  <c:v>13.147249044740049</c:v>
                </c:pt>
                <c:pt idx="269">
                  <c:v>13.12840644019912</c:v>
                </c:pt>
                <c:pt idx="270">
                  <c:v>13.243074792447404</c:v>
                </c:pt>
                <c:pt idx="271">
                  <c:v>13.200766753054216</c:v>
                </c:pt>
                <c:pt idx="272">
                  <c:v>13.463192119315083</c:v>
                </c:pt>
                <c:pt idx="273">
                  <c:v>14.141413424868041</c:v>
                </c:pt>
                <c:pt idx="274">
                  <c:v>14.970507784967545</c:v>
                </c:pt>
                <c:pt idx="275">
                  <c:v>15.713654723420923</c:v>
                </c:pt>
                <c:pt idx="276">
                  <c:v>16.385540281109225</c:v>
                </c:pt>
                <c:pt idx="277">
                  <c:v>17.106860088726439</c:v>
                </c:pt>
                <c:pt idx="278">
                  <c:v>17.726498317636512</c:v>
                </c:pt>
                <c:pt idx="279">
                  <c:v>18.312226163088681</c:v>
                </c:pt>
                <c:pt idx="280">
                  <c:v>18.488263955755841</c:v>
                </c:pt>
                <c:pt idx="281">
                  <c:v>18.230831948773446</c:v>
                </c:pt>
                <c:pt idx="282">
                  <c:v>18.057384804990814</c:v>
                </c:pt>
                <c:pt idx="283">
                  <c:v>17.229470858486128</c:v>
                </c:pt>
                <c:pt idx="284">
                  <c:v>17.028973459105011</c:v>
                </c:pt>
                <c:pt idx="285">
                  <c:v>16.950295053654461</c:v>
                </c:pt>
                <c:pt idx="286">
                  <c:v>16.839541014312083</c:v>
                </c:pt>
                <c:pt idx="287">
                  <c:v>16.785900034156445</c:v>
                </c:pt>
                <c:pt idx="288">
                  <c:v>16.788766695706848</c:v>
                </c:pt>
                <c:pt idx="289">
                  <c:v>16.709959975771664</c:v>
                </c:pt>
                <c:pt idx="290">
                  <c:v>15.936301289194894</c:v>
                </c:pt>
                <c:pt idx="291">
                  <c:v>15.340477110433129</c:v>
                </c:pt>
                <c:pt idx="292">
                  <c:v>15.002253220996398</c:v>
                </c:pt>
                <c:pt idx="293">
                  <c:v>14.560771599215308</c:v>
                </c:pt>
                <c:pt idx="294">
                  <c:v>14.063109695281524</c:v>
                </c:pt>
                <c:pt idx="295">
                  <c:v>13.683128345202725</c:v>
                </c:pt>
                <c:pt idx="296">
                  <c:v>13.1</c:v>
                </c:pt>
                <c:pt idx="297">
                  <c:v>13.1</c:v>
                </c:pt>
                <c:pt idx="298">
                  <c:v>13.1</c:v>
                </c:pt>
                <c:pt idx="299">
                  <c:v>13.116080637204348</c:v>
                </c:pt>
                <c:pt idx="300">
                  <c:v>13.162509200867712</c:v>
                </c:pt>
                <c:pt idx="301">
                  <c:v>13.198143532630226</c:v>
                </c:pt>
                <c:pt idx="302">
                  <c:v>13.195706381419523</c:v>
                </c:pt>
                <c:pt idx="303">
                  <c:v>13.185898820494305</c:v>
                </c:pt>
                <c:pt idx="304">
                  <c:v>13.184460457904018</c:v>
                </c:pt>
                <c:pt idx="305">
                  <c:v>13.383527094894392</c:v>
                </c:pt>
                <c:pt idx="306">
                  <c:v>14.050394655194411</c:v>
                </c:pt>
                <c:pt idx="307">
                  <c:v>14.783569372042148</c:v>
                </c:pt>
                <c:pt idx="308">
                  <c:v>15.555342108450123</c:v>
                </c:pt>
                <c:pt idx="309">
                  <c:v>16.194877564981059</c:v>
                </c:pt>
                <c:pt idx="310">
                  <c:v>16.923035266918337</c:v>
                </c:pt>
                <c:pt idx="311">
                  <c:v>17.547557968753541</c:v>
                </c:pt>
                <c:pt idx="312">
                  <c:v>18.121332653528654</c:v>
                </c:pt>
                <c:pt idx="313">
                  <c:v>18.485689782641053</c:v>
                </c:pt>
                <c:pt idx="314">
                  <c:v>18.229872612335335</c:v>
                </c:pt>
                <c:pt idx="315">
                  <c:v>17.787203970669232</c:v>
                </c:pt>
                <c:pt idx="316">
                  <c:v>17.176684550930066</c:v>
                </c:pt>
                <c:pt idx="317">
                  <c:v>16.96301202851884</c:v>
                </c:pt>
                <c:pt idx="318">
                  <c:v>16.92500558389478</c:v>
                </c:pt>
                <c:pt idx="319">
                  <c:v>16.851496875099862</c:v>
                </c:pt>
                <c:pt idx="320">
                  <c:v>16.778961541115827</c:v>
                </c:pt>
                <c:pt idx="321">
                  <c:v>16.752279925562391</c:v>
                </c:pt>
                <c:pt idx="322">
                  <c:v>16.413367628220723</c:v>
                </c:pt>
                <c:pt idx="323">
                  <c:v>15.673694948895912</c:v>
                </c:pt>
                <c:pt idx="324">
                  <c:v>15.177686544833355</c:v>
                </c:pt>
                <c:pt idx="325">
                  <c:v>14.670535497344243</c:v>
                </c:pt>
                <c:pt idx="326">
                  <c:v>14.210859114275724</c:v>
                </c:pt>
                <c:pt idx="327">
                  <c:v>13.770521562917201</c:v>
                </c:pt>
                <c:pt idx="328">
                  <c:v>13.3</c:v>
                </c:pt>
                <c:pt idx="329">
                  <c:v>13.3</c:v>
                </c:pt>
                <c:pt idx="330">
                  <c:v>13.339034153662396</c:v>
                </c:pt>
                <c:pt idx="331">
                  <c:v>13.43136871658591</c:v>
                </c:pt>
                <c:pt idx="332">
                  <c:v>13.499221339904032</c:v>
                </c:pt>
                <c:pt idx="333">
                  <c:v>13.529906951360504</c:v>
                </c:pt>
                <c:pt idx="334">
                  <c:v>13.512856343912233</c:v>
                </c:pt>
                <c:pt idx="335">
                  <c:v>13.508265532957759</c:v>
                </c:pt>
                <c:pt idx="336">
                  <c:v>13.564984599763786</c:v>
                </c:pt>
                <c:pt idx="337">
                  <c:v>13.70773823626878</c:v>
                </c:pt>
                <c:pt idx="338">
                  <c:v>14.50017732453302</c:v>
                </c:pt>
                <c:pt idx="339">
                  <c:v>15.225171536694505</c:v>
                </c:pt>
                <c:pt idx="340">
                  <c:v>15.962637322681898</c:v>
                </c:pt>
                <c:pt idx="341">
                  <c:v>16.739762271851212</c:v>
                </c:pt>
                <c:pt idx="342">
                  <c:v>17.456411356877403</c:v>
                </c:pt>
                <c:pt idx="343">
                  <c:v>18.002139484848033</c:v>
                </c:pt>
                <c:pt idx="344">
                  <c:v>18.391778305551416</c:v>
                </c:pt>
                <c:pt idx="345">
                  <c:v>18.102738393112034</c:v>
                </c:pt>
                <c:pt idx="346">
                  <c:v>17.801132488125976</c:v>
                </c:pt>
                <c:pt idx="347">
                  <c:v>17.21472779861173</c:v>
                </c:pt>
                <c:pt idx="348">
                  <c:v>16.97668876169141</c:v>
                </c:pt>
                <c:pt idx="349">
                  <c:v>16.83895384007625</c:v>
                </c:pt>
                <c:pt idx="350">
                  <c:v>16.764427724818308</c:v>
                </c:pt>
                <c:pt idx="351">
                  <c:v>16.777213196659915</c:v>
                </c:pt>
                <c:pt idx="352">
                  <c:v>16.775996642430016</c:v>
                </c:pt>
                <c:pt idx="353">
                  <c:v>16.450810792089083</c:v>
                </c:pt>
                <c:pt idx="354">
                  <c:v>15.739644236575373</c:v>
                </c:pt>
                <c:pt idx="355">
                  <c:v>15.09485576015925</c:v>
                </c:pt>
                <c:pt idx="356">
                  <c:v>14.573159390220511</c:v>
                </c:pt>
                <c:pt idx="357">
                  <c:v>14.127820574723957</c:v>
                </c:pt>
                <c:pt idx="358">
                  <c:v>13.79676311735809</c:v>
                </c:pt>
                <c:pt idx="359">
                  <c:v>13.5</c:v>
                </c:pt>
                <c:pt idx="360">
                  <c:v>13.5</c:v>
                </c:pt>
                <c:pt idx="361">
                  <c:v>13.524144199424208</c:v>
                </c:pt>
                <c:pt idx="362">
                  <c:v>13.578284943836298</c:v>
                </c:pt>
                <c:pt idx="363">
                  <c:v>13.591114417149553</c:v>
                </c:pt>
                <c:pt idx="364">
                  <c:v>13.604136215940951</c:v>
                </c:pt>
                <c:pt idx="365">
                  <c:v>13.570220131896125</c:v>
                </c:pt>
                <c:pt idx="366">
                  <c:v>13.613953145957408</c:v>
                </c:pt>
                <c:pt idx="367">
                  <c:v>13.61977916620323</c:v>
                </c:pt>
                <c:pt idx="368">
                  <c:v>14.137469043533489</c:v>
                </c:pt>
                <c:pt idx="369">
                  <c:v>14.934323408796715</c:v>
                </c:pt>
                <c:pt idx="370">
                  <c:v>15.663857709033827</c:v>
                </c:pt>
                <c:pt idx="371">
                  <c:v>16.407024008724434</c:v>
                </c:pt>
                <c:pt idx="372">
                  <c:v>17.203363935869099</c:v>
                </c:pt>
                <c:pt idx="373">
                  <c:v>17.732175122118193</c:v>
                </c:pt>
                <c:pt idx="374">
                  <c:v>18.212732347669316</c:v>
                </c:pt>
                <c:pt idx="375">
                  <c:v>18.515663783674125</c:v>
                </c:pt>
                <c:pt idx="376">
                  <c:v>18.392271914623002</c:v>
                </c:pt>
                <c:pt idx="377">
                  <c:v>18.210193241956464</c:v>
                </c:pt>
                <c:pt idx="378">
                  <c:v>17.548666357701606</c:v>
                </c:pt>
                <c:pt idx="379">
                  <c:v>17.09304876802182</c:v>
                </c:pt>
                <c:pt idx="380">
                  <c:v>16.935043674512432</c:v>
                </c:pt>
                <c:pt idx="381">
                  <c:v>16.905529575542531</c:v>
                </c:pt>
                <c:pt idx="382">
                  <c:v>16.833819293298397</c:v>
                </c:pt>
                <c:pt idx="383">
                  <c:v>16.755122580709493</c:v>
                </c:pt>
                <c:pt idx="384">
                  <c:v>16.72155546695004</c:v>
                </c:pt>
                <c:pt idx="385">
                  <c:v>16.010348973874528</c:v>
                </c:pt>
                <c:pt idx="386">
                  <c:v>15.347906184231677</c:v>
                </c:pt>
                <c:pt idx="387">
                  <c:v>14.724512680908486</c:v>
                </c:pt>
                <c:pt idx="388">
                  <c:v>14.234121734423347</c:v>
                </c:pt>
                <c:pt idx="389">
                  <c:v>13.777808037534763</c:v>
                </c:pt>
                <c:pt idx="390">
                  <c:v>13.7</c:v>
                </c:pt>
                <c:pt idx="391">
                  <c:v>13.741081083201824</c:v>
                </c:pt>
                <c:pt idx="392">
                  <c:v>13.756803491271709</c:v>
                </c:pt>
                <c:pt idx="393">
                  <c:v>13.793510328154463</c:v>
                </c:pt>
                <c:pt idx="394">
                  <c:v>13.892612233080252</c:v>
                </c:pt>
                <c:pt idx="395">
                  <c:v>13.816162924942036</c:v>
                </c:pt>
                <c:pt idx="396">
                  <c:v>13.81026861133622</c:v>
                </c:pt>
                <c:pt idx="397">
                  <c:v>13.900635788983495</c:v>
                </c:pt>
                <c:pt idx="398">
                  <c:v>14.375374626008634</c:v>
                </c:pt>
                <c:pt idx="399">
                  <c:v>15.190250246163068</c:v>
                </c:pt>
                <c:pt idx="400">
                  <c:v>16.031245487032628</c:v>
                </c:pt>
                <c:pt idx="401">
                  <c:v>16.76850462157099</c:v>
                </c:pt>
                <c:pt idx="402">
                  <c:v>17.567880278184145</c:v>
                </c:pt>
                <c:pt idx="403">
                  <c:v>18.115314639506973</c:v>
                </c:pt>
                <c:pt idx="404">
                  <c:v>18.517941120163293</c:v>
                </c:pt>
                <c:pt idx="405">
                  <c:v>18.303940119857106</c:v>
                </c:pt>
                <c:pt idx="406">
                  <c:v>18.143435779688826</c:v>
                </c:pt>
                <c:pt idx="407">
                  <c:v>17.476364951370719</c:v>
                </c:pt>
                <c:pt idx="408">
                  <c:v>17.168762654345375</c:v>
                </c:pt>
                <c:pt idx="409">
                  <c:v>17.109461734618996</c:v>
                </c:pt>
                <c:pt idx="410">
                  <c:v>16.981328464377626</c:v>
                </c:pt>
                <c:pt idx="411">
                  <c:v>16.975508579189174</c:v>
                </c:pt>
                <c:pt idx="412">
                  <c:v>16.84172605277006</c:v>
                </c:pt>
                <c:pt idx="413">
                  <c:v>16.703869642239308</c:v>
                </c:pt>
                <c:pt idx="414">
                  <c:v>15.880563328537512</c:v>
                </c:pt>
                <c:pt idx="415">
                  <c:v>15.259429989401831</c:v>
                </c:pt>
                <c:pt idx="416">
                  <c:v>14.523789769058757</c:v>
                </c:pt>
                <c:pt idx="417">
                  <c:v>14.161855202482037</c:v>
                </c:pt>
                <c:pt idx="418">
                  <c:v>14</c:v>
                </c:pt>
                <c:pt idx="419">
                  <c:v>13.810688722913332</c:v>
                </c:pt>
                <c:pt idx="420">
                  <c:v>13.933334030959372</c:v>
                </c:pt>
                <c:pt idx="421">
                  <c:v>13.975159815535941</c:v>
                </c:pt>
                <c:pt idx="422">
                  <c:v>13.962533026529949</c:v>
                </c:pt>
                <c:pt idx="423">
                  <c:v>14.016429124153277</c:v>
                </c:pt>
                <c:pt idx="424">
                  <c:v>14.002496241445865</c:v>
                </c:pt>
                <c:pt idx="425">
                  <c:v>14.085927364258145</c:v>
                </c:pt>
                <c:pt idx="426">
                  <c:v>14.15516133624919</c:v>
                </c:pt>
                <c:pt idx="427">
                  <c:v>15.081811889201653</c:v>
                </c:pt>
                <c:pt idx="428">
                  <c:v>15.818892111171989</c:v>
                </c:pt>
                <c:pt idx="429">
                  <c:v>16.678425145393636</c:v>
                </c:pt>
                <c:pt idx="430">
                  <c:v>17.421925395407619</c:v>
                </c:pt>
                <c:pt idx="431">
                  <c:v>18.059900226857703</c:v>
                </c:pt>
                <c:pt idx="432">
                  <c:v>18.488880064232415</c:v>
                </c:pt>
                <c:pt idx="433">
                  <c:v>18.275365024271693</c:v>
                </c:pt>
                <c:pt idx="434">
                  <c:v>17.974171994213322</c:v>
                </c:pt>
                <c:pt idx="435">
                  <c:v>17.309732313744174</c:v>
                </c:pt>
                <c:pt idx="436">
                  <c:v>17.026273988304858</c:v>
                </c:pt>
                <c:pt idx="437">
                  <c:v>17.029245179197723</c:v>
                </c:pt>
                <c:pt idx="438">
                  <c:v>16.974825613862485</c:v>
                </c:pt>
                <c:pt idx="439">
                  <c:v>16.979025991048392</c:v>
                </c:pt>
                <c:pt idx="440">
                  <c:v>16.938852213290499</c:v>
                </c:pt>
                <c:pt idx="441">
                  <c:v>16.674054060839666</c:v>
                </c:pt>
                <c:pt idx="442">
                  <c:v>15.831373680791406</c:v>
                </c:pt>
                <c:pt idx="443">
                  <c:v>15.112869293440072</c:v>
                </c:pt>
                <c:pt idx="444">
                  <c:v>14.469654332638301</c:v>
                </c:pt>
                <c:pt idx="445">
                  <c:v>14.049706970003745</c:v>
                </c:pt>
                <c:pt idx="446">
                  <c:v>14</c:v>
                </c:pt>
                <c:pt idx="447">
                  <c:v>13.914302823325178</c:v>
                </c:pt>
                <c:pt idx="448">
                  <c:v>13.984679449318554</c:v>
                </c:pt>
                <c:pt idx="449">
                  <c:v>14.012534762718204</c:v>
                </c:pt>
                <c:pt idx="450">
                  <c:v>14.037079218206591</c:v>
                </c:pt>
                <c:pt idx="451">
                  <c:v>14.062015378180774</c:v>
                </c:pt>
                <c:pt idx="452">
                  <c:v>14.042913250183235</c:v>
                </c:pt>
                <c:pt idx="453">
                  <c:v>14.131652117000979</c:v>
                </c:pt>
                <c:pt idx="454">
                  <c:v>14.743868152258065</c:v>
                </c:pt>
                <c:pt idx="455">
                  <c:v>15.531976264942958</c:v>
                </c:pt>
                <c:pt idx="456">
                  <c:v>16.30573978092745</c:v>
                </c:pt>
                <c:pt idx="457">
                  <c:v>17.160972083493313</c:v>
                </c:pt>
                <c:pt idx="458">
                  <c:v>17.8424279591183</c:v>
                </c:pt>
                <c:pt idx="459">
                  <c:v>18.35474040724532</c:v>
                </c:pt>
                <c:pt idx="460">
                  <c:v>18.370750728137811</c:v>
                </c:pt>
                <c:pt idx="461">
                  <c:v>18.248800052245137</c:v>
                </c:pt>
                <c:pt idx="462">
                  <c:v>17.865324082013888</c:v>
                </c:pt>
                <c:pt idx="463">
                  <c:v>17.21617581193733</c:v>
                </c:pt>
                <c:pt idx="464">
                  <c:v>17.034352045355366</c:v>
                </c:pt>
                <c:pt idx="465">
                  <c:v>17.050053218611875</c:v>
                </c:pt>
                <c:pt idx="466">
                  <c:v>17.044129795273442</c:v>
                </c:pt>
                <c:pt idx="467">
                  <c:v>17.004468220098524</c:v>
                </c:pt>
                <c:pt idx="468">
                  <c:v>17.014273707248446</c:v>
                </c:pt>
                <c:pt idx="469">
                  <c:v>16.425811158247082</c:v>
                </c:pt>
                <c:pt idx="470">
                  <c:v>15.755287408803607</c:v>
                </c:pt>
                <c:pt idx="471">
                  <c:v>14.817316374050817</c:v>
                </c:pt>
                <c:pt idx="472">
                  <c:v>14.293281905348831</c:v>
                </c:pt>
                <c:pt idx="473">
                  <c:v>13.9</c:v>
                </c:pt>
                <c:pt idx="474">
                  <c:v>13.95913985594051</c:v>
                </c:pt>
                <c:pt idx="475">
                  <c:v>14.013889341762091</c:v>
                </c:pt>
                <c:pt idx="476">
                  <c:v>14.163934467467156</c:v>
                </c:pt>
                <c:pt idx="477">
                  <c:v>14.215145376861171</c:v>
                </c:pt>
                <c:pt idx="478">
                  <c:v>14.11322944115823</c:v>
                </c:pt>
                <c:pt idx="479">
                  <c:v>14.039869126730768</c:v>
                </c:pt>
                <c:pt idx="480">
                  <c:v>14.171848669071958</c:v>
                </c:pt>
                <c:pt idx="481">
                  <c:v>14.528002722364523</c:v>
                </c:pt>
                <c:pt idx="482">
                  <c:v>15.343374135510105</c:v>
                </c:pt>
                <c:pt idx="483">
                  <c:v>16.130885761863535</c:v>
                </c:pt>
                <c:pt idx="484">
                  <c:v>16.892747510477136</c:v>
                </c:pt>
                <c:pt idx="485">
                  <c:v>17.632207327628425</c:v>
                </c:pt>
                <c:pt idx="486">
                  <c:v>18.303167343595881</c:v>
                </c:pt>
                <c:pt idx="487">
                  <c:v>18.263640058918099</c:v>
                </c:pt>
                <c:pt idx="488">
                  <c:v>18.12427308599095</c:v>
                </c:pt>
                <c:pt idx="489">
                  <c:v>17.592377196102124</c:v>
                </c:pt>
                <c:pt idx="490">
                  <c:v>17.231777315529914</c:v>
                </c:pt>
                <c:pt idx="491">
                  <c:v>17.19747747742321</c:v>
                </c:pt>
                <c:pt idx="492">
                  <c:v>17.172418754631604</c:v>
                </c:pt>
                <c:pt idx="493">
                  <c:v>17.175062749781226</c:v>
                </c:pt>
                <c:pt idx="494">
                  <c:v>17.133421896328962</c:v>
                </c:pt>
                <c:pt idx="495">
                  <c:v>17.016854928099018</c:v>
                </c:pt>
                <c:pt idx="496">
                  <c:v>16.200050512640477</c:v>
                </c:pt>
                <c:pt idx="497">
                  <c:v>15.36276772828564</c:v>
                </c:pt>
                <c:pt idx="498">
                  <c:v>14.576543954276529</c:v>
                </c:pt>
                <c:pt idx="499">
                  <c:v>14.137933974103014</c:v>
                </c:pt>
                <c:pt idx="500">
                  <c:v>14</c:v>
                </c:pt>
                <c:pt idx="501">
                  <c:v>14.074520686826691</c:v>
                </c:pt>
                <c:pt idx="502">
                  <c:v>14.179823752619374</c:v>
                </c:pt>
                <c:pt idx="503">
                  <c:v>14.232842625180483</c:v>
                </c:pt>
                <c:pt idx="504">
                  <c:v>14.253045141693676</c:v>
                </c:pt>
                <c:pt idx="505">
                  <c:v>14.213650244097774</c:v>
                </c:pt>
                <c:pt idx="506">
                  <c:v>14.251588261856641</c:v>
                </c:pt>
                <c:pt idx="507">
                  <c:v>14.393601038605548</c:v>
                </c:pt>
                <c:pt idx="508">
                  <c:v>15.228791983271107</c:v>
                </c:pt>
                <c:pt idx="509">
                  <c:v>15.938743560529174</c:v>
                </c:pt>
                <c:pt idx="510">
                  <c:v>16.788425711973385</c:v>
                </c:pt>
                <c:pt idx="511">
                  <c:v>17.619250601473325</c:v>
                </c:pt>
                <c:pt idx="512">
                  <c:v>18.276554677844395</c:v>
                </c:pt>
                <c:pt idx="513">
                  <c:v>18.469471560664683</c:v>
                </c:pt>
                <c:pt idx="514">
                  <c:v>18.32671365120741</c:v>
                </c:pt>
                <c:pt idx="515">
                  <c:v>18.032633819990288</c:v>
                </c:pt>
                <c:pt idx="516">
                  <c:v>17.373068303746592</c:v>
                </c:pt>
                <c:pt idx="517">
                  <c:v>17.259175591569402</c:v>
                </c:pt>
                <c:pt idx="518">
                  <c:v>17.251012832647316</c:v>
                </c:pt>
                <c:pt idx="519">
                  <c:v>17.265732800159764</c:v>
                </c:pt>
                <c:pt idx="520">
                  <c:v>17.273961425504321</c:v>
                </c:pt>
                <c:pt idx="521">
                  <c:v>17.26522773884216</c:v>
                </c:pt>
                <c:pt idx="522">
                  <c:v>16.723248172363483</c:v>
                </c:pt>
                <c:pt idx="523">
                  <c:v>15.927033467891357</c:v>
                </c:pt>
                <c:pt idx="524">
                  <c:v>15.012643944090616</c:v>
                </c:pt>
                <c:pt idx="525">
                  <c:v>14.440224425843091</c:v>
                </c:pt>
                <c:pt idx="526">
                  <c:v>14</c:v>
                </c:pt>
                <c:pt idx="527">
                  <c:v>14.131089327851482</c:v>
                </c:pt>
                <c:pt idx="528">
                  <c:v>14.156367699565241</c:v>
                </c:pt>
                <c:pt idx="529">
                  <c:v>14.223264585501173</c:v>
                </c:pt>
                <c:pt idx="530">
                  <c:v>14.148407590996053</c:v>
                </c:pt>
                <c:pt idx="531">
                  <c:v>14.140697960737887</c:v>
                </c:pt>
                <c:pt idx="532">
                  <c:v>14.07678672814604</c:v>
                </c:pt>
                <c:pt idx="533">
                  <c:v>14.315111028249966</c:v>
                </c:pt>
                <c:pt idx="534">
                  <c:v>14.958853035359832</c:v>
                </c:pt>
                <c:pt idx="535">
                  <c:v>15.788517226609137</c:v>
                </c:pt>
                <c:pt idx="536">
                  <c:v>16.606890077248558</c:v>
                </c:pt>
                <c:pt idx="537">
                  <c:v>17.46139246438592</c:v>
                </c:pt>
                <c:pt idx="538">
                  <c:v>18.133731569269575</c:v>
                </c:pt>
                <c:pt idx="539">
                  <c:v>18.397270622607746</c:v>
                </c:pt>
                <c:pt idx="540">
                  <c:v>18.168655048616728</c:v>
                </c:pt>
                <c:pt idx="541">
                  <c:v>17.744073929626165</c:v>
                </c:pt>
                <c:pt idx="542">
                  <c:v>17.238109457119972</c:v>
                </c:pt>
                <c:pt idx="543">
                  <c:v>17.205518688264128</c:v>
                </c:pt>
                <c:pt idx="544">
                  <c:v>17.218255158462433</c:v>
                </c:pt>
                <c:pt idx="545">
                  <c:v>17.242113486128421</c:v>
                </c:pt>
                <c:pt idx="546">
                  <c:v>17.206375521604269</c:v>
                </c:pt>
                <c:pt idx="547">
                  <c:v>17.208600654168485</c:v>
                </c:pt>
                <c:pt idx="548">
                  <c:v>16.333251002335412</c:v>
                </c:pt>
                <c:pt idx="549">
                  <c:v>15.470792261226959</c:v>
                </c:pt>
                <c:pt idx="550">
                  <c:v>14.646548706928915</c:v>
                </c:pt>
                <c:pt idx="551">
                  <c:v>14</c:v>
                </c:pt>
                <c:pt idx="552">
                  <c:v>14.149931377407698</c:v>
                </c:pt>
                <c:pt idx="553">
                  <c:v>14.340176519910431</c:v>
                </c:pt>
                <c:pt idx="554">
                  <c:v>14.211470374956544</c:v>
                </c:pt>
                <c:pt idx="555">
                  <c:v>14.28608068050579</c:v>
                </c:pt>
                <c:pt idx="556">
                  <c:v>14.366659596295323</c:v>
                </c:pt>
                <c:pt idx="557">
                  <c:v>14.356233059946137</c:v>
                </c:pt>
                <c:pt idx="558">
                  <c:v>14.47454881705594</c:v>
                </c:pt>
                <c:pt idx="559">
                  <c:v>14.879826479655557</c:v>
                </c:pt>
                <c:pt idx="560">
                  <c:v>15.771666740374645</c:v>
                </c:pt>
                <c:pt idx="561">
                  <c:v>16.535170425834202</c:v>
                </c:pt>
                <c:pt idx="562">
                  <c:v>17.36192550850285</c:v>
                </c:pt>
                <c:pt idx="563">
                  <c:v>18.130079251426693</c:v>
                </c:pt>
                <c:pt idx="564">
                  <c:v>18.601762451189437</c:v>
                </c:pt>
                <c:pt idx="565">
                  <c:v>18.294213108961447</c:v>
                </c:pt>
                <c:pt idx="566">
                  <c:v>17.92381343050571</c:v>
                </c:pt>
                <c:pt idx="567">
                  <c:v>17.320925998191228</c:v>
                </c:pt>
                <c:pt idx="568">
                  <c:v>17.320767368239117</c:v>
                </c:pt>
                <c:pt idx="569">
                  <c:v>17.359529402079559</c:v>
                </c:pt>
                <c:pt idx="570">
                  <c:v>17.380672571556698</c:v>
                </c:pt>
                <c:pt idx="571">
                  <c:v>17.350261617183307</c:v>
                </c:pt>
                <c:pt idx="572">
                  <c:v>17.342112578376415</c:v>
                </c:pt>
                <c:pt idx="573">
                  <c:v>16.627368175283348</c:v>
                </c:pt>
                <c:pt idx="574">
                  <c:v>15.774831012356939</c:v>
                </c:pt>
                <c:pt idx="575">
                  <c:v>14.84384323677617</c:v>
                </c:pt>
                <c:pt idx="576">
                  <c:v>14.1</c:v>
                </c:pt>
                <c:pt idx="577">
                  <c:v>14.293331443323723</c:v>
                </c:pt>
                <c:pt idx="578">
                  <c:v>14.46060716013069</c:v>
                </c:pt>
                <c:pt idx="579">
                  <c:v>14.51962333346748</c:v>
                </c:pt>
                <c:pt idx="580">
                  <c:v>14.434252929034088</c:v>
                </c:pt>
                <c:pt idx="581">
                  <c:v>14.470383242155551</c:v>
                </c:pt>
                <c:pt idx="582">
                  <c:v>14.511326552866381</c:v>
                </c:pt>
                <c:pt idx="583">
                  <c:v>14.510007204799843</c:v>
                </c:pt>
                <c:pt idx="584">
                  <c:v>15.094088580607655</c:v>
                </c:pt>
                <c:pt idx="585">
                  <c:v>15.923365689393734</c:v>
                </c:pt>
                <c:pt idx="586">
                  <c:v>16.836255905118829</c:v>
                </c:pt>
                <c:pt idx="587">
                  <c:v>17.577367538280065</c:v>
                </c:pt>
                <c:pt idx="588">
                  <c:v>18.28798110459444</c:v>
                </c:pt>
                <c:pt idx="589">
                  <c:v>18.326331573543293</c:v>
                </c:pt>
                <c:pt idx="590">
                  <c:v>18.245698072412811</c:v>
                </c:pt>
                <c:pt idx="591">
                  <c:v>17.722439708690597</c:v>
                </c:pt>
                <c:pt idx="592">
                  <c:v>17.430393859458221</c:v>
                </c:pt>
                <c:pt idx="593">
                  <c:v>17.457509883654808</c:v>
                </c:pt>
                <c:pt idx="594">
                  <c:v>17.485441680066518</c:v>
                </c:pt>
                <c:pt idx="595">
                  <c:v>17.467380287082612</c:v>
                </c:pt>
                <c:pt idx="596">
                  <c:v>17.466474225254792</c:v>
                </c:pt>
                <c:pt idx="597">
                  <c:v>17.142782528250628</c:v>
                </c:pt>
                <c:pt idx="598">
                  <c:v>16.205534337177891</c:v>
                </c:pt>
                <c:pt idx="599">
                  <c:v>15.190059132476916</c:v>
                </c:pt>
                <c:pt idx="600">
                  <c:v>14.528937971612931</c:v>
                </c:pt>
                <c:pt idx="601">
                  <c:v>14.2</c:v>
                </c:pt>
                <c:pt idx="602">
                  <c:v>14.2</c:v>
                </c:pt>
                <c:pt idx="603">
                  <c:v>14.2</c:v>
                </c:pt>
                <c:pt idx="604">
                  <c:v>14.2</c:v>
                </c:pt>
                <c:pt idx="605">
                  <c:v>14.2</c:v>
                </c:pt>
                <c:pt idx="606">
                  <c:v>14.2</c:v>
                </c:pt>
                <c:pt idx="607">
                  <c:v>14.2</c:v>
                </c:pt>
                <c:pt idx="608">
                  <c:v>14.2</c:v>
                </c:pt>
                <c:pt idx="609">
                  <c:v>14.2</c:v>
                </c:pt>
                <c:pt idx="610">
                  <c:v>14.2</c:v>
                </c:pt>
                <c:pt idx="611">
                  <c:v>14.2</c:v>
                </c:pt>
                <c:pt idx="612">
                  <c:v>14.2</c:v>
                </c:pt>
                <c:pt idx="613">
                  <c:v>14.373175785021266</c:v>
                </c:pt>
                <c:pt idx="614">
                  <c:v>15.231570119345514</c:v>
                </c:pt>
                <c:pt idx="615">
                  <c:v>16.011354391001067</c:v>
                </c:pt>
                <c:pt idx="616">
                  <c:v>16.834041338927619</c:v>
                </c:pt>
                <c:pt idx="617">
                  <c:v>17.618214426733658</c:v>
                </c:pt>
                <c:pt idx="618">
                  <c:v>18.234983498209747</c:v>
                </c:pt>
                <c:pt idx="619">
                  <c:v>18.48474142683267</c:v>
                </c:pt>
                <c:pt idx="620">
                  <c:v>18.307878188426805</c:v>
                </c:pt>
                <c:pt idx="621">
                  <c:v>17.836085546383767</c:v>
                </c:pt>
                <c:pt idx="622">
                  <c:v>17.399876490974666</c:v>
                </c:pt>
                <c:pt idx="623">
                  <c:v>17.399917085476769</c:v>
                </c:pt>
                <c:pt idx="624">
                  <c:v>17.384381421937295</c:v>
                </c:pt>
                <c:pt idx="625">
                  <c:v>17.397616008765201</c:v>
                </c:pt>
                <c:pt idx="626">
                  <c:v>17.383565363623951</c:v>
                </c:pt>
                <c:pt idx="627">
                  <c:v>17.296400632731793</c:v>
                </c:pt>
                <c:pt idx="628">
                  <c:v>16.39549193360822</c:v>
                </c:pt>
                <c:pt idx="629">
                  <c:v>15.427906819176538</c:v>
                </c:pt>
                <c:pt idx="630">
                  <c:v>14.711733287875592</c:v>
                </c:pt>
                <c:pt idx="631">
                  <c:v>14.2</c:v>
                </c:pt>
                <c:pt idx="632">
                  <c:v>14.441771439220542</c:v>
                </c:pt>
                <c:pt idx="633">
                  <c:v>14.511452193160215</c:v>
                </c:pt>
                <c:pt idx="634">
                  <c:v>14.453359082884685</c:v>
                </c:pt>
                <c:pt idx="635">
                  <c:v>14.500735433323339</c:v>
                </c:pt>
                <c:pt idx="636">
                  <c:v>14.560924565772298</c:v>
                </c:pt>
                <c:pt idx="637">
                  <c:v>14.542017801583681</c:v>
                </c:pt>
                <c:pt idx="638">
                  <c:v>14.65364360639383</c:v>
                </c:pt>
                <c:pt idx="639">
                  <c:v>15.476870936719243</c:v>
                </c:pt>
                <c:pt idx="640">
                  <c:v>16.299898881627406</c:v>
                </c:pt>
                <c:pt idx="641">
                  <c:v>17.034388454796602</c:v>
                </c:pt>
                <c:pt idx="642">
                  <c:v>17.79895447659576</c:v>
                </c:pt>
                <c:pt idx="643">
                  <c:v>18.527359250570861</c:v>
                </c:pt>
                <c:pt idx="644">
                  <c:v>18.340029881431136</c:v>
                </c:pt>
                <c:pt idx="645">
                  <c:v>17.959714485514521</c:v>
                </c:pt>
                <c:pt idx="646">
                  <c:v>17.392793742248482</c:v>
                </c:pt>
                <c:pt idx="647">
                  <c:v>17.398853602166131</c:v>
                </c:pt>
                <c:pt idx="648">
                  <c:v>17.377461749836566</c:v>
                </c:pt>
                <c:pt idx="649">
                  <c:v>17.404845023228802</c:v>
                </c:pt>
                <c:pt idx="650">
                  <c:v>17.420161179532265</c:v>
                </c:pt>
                <c:pt idx="651">
                  <c:v>17.392826086153892</c:v>
                </c:pt>
                <c:pt idx="652">
                  <c:v>16.619723642169596</c:v>
                </c:pt>
                <c:pt idx="653">
                  <c:v>15.798952866816004</c:v>
                </c:pt>
                <c:pt idx="654">
                  <c:v>14.940002636248355</c:v>
                </c:pt>
                <c:pt idx="655">
                  <c:v>14.3</c:v>
                </c:pt>
                <c:pt idx="656">
                  <c:v>14.550734708098702</c:v>
                </c:pt>
                <c:pt idx="657">
                  <c:v>14.544208330109845</c:v>
                </c:pt>
                <c:pt idx="658">
                  <c:v>14.547589315512269</c:v>
                </c:pt>
                <c:pt idx="659">
                  <c:v>14.571672366867531</c:v>
                </c:pt>
                <c:pt idx="660">
                  <c:v>14.500324889841144</c:v>
                </c:pt>
                <c:pt idx="661">
                  <c:v>14.570468336240763</c:v>
                </c:pt>
                <c:pt idx="662">
                  <c:v>14.825334756570465</c:v>
                </c:pt>
                <c:pt idx="663">
                  <c:v>15.590652825426284</c:v>
                </c:pt>
                <c:pt idx="664">
                  <c:v>16.553235018527239</c:v>
                </c:pt>
                <c:pt idx="665">
                  <c:v>17.328231910466876</c:v>
                </c:pt>
                <c:pt idx="666">
                  <c:v>18.185641783348284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9A-4D01-83E5-169E14A3498F}"/>
            </c:ext>
          </c:extLst>
        </c:ser>
        <c:ser>
          <c:idx val="1"/>
          <c:order val="2"/>
          <c:spPr>
            <a:ln w="19050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Continue!$A$2:$A$90</c:f>
              <c:numCache>
                <c:formatCode>General</c:formatCode>
                <c:ptCount val="89"/>
                <c:pt idx="0">
                  <c:v>480.07263188331416</c:v>
                </c:pt>
                <c:pt idx="1">
                  <c:v>480.43256086664746</c:v>
                </c:pt>
                <c:pt idx="2">
                  <c:v>480.79248984998077</c:v>
                </c:pt>
                <c:pt idx="3">
                  <c:v>481.15241883331407</c:v>
                </c:pt>
                <c:pt idx="4">
                  <c:v>481.51234781664738</c:v>
                </c:pt>
                <c:pt idx="5">
                  <c:v>481.87227679998068</c:v>
                </c:pt>
                <c:pt idx="6">
                  <c:v>482.23220578331399</c:v>
                </c:pt>
                <c:pt idx="7">
                  <c:v>482.59213476664729</c:v>
                </c:pt>
                <c:pt idx="8">
                  <c:v>482.9520637499806</c:v>
                </c:pt>
                <c:pt idx="9">
                  <c:v>483.3119927333139</c:v>
                </c:pt>
                <c:pt idx="10">
                  <c:v>483.6719217166472</c:v>
                </c:pt>
                <c:pt idx="11">
                  <c:v>484.03185069998051</c:v>
                </c:pt>
                <c:pt idx="12">
                  <c:v>484.39177968331381</c:v>
                </c:pt>
                <c:pt idx="13">
                  <c:v>484.75170866664712</c:v>
                </c:pt>
                <c:pt idx="14">
                  <c:v>485.11163764998042</c:v>
                </c:pt>
                <c:pt idx="15">
                  <c:v>485.47156663331373</c:v>
                </c:pt>
                <c:pt idx="16">
                  <c:v>485.83149561664703</c:v>
                </c:pt>
                <c:pt idx="17">
                  <c:v>486.19142459998034</c:v>
                </c:pt>
                <c:pt idx="18">
                  <c:v>486.55135358331364</c:v>
                </c:pt>
                <c:pt idx="19">
                  <c:v>486.91128256664695</c:v>
                </c:pt>
                <c:pt idx="20">
                  <c:v>487.27121154998025</c:v>
                </c:pt>
                <c:pt idx="21">
                  <c:v>487.63114053331356</c:v>
                </c:pt>
                <c:pt idx="22">
                  <c:v>487.99106951664686</c:v>
                </c:pt>
                <c:pt idx="23">
                  <c:v>488.35099849998016</c:v>
                </c:pt>
                <c:pt idx="24">
                  <c:v>488.71092748331347</c:v>
                </c:pt>
                <c:pt idx="25">
                  <c:v>489.07085646664677</c:v>
                </c:pt>
                <c:pt idx="26">
                  <c:v>489.43078544998008</c:v>
                </c:pt>
                <c:pt idx="27">
                  <c:v>489.79071443331338</c:v>
                </c:pt>
                <c:pt idx="28">
                  <c:v>490.15064341664669</c:v>
                </c:pt>
                <c:pt idx="29">
                  <c:v>490.51057239997999</c:v>
                </c:pt>
                <c:pt idx="30">
                  <c:v>490.8705013833133</c:v>
                </c:pt>
                <c:pt idx="31">
                  <c:v>491.2304303666466</c:v>
                </c:pt>
                <c:pt idx="32">
                  <c:v>491.59035934997991</c:v>
                </c:pt>
                <c:pt idx="33">
                  <c:v>491.95028833331321</c:v>
                </c:pt>
                <c:pt idx="34">
                  <c:v>492.31021731664651</c:v>
                </c:pt>
                <c:pt idx="35">
                  <c:v>492.67014629997982</c:v>
                </c:pt>
                <c:pt idx="36">
                  <c:v>493.03007528331312</c:v>
                </c:pt>
                <c:pt idx="37">
                  <c:v>493.39000426664643</c:v>
                </c:pt>
                <c:pt idx="38">
                  <c:v>493.74993324997973</c:v>
                </c:pt>
                <c:pt idx="39">
                  <c:v>494.10986223331304</c:v>
                </c:pt>
                <c:pt idx="40">
                  <c:v>494.46979121664634</c:v>
                </c:pt>
                <c:pt idx="41">
                  <c:v>494.82972019997965</c:v>
                </c:pt>
                <c:pt idx="42">
                  <c:v>495.18964918331295</c:v>
                </c:pt>
                <c:pt idx="43">
                  <c:v>495.54957816664626</c:v>
                </c:pt>
                <c:pt idx="44">
                  <c:v>495.90950714997956</c:v>
                </c:pt>
                <c:pt idx="45">
                  <c:v>496.26943613331287</c:v>
                </c:pt>
                <c:pt idx="46">
                  <c:v>496.62936511664617</c:v>
                </c:pt>
                <c:pt idx="47">
                  <c:v>496.98929409997947</c:v>
                </c:pt>
                <c:pt idx="48">
                  <c:v>497.34922308331278</c:v>
                </c:pt>
                <c:pt idx="49">
                  <c:v>497.70915206664608</c:v>
                </c:pt>
                <c:pt idx="50">
                  <c:v>498.06908104997939</c:v>
                </c:pt>
                <c:pt idx="51">
                  <c:v>498.42901003331269</c:v>
                </c:pt>
                <c:pt idx="52">
                  <c:v>498.788939016646</c:v>
                </c:pt>
                <c:pt idx="53">
                  <c:v>499.1488679999793</c:v>
                </c:pt>
                <c:pt idx="54">
                  <c:v>499.50879698331261</c:v>
                </c:pt>
                <c:pt idx="55">
                  <c:v>499.86872596664591</c:v>
                </c:pt>
                <c:pt idx="56">
                  <c:v>500.22865494997922</c:v>
                </c:pt>
                <c:pt idx="57">
                  <c:v>500.58858393331252</c:v>
                </c:pt>
                <c:pt idx="58">
                  <c:v>500.94851291664583</c:v>
                </c:pt>
                <c:pt idx="59">
                  <c:v>501.30844189997913</c:v>
                </c:pt>
                <c:pt idx="60">
                  <c:v>501.66837088331243</c:v>
                </c:pt>
                <c:pt idx="61">
                  <c:v>502.02829986664574</c:v>
                </c:pt>
                <c:pt idx="62">
                  <c:v>502.38822884997904</c:v>
                </c:pt>
                <c:pt idx="63">
                  <c:v>502.74815783331235</c:v>
                </c:pt>
                <c:pt idx="64">
                  <c:v>503.10808681664565</c:v>
                </c:pt>
                <c:pt idx="65">
                  <c:v>503.46801579997896</c:v>
                </c:pt>
                <c:pt idx="66">
                  <c:v>503.82794478331226</c:v>
                </c:pt>
                <c:pt idx="67">
                  <c:v>504.18787376664557</c:v>
                </c:pt>
                <c:pt idx="68">
                  <c:v>504.54780274997887</c:v>
                </c:pt>
                <c:pt idx="69">
                  <c:v>504.90773173331218</c:v>
                </c:pt>
                <c:pt idx="70">
                  <c:v>505.26766071664548</c:v>
                </c:pt>
                <c:pt idx="71">
                  <c:v>505.62758969997878</c:v>
                </c:pt>
                <c:pt idx="72">
                  <c:v>505.98751868331209</c:v>
                </c:pt>
                <c:pt idx="73">
                  <c:v>506.34744766664539</c:v>
                </c:pt>
                <c:pt idx="74">
                  <c:v>506.7073766499787</c:v>
                </c:pt>
                <c:pt idx="75">
                  <c:v>507.067305633312</c:v>
                </c:pt>
                <c:pt idx="76">
                  <c:v>507.42723461664531</c:v>
                </c:pt>
                <c:pt idx="77">
                  <c:v>507.78716359997861</c:v>
                </c:pt>
                <c:pt idx="78">
                  <c:v>508.14709258331192</c:v>
                </c:pt>
                <c:pt idx="79">
                  <c:v>508.50702156664522</c:v>
                </c:pt>
                <c:pt idx="80">
                  <c:v>508.86695054997853</c:v>
                </c:pt>
                <c:pt idx="81">
                  <c:v>509.22687953331183</c:v>
                </c:pt>
                <c:pt idx="82">
                  <c:v>509.58680851664514</c:v>
                </c:pt>
                <c:pt idx="83">
                  <c:v>509.94673749997844</c:v>
                </c:pt>
                <c:pt idx="84">
                  <c:v>510.30666648331174</c:v>
                </c:pt>
                <c:pt idx="85">
                  <c:v>510.66659546664505</c:v>
                </c:pt>
                <c:pt idx="86">
                  <c:v>511.02652444997835</c:v>
                </c:pt>
                <c:pt idx="87">
                  <c:v>511.38645343331166</c:v>
                </c:pt>
                <c:pt idx="88">
                  <c:v>511.74638241664496</c:v>
                </c:pt>
              </c:numCache>
            </c:numRef>
          </c:xVal>
          <c:yVal>
            <c:numRef>
              <c:f>Continue!$C$2:$C$90</c:f>
              <c:numCache>
                <c:formatCode>General</c:formatCode>
                <c:ptCount val="89"/>
                <c:pt idx="0">
                  <c:v>18.237441456219091</c:v>
                </c:pt>
                <c:pt idx="1">
                  <c:v>17.865053245940874</c:v>
                </c:pt>
                <c:pt idx="2">
                  <c:v>17.53707553621852</c:v>
                </c:pt>
                <c:pt idx="3">
                  <c:v>17.535124548353856</c:v>
                </c:pt>
                <c:pt idx="4">
                  <c:v>17.478464267383046</c:v>
                </c:pt>
                <c:pt idx="5">
                  <c:v>17.548420493832591</c:v>
                </c:pt>
                <c:pt idx="6">
                  <c:v>17.533514512912173</c:v>
                </c:pt>
                <c:pt idx="7">
                  <c:v>17.298518080549911</c:v>
                </c:pt>
                <c:pt idx="8">
                  <c:v>16.341005098875399</c:v>
                </c:pt>
                <c:pt idx="9">
                  <c:v>15.430499573493835</c:v>
                </c:pt>
                <c:pt idx="10">
                  <c:v>14.590859607312572</c:v>
                </c:pt>
                <c:pt idx="11">
                  <c:v>14.566934023678737</c:v>
                </c:pt>
                <c:pt idx="12">
                  <c:v>14.474308318808184</c:v>
                </c:pt>
                <c:pt idx="13">
                  <c:v>14.341592566490368</c:v>
                </c:pt>
                <c:pt idx="14">
                  <c:v>14.496686718605298</c:v>
                </c:pt>
                <c:pt idx="15">
                  <c:v>14.457000276447197</c:v>
                </c:pt>
                <c:pt idx="16">
                  <c:v>14.512494327510185</c:v>
                </c:pt>
                <c:pt idx="17">
                  <c:v>14.498947563720689</c:v>
                </c:pt>
                <c:pt idx="18">
                  <c:v>14.498310400046149</c:v>
                </c:pt>
                <c:pt idx="19">
                  <c:v>14.540181905372011</c:v>
                </c:pt>
                <c:pt idx="20">
                  <c:v>15.035038656124708</c:v>
                </c:pt>
                <c:pt idx="21">
                  <c:v>15.862750770498389</c:v>
                </c:pt>
                <c:pt idx="22">
                  <c:v>16.766109046825218</c:v>
                </c:pt>
                <c:pt idx="23">
                  <c:v>17.586304001502391</c:v>
                </c:pt>
                <c:pt idx="24">
                  <c:v>18.401414379175215</c:v>
                </c:pt>
                <c:pt idx="25">
                  <c:v>18.612364571619224</c:v>
                </c:pt>
                <c:pt idx="26">
                  <c:v>18.459307334277572</c:v>
                </c:pt>
                <c:pt idx="27">
                  <c:v>18.079237248525956</c:v>
                </c:pt>
                <c:pt idx="28">
                  <c:v>17.616918689881658</c:v>
                </c:pt>
                <c:pt idx="29">
                  <c:v>17.60095569886089</c:v>
                </c:pt>
                <c:pt idx="30">
                  <c:v>17.527994296359775</c:v>
                </c:pt>
                <c:pt idx="31">
                  <c:v>17.575066702572681</c:v>
                </c:pt>
                <c:pt idx="32">
                  <c:v>17.596208623186882</c:v>
                </c:pt>
                <c:pt idx="33">
                  <c:v>17.526923059770731</c:v>
                </c:pt>
                <c:pt idx="34">
                  <c:v>16.706772048937296</c:v>
                </c:pt>
                <c:pt idx="35">
                  <c:v>15.679218279215393</c:v>
                </c:pt>
                <c:pt idx="36">
                  <c:v>14.795864128073399</c:v>
                </c:pt>
                <c:pt idx="37">
                  <c:v>14.547455435098028</c:v>
                </c:pt>
                <c:pt idx="38">
                  <c:v>14.678426020562696</c:v>
                </c:pt>
                <c:pt idx="39">
                  <c:v>14.74675148280312</c:v>
                </c:pt>
                <c:pt idx="40">
                  <c:v>14.79779893076306</c:v>
                </c:pt>
                <c:pt idx="41">
                  <c:v>14.699486097668895</c:v>
                </c:pt>
                <c:pt idx="42">
                  <c:v>14.832746860507591</c:v>
                </c:pt>
                <c:pt idx="43">
                  <c:v>14.93036323911455</c:v>
                </c:pt>
                <c:pt idx="44">
                  <c:v>15.271393722424898</c:v>
                </c:pt>
                <c:pt idx="45">
                  <c:v>16.16394872240291</c:v>
                </c:pt>
                <c:pt idx="46">
                  <c:v>16.997292907488895</c:v>
                </c:pt>
                <c:pt idx="47">
                  <c:v>17.754652543923605</c:v>
                </c:pt>
                <c:pt idx="48">
                  <c:v>18.561002568044763</c:v>
                </c:pt>
                <c:pt idx="49">
                  <c:v>18.294280623138405</c:v>
                </c:pt>
                <c:pt idx="50">
                  <c:v>18.05326345593345</c:v>
                </c:pt>
                <c:pt idx="51">
                  <c:v>17.699255774770343</c:v>
                </c:pt>
                <c:pt idx="52">
                  <c:v>17.655554664553502</c:v>
                </c:pt>
                <c:pt idx="53">
                  <c:v>17.670773332142542</c:v>
                </c:pt>
                <c:pt idx="54">
                  <c:v>17.636922956692072</c:v>
                </c:pt>
                <c:pt idx="55">
                  <c:v>17.652935171446703</c:v>
                </c:pt>
                <c:pt idx="56">
                  <c:v>17.545198865361375</c:v>
                </c:pt>
                <c:pt idx="57">
                  <c:v>16.720481665944703</c:v>
                </c:pt>
                <c:pt idx="58">
                  <c:v>15.734497586984094</c:v>
                </c:pt>
                <c:pt idx="59">
                  <c:v>14.835734611702668</c:v>
                </c:pt>
                <c:pt idx="60">
                  <c:v>14.684299938001093</c:v>
                </c:pt>
                <c:pt idx="61">
                  <c:v>14.4</c:v>
                </c:pt>
                <c:pt idx="62">
                  <c:v>14.466215833716969</c:v>
                </c:pt>
                <c:pt idx="63">
                  <c:v>14.480336755596685</c:v>
                </c:pt>
                <c:pt idx="64">
                  <c:v>14.612347143606172</c:v>
                </c:pt>
                <c:pt idx="65">
                  <c:v>14.693558696131985</c:v>
                </c:pt>
                <c:pt idx="66">
                  <c:v>14.688288469526498</c:v>
                </c:pt>
                <c:pt idx="67">
                  <c:v>14.691965598346764</c:v>
                </c:pt>
                <c:pt idx="68">
                  <c:v>15.06926667520613</c:v>
                </c:pt>
                <c:pt idx="69">
                  <c:v>15.816073391425507</c:v>
                </c:pt>
                <c:pt idx="70">
                  <c:v>16.737589235886855</c:v>
                </c:pt>
                <c:pt idx="71">
                  <c:v>17.617519002273919</c:v>
                </c:pt>
                <c:pt idx="72">
                  <c:v>18.403307354751234</c:v>
                </c:pt>
                <c:pt idx="73">
                  <c:v>18.583827144137658</c:v>
                </c:pt>
                <c:pt idx="74">
                  <c:v>18.472948089374434</c:v>
                </c:pt>
                <c:pt idx="75">
                  <c:v>17.936213465574195</c:v>
                </c:pt>
                <c:pt idx="76">
                  <c:v>17.832076732951979</c:v>
                </c:pt>
                <c:pt idx="77">
                  <c:v>17.83402370044643</c:v>
                </c:pt>
                <c:pt idx="78">
                  <c:v>17.867908213502961</c:v>
                </c:pt>
                <c:pt idx="79">
                  <c:v>17.775396598489579</c:v>
                </c:pt>
                <c:pt idx="80">
                  <c:v>17.835641989103433</c:v>
                </c:pt>
                <c:pt idx="81">
                  <c:v>17.371080884548356</c:v>
                </c:pt>
                <c:pt idx="82">
                  <c:v>16.507972902976025</c:v>
                </c:pt>
                <c:pt idx="83">
                  <c:v>15.550444413024369</c:v>
                </c:pt>
                <c:pt idx="84">
                  <c:v>14.892137535101414</c:v>
                </c:pt>
                <c:pt idx="85">
                  <c:v>14.734466790758779</c:v>
                </c:pt>
                <c:pt idx="86">
                  <c:v>14.7</c:v>
                </c:pt>
                <c:pt idx="87">
                  <c:v>14.7</c:v>
                </c:pt>
                <c:pt idx="88">
                  <c:v>14.7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9A-4D01-83E5-169E14A3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969648"/>
        <c:axId val="863962576"/>
      </c:scatterChart>
      <c:valAx>
        <c:axId val="863969648"/>
        <c:scaling>
          <c:orientation val="minMax"/>
          <c:max val="5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Time </a:t>
                </a:r>
                <a:r>
                  <a:rPr lang="en-US" sz="1800" i="1" dirty="0" smtClean="0"/>
                  <a:t>t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[min]</a:t>
                </a:r>
              </a:p>
            </c:rich>
          </c:tx>
          <c:layout>
            <c:manualLayout>
              <c:xMode val="edge"/>
              <c:yMode val="edge"/>
              <c:x val="0.44910141645216517"/>
              <c:y val="0.909233300483341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62576"/>
        <c:crosses val="autoZero"/>
        <c:crossBetween val="midCat"/>
        <c:majorUnit val="60"/>
        <c:minorUnit val="30"/>
      </c:valAx>
      <c:valAx>
        <c:axId val="863962576"/>
        <c:scaling>
          <c:orientation val="minMax"/>
          <c:max val="2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baseline="0" dirty="0" smtClean="0">
                    <a:effectLst/>
                  </a:rPr>
                  <a:t>Drop Volume </a:t>
                </a:r>
                <a:r>
                  <a:rPr lang="en-US" sz="1800" b="0" i="1" baseline="0" dirty="0" smtClean="0">
                    <a:effectLst/>
                  </a:rPr>
                  <a:t>V</a:t>
                </a:r>
                <a:r>
                  <a:rPr lang="en-US" sz="1800" b="0" i="1" baseline="-25000" dirty="0" smtClean="0">
                    <a:effectLst/>
                  </a:rPr>
                  <a:t>drop</a:t>
                </a:r>
                <a:r>
                  <a:rPr lang="en-US" sz="1800" b="0" i="0" baseline="0" dirty="0" smtClean="0">
                    <a:effectLst/>
                  </a:rPr>
                  <a:t> [μl]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0328016505805166E-3"/>
              <c:y val="7.231602094518714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69648"/>
        <c:crosses val="autoZero"/>
        <c:crossBetween val="midCat"/>
        <c:majorUnit val="5"/>
        <c:minorUnit val="2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689841476705"/>
          <c:y val="3.6556179066252546E-2"/>
          <c:w val="0.79517765995936818"/>
          <c:h val="0.8467364283999691"/>
        </c:manualLayout>
      </c:layout>
      <c:scatterChart>
        <c:scatterStyle val="smoothMarker"/>
        <c:varyColors val="0"/>
        <c:ser>
          <c:idx val="1"/>
          <c:order val="0"/>
          <c:spPr>
            <a:ln w="19050">
              <a:solidFill>
                <a:srgbClr val="0000FF"/>
              </a:solidFill>
              <a:prstDash val="dash"/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noFill/>
              </a:ln>
            </c:spPr>
          </c:marker>
          <c:xVal>
            <c:numRef>
              <c:f>'First Cycle (Revision)'!$C$2:$C$335</c:f>
              <c:numCache>
                <c:formatCode>General</c:formatCode>
                <c:ptCount val="334"/>
                <c:pt idx="0">
                  <c:v>16.281060359577999</c:v>
                </c:pt>
                <c:pt idx="1">
                  <c:v>15.815827717957823</c:v>
                </c:pt>
                <c:pt idx="2">
                  <c:v>15.395811777236004</c:v>
                </c:pt>
                <c:pt idx="3">
                  <c:v>14.982760898813241</c:v>
                </c:pt>
                <c:pt idx="4">
                  <c:v>14.248516253817941</c:v>
                </c:pt>
                <c:pt idx="5">
                  <c:v>13.830049924888803</c:v>
                </c:pt>
                <c:pt idx="6">
                  <c:v>13.360940169101527</c:v>
                </c:pt>
                <c:pt idx="7">
                  <c:v>12.801676751006754</c:v>
                </c:pt>
                <c:pt idx="8">
                  <c:v>12.208507044480507</c:v>
                </c:pt>
                <c:pt idx="9">
                  <c:v>11.667350304945762</c:v>
                </c:pt>
                <c:pt idx="10">
                  <c:v>11.127456624628357</c:v>
                </c:pt>
                <c:pt idx="11">
                  <c:v>11.117854649773358</c:v>
                </c:pt>
                <c:pt idx="12">
                  <c:v>11.107300568070068</c:v>
                </c:pt>
                <c:pt idx="13">
                  <c:v>11.091797140844918</c:v>
                </c:pt>
                <c:pt idx="14">
                  <c:v>11.082833663902445</c:v>
                </c:pt>
                <c:pt idx="15">
                  <c:v>11.067701467619639</c:v>
                </c:pt>
                <c:pt idx="16">
                  <c:v>11.05840599799062</c:v>
                </c:pt>
                <c:pt idx="17">
                  <c:v>11.045292386042538</c:v>
                </c:pt>
                <c:pt idx="18">
                  <c:v>11.026019645259913</c:v>
                </c:pt>
                <c:pt idx="19">
                  <c:v>11.029626232424851</c:v>
                </c:pt>
                <c:pt idx="20">
                  <c:v>11.011653415163931</c:v>
                </c:pt>
                <c:pt idx="21">
                  <c:v>11.004968022640579</c:v>
                </c:pt>
                <c:pt idx="22">
                  <c:v>10.99281580563466</c:v>
                </c:pt>
                <c:pt idx="23">
                  <c:v>10.992279471412481</c:v>
                </c:pt>
                <c:pt idx="24">
                  <c:v>10.969686252798114</c:v>
                </c:pt>
                <c:pt idx="25">
                  <c:v>10.960064737369384</c:v>
                </c:pt>
                <c:pt idx="26">
                  <c:v>10.946631901819126</c:v>
                </c:pt>
                <c:pt idx="27">
                  <c:v>10.928766829030359</c:v>
                </c:pt>
                <c:pt idx="28">
                  <c:v>10.92026424502513</c:v>
                </c:pt>
                <c:pt idx="29">
                  <c:v>10.905327040099968</c:v>
                </c:pt>
                <c:pt idx="30">
                  <c:v>10.898321352169845</c:v>
                </c:pt>
                <c:pt idx="31">
                  <c:v>10.886985831612597</c:v>
                </c:pt>
                <c:pt idx="32">
                  <c:v>10.882162274596507</c:v>
                </c:pt>
                <c:pt idx="33">
                  <c:v>10.858007053558797</c:v>
                </c:pt>
                <c:pt idx="34">
                  <c:v>10.852976796553966</c:v>
                </c:pt>
                <c:pt idx="35">
                  <c:v>10.837126553031244</c:v>
                </c:pt>
                <c:pt idx="36">
                  <c:v>10.827202027426559</c:v>
                </c:pt>
                <c:pt idx="37">
                  <c:v>10.819850457643577</c:v>
                </c:pt>
                <c:pt idx="38">
                  <c:v>10.798460081609569</c:v>
                </c:pt>
                <c:pt idx="39">
                  <c:v>10.791322125990806</c:v>
                </c:pt>
                <c:pt idx="40">
                  <c:v>10.78819548597196</c:v>
                </c:pt>
                <c:pt idx="41">
                  <c:v>10.771869209175563</c:v>
                </c:pt>
                <c:pt idx="42">
                  <c:v>10.773408558708367</c:v>
                </c:pt>
                <c:pt idx="43">
                  <c:v>10.759052440838564</c:v>
                </c:pt>
                <c:pt idx="44">
                  <c:v>10.752084296107594</c:v>
                </c:pt>
                <c:pt idx="45">
                  <c:v>10.740522245950064</c:v>
                </c:pt>
                <c:pt idx="46">
                  <c:v>10.725324058061991</c:v>
                </c:pt>
                <c:pt idx="47">
                  <c:v>10.720543007570107</c:v>
                </c:pt>
                <c:pt idx="48">
                  <c:v>10.709724454492109</c:v>
                </c:pt>
                <c:pt idx="49">
                  <c:v>10.698033288746295</c:v>
                </c:pt>
                <c:pt idx="50">
                  <c:v>10.680213864522301</c:v>
                </c:pt>
                <c:pt idx="51">
                  <c:v>10.675991444432148</c:v>
                </c:pt>
                <c:pt idx="52">
                  <c:v>10.679545582326803</c:v>
                </c:pt>
                <c:pt idx="53">
                  <c:v>10.660419725413464</c:v>
                </c:pt>
                <c:pt idx="54">
                  <c:v>10.657180958818833</c:v>
                </c:pt>
                <c:pt idx="55">
                  <c:v>10.641823580621326</c:v>
                </c:pt>
                <c:pt idx="56">
                  <c:v>10.637903733431438</c:v>
                </c:pt>
                <c:pt idx="57">
                  <c:v>10.621249905599589</c:v>
                </c:pt>
                <c:pt idx="58">
                  <c:v>10.614694549428632</c:v>
                </c:pt>
                <c:pt idx="59">
                  <c:v>10.603015871756099</c:v>
                </c:pt>
                <c:pt idx="60">
                  <c:v>10.608483297810587</c:v>
                </c:pt>
                <c:pt idx="61">
                  <c:v>10.600489196228519</c:v>
                </c:pt>
                <c:pt idx="62">
                  <c:v>10.598668339818625</c:v>
                </c:pt>
                <c:pt idx="63">
                  <c:v>10.591013141342318</c:v>
                </c:pt>
                <c:pt idx="64">
                  <c:v>10.581737476841699</c:v>
                </c:pt>
                <c:pt idx="65">
                  <c:v>10.583916225663438</c:v>
                </c:pt>
                <c:pt idx="66">
                  <c:v>10.560032245785051</c:v>
                </c:pt>
                <c:pt idx="67">
                  <c:v>10.556408757791878</c:v>
                </c:pt>
                <c:pt idx="68">
                  <c:v>10.546337758776071</c:v>
                </c:pt>
                <c:pt idx="69">
                  <c:v>10.54295376497454</c:v>
                </c:pt>
                <c:pt idx="70">
                  <c:v>10.542235101508236</c:v>
                </c:pt>
                <c:pt idx="71">
                  <c:v>10.535441673394983</c:v>
                </c:pt>
                <c:pt idx="72">
                  <c:v>10.529422720875759</c:v>
                </c:pt>
                <c:pt idx="73">
                  <c:v>10.509219339335628</c:v>
                </c:pt>
                <c:pt idx="74">
                  <c:v>10.514616611588162</c:v>
                </c:pt>
                <c:pt idx="75">
                  <c:v>10.50630050827006</c:v>
                </c:pt>
                <c:pt idx="76">
                  <c:v>10.512432327169563</c:v>
                </c:pt>
                <c:pt idx="77">
                  <c:v>10.497198074642974</c:v>
                </c:pt>
                <c:pt idx="78">
                  <c:v>10.495531492812106</c:v>
                </c:pt>
                <c:pt idx="79">
                  <c:v>10.485412966515176</c:v>
                </c:pt>
                <c:pt idx="80">
                  <c:v>10.485512946253117</c:v>
                </c:pt>
                <c:pt idx="81">
                  <c:v>10.481511052642521</c:v>
                </c:pt>
                <c:pt idx="82">
                  <c:v>10.485793588957383</c:v>
                </c:pt>
                <c:pt idx="83">
                  <c:v>10.479282366681659</c:v>
                </c:pt>
                <c:pt idx="84">
                  <c:v>10.48061116077452</c:v>
                </c:pt>
                <c:pt idx="85">
                  <c:v>10.471978363705857</c:v>
                </c:pt>
                <c:pt idx="86">
                  <c:v>10.47532148994655</c:v>
                </c:pt>
                <c:pt idx="87">
                  <c:v>10.462511352933754</c:v>
                </c:pt>
                <c:pt idx="88">
                  <c:v>10.470449956098742</c:v>
                </c:pt>
                <c:pt idx="89">
                  <c:v>10.471774588018921</c:v>
                </c:pt>
                <c:pt idx="90">
                  <c:v>10.46474444192458</c:v>
                </c:pt>
                <c:pt idx="91">
                  <c:v>10.46364209619221</c:v>
                </c:pt>
                <c:pt idx="92">
                  <c:v>10.465003314143518</c:v>
                </c:pt>
                <c:pt idx="93">
                  <c:v>10.461670065416909</c:v>
                </c:pt>
                <c:pt idx="94">
                  <c:v>10.450791667442257</c:v>
                </c:pt>
                <c:pt idx="95">
                  <c:v>10.450962654259378</c:v>
                </c:pt>
                <c:pt idx="96">
                  <c:v>10.450251756146436</c:v>
                </c:pt>
                <c:pt idx="97">
                  <c:v>10.446396940215873</c:v>
                </c:pt>
                <c:pt idx="98">
                  <c:v>10.448049046694146</c:v>
                </c:pt>
                <c:pt idx="99">
                  <c:v>10.448525198970982</c:v>
                </c:pt>
                <c:pt idx="100">
                  <c:v>10.43816905223046</c:v>
                </c:pt>
                <c:pt idx="101">
                  <c:v>10.436318540171358</c:v>
                </c:pt>
                <c:pt idx="102">
                  <c:v>10.437651135597251</c:v>
                </c:pt>
                <c:pt idx="103">
                  <c:v>10.440784485462602</c:v>
                </c:pt>
                <c:pt idx="104">
                  <c:v>10.435755775344131</c:v>
                </c:pt>
                <c:pt idx="105">
                  <c:v>10.439334778717082</c:v>
                </c:pt>
                <c:pt idx="106">
                  <c:v>10.440225113664971</c:v>
                </c:pt>
                <c:pt idx="107">
                  <c:v>10.433850771835422</c:v>
                </c:pt>
                <c:pt idx="108">
                  <c:v>10.43157889563409</c:v>
                </c:pt>
                <c:pt idx="109">
                  <c:v>10.423388598963527</c:v>
                </c:pt>
                <c:pt idx="110">
                  <c:v>10.422103310955727</c:v>
                </c:pt>
                <c:pt idx="111">
                  <c:v>10.415671981439834</c:v>
                </c:pt>
                <c:pt idx="112">
                  <c:v>10.421642134423001</c:v>
                </c:pt>
                <c:pt idx="113">
                  <c:v>10.417490556833309</c:v>
                </c:pt>
                <c:pt idx="114">
                  <c:v>10.418598585429333</c:v>
                </c:pt>
                <c:pt idx="115">
                  <c:v>10.402021162656958</c:v>
                </c:pt>
                <c:pt idx="116">
                  <c:v>10.395359849975886</c:v>
                </c:pt>
                <c:pt idx="117">
                  <c:v>10.402608079871126</c:v>
                </c:pt>
                <c:pt idx="118">
                  <c:v>10.402095291452126</c:v>
                </c:pt>
                <c:pt idx="119">
                  <c:v>10.38165961187573</c:v>
                </c:pt>
                <c:pt idx="120">
                  <c:v>10.395472299926416</c:v>
                </c:pt>
                <c:pt idx="121">
                  <c:v>10.378191095078494</c:v>
                </c:pt>
                <c:pt idx="122">
                  <c:v>10.386092690489612</c:v>
                </c:pt>
                <c:pt idx="123">
                  <c:v>10.370138951648784</c:v>
                </c:pt>
                <c:pt idx="124">
                  <c:v>10.359277980242362</c:v>
                </c:pt>
                <c:pt idx="125">
                  <c:v>10.36234828771971</c:v>
                </c:pt>
                <c:pt idx="126">
                  <c:v>10.354231359129223</c:v>
                </c:pt>
                <c:pt idx="127">
                  <c:v>10.346361730236596</c:v>
                </c:pt>
                <c:pt idx="128">
                  <c:v>10.338484184463216</c:v>
                </c:pt>
                <c:pt idx="129">
                  <c:v>10.342330717963705</c:v>
                </c:pt>
                <c:pt idx="130">
                  <c:v>10.342665111906605</c:v>
                </c:pt>
                <c:pt idx="131">
                  <c:v>10.317734414245935</c:v>
                </c:pt>
                <c:pt idx="132">
                  <c:v>10.299170328927271</c:v>
                </c:pt>
                <c:pt idx="133">
                  <c:v>10.292037595180169</c:v>
                </c:pt>
                <c:pt idx="134">
                  <c:v>10.291850461498058</c:v>
                </c:pt>
                <c:pt idx="135">
                  <c:v>10.279131378360784</c:v>
                </c:pt>
                <c:pt idx="136">
                  <c:v>10.259456500718464</c:v>
                </c:pt>
                <c:pt idx="137">
                  <c:v>10.256467611126793</c:v>
                </c:pt>
                <c:pt idx="138">
                  <c:v>10.252642612921354</c:v>
                </c:pt>
                <c:pt idx="139">
                  <c:v>10.258793145815345</c:v>
                </c:pt>
                <c:pt idx="140">
                  <c:v>10.253020807016826</c:v>
                </c:pt>
                <c:pt idx="141">
                  <c:v>10.251923536097834</c:v>
                </c:pt>
                <c:pt idx="142">
                  <c:v>10.238184004303246</c:v>
                </c:pt>
                <c:pt idx="143">
                  <c:v>10.244263310253356</c:v>
                </c:pt>
                <c:pt idx="144">
                  <c:v>10.235532658807344</c:v>
                </c:pt>
                <c:pt idx="145">
                  <c:v>10.234721453976631</c:v>
                </c:pt>
                <c:pt idx="146">
                  <c:v>10.216720688352481</c:v>
                </c:pt>
                <c:pt idx="147">
                  <c:v>10.215211296262904</c:v>
                </c:pt>
                <c:pt idx="148">
                  <c:v>10.213910908721882</c:v>
                </c:pt>
                <c:pt idx="149">
                  <c:v>10.216230997578235</c:v>
                </c:pt>
                <c:pt idx="150">
                  <c:v>10.211327353113365</c:v>
                </c:pt>
                <c:pt idx="151">
                  <c:v>10.210449946929213</c:v>
                </c:pt>
                <c:pt idx="152">
                  <c:v>10.213942910546955</c:v>
                </c:pt>
                <c:pt idx="153">
                  <c:v>10.217522429374691</c:v>
                </c:pt>
                <c:pt idx="154">
                  <c:v>10.225512499738914</c:v>
                </c:pt>
                <c:pt idx="155">
                  <c:v>10.228884206957034</c:v>
                </c:pt>
                <c:pt idx="156">
                  <c:v>10.216094107765441</c:v>
                </c:pt>
                <c:pt idx="157">
                  <c:v>10.213816077334778</c:v>
                </c:pt>
                <c:pt idx="158">
                  <c:v>10.217869872845897</c:v>
                </c:pt>
                <c:pt idx="159">
                  <c:v>10.22054228027017</c:v>
                </c:pt>
                <c:pt idx="160">
                  <c:v>10.219602540576021</c:v>
                </c:pt>
                <c:pt idx="161">
                  <c:v>10.218721555807409</c:v>
                </c:pt>
                <c:pt idx="162">
                  <c:v>10.221203281708881</c:v>
                </c:pt>
                <c:pt idx="163">
                  <c:v>10.222023127471513</c:v>
                </c:pt>
                <c:pt idx="164">
                  <c:v>10.223325873725079</c:v>
                </c:pt>
                <c:pt idx="165">
                  <c:v>10.221486320881427</c:v>
                </c:pt>
                <c:pt idx="166">
                  <c:v>10.224501225098733</c:v>
                </c:pt>
                <c:pt idx="167">
                  <c:v>10.22075390919688</c:v>
                </c:pt>
                <c:pt idx="168">
                  <c:v>10.217544392376107</c:v>
                </c:pt>
                <c:pt idx="169">
                  <c:v>10.216476765165796</c:v>
                </c:pt>
                <c:pt idx="170">
                  <c:v>10.217580963808665</c:v>
                </c:pt>
                <c:pt idx="171">
                  <c:v>10.213214902256546</c:v>
                </c:pt>
                <c:pt idx="172">
                  <c:v>10.209697402054067</c:v>
                </c:pt>
                <c:pt idx="173">
                  <c:v>10.212161585927319</c:v>
                </c:pt>
                <c:pt idx="174">
                  <c:v>10.212302383904706</c:v>
                </c:pt>
                <c:pt idx="175">
                  <c:v>10.211334798055937</c:v>
                </c:pt>
                <c:pt idx="176">
                  <c:v>10.209215707672493</c:v>
                </c:pt>
                <c:pt idx="177">
                  <c:v>10.203071439969285</c:v>
                </c:pt>
                <c:pt idx="178">
                  <c:v>10.204215089274237</c:v>
                </c:pt>
                <c:pt idx="179">
                  <c:v>10.193453863852927</c:v>
                </c:pt>
                <c:pt idx="180">
                  <c:v>10.193745249081026</c:v>
                </c:pt>
                <c:pt idx="181">
                  <c:v>10.187630330392006</c:v>
                </c:pt>
                <c:pt idx="182">
                  <c:v>10.185723542814541</c:v>
                </c:pt>
                <c:pt idx="183">
                  <c:v>10.18463487189632</c:v>
                </c:pt>
                <c:pt idx="184">
                  <c:v>10.184057965256587</c:v>
                </c:pt>
                <c:pt idx="185">
                  <c:v>10.185651947732275</c:v>
                </c:pt>
                <c:pt idx="186">
                  <c:v>10.179932092389558</c:v>
                </c:pt>
                <c:pt idx="187">
                  <c:v>10.181038307317424</c:v>
                </c:pt>
                <c:pt idx="188">
                  <c:v>10.180141499870741</c:v>
                </c:pt>
                <c:pt idx="189">
                  <c:v>10.181663242080692</c:v>
                </c:pt>
                <c:pt idx="190">
                  <c:v>10.175613971302402</c:v>
                </c:pt>
                <c:pt idx="191">
                  <c:v>10.169639391697395</c:v>
                </c:pt>
                <c:pt idx="192">
                  <c:v>10.162952819088602</c:v>
                </c:pt>
                <c:pt idx="193">
                  <c:v>10.161011512153568</c:v>
                </c:pt>
                <c:pt idx="194">
                  <c:v>10.151164924384172</c:v>
                </c:pt>
                <c:pt idx="195">
                  <c:v>10.137232836934231</c:v>
                </c:pt>
                <c:pt idx="196">
                  <c:v>10.131370994899523</c:v>
                </c:pt>
                <c:pt idx="197">
                  <c:v>10.122096769884982</c:v>
                </c:pt>
                <c:pt idx="198">
                  <c:v>10.117727763165316</c:v>
                </c:pt>
                <c:pt idx="199">
                  <c:v>10.114803699518493</c:v>
                </c:pt>
                <c:pt idx="200">
                  <c:v>10.108242812969859</c:v>
                </c:pt>
                <c:pt idx="201">
                  <c:v>10.112925422047583</c:v>
                </c:pt>
                <c:pt idx="202">
                  <c:v>10.108575064565837</c:v>
                </c:pt>
                <c:pt idx="203">
                  <c:v>10.114751199245584</c:v>
                </c:pt>
                <c:pt idx="204">
                  <c:v>10.115702541617415</c:v>
                </c:pt>
                <c:pt idx="205">
                  <c:v>10.115728405332266</c:v>
                </c:pt>
                <c:pt idx="206">
                  <c:v>10.113268669662206</c:v>
                </c:pt>
                <c:pt idx="207">
                  <c:v>10.110664270253027</c:v>
                </c:pt>
                <c:pt idx="208">
                  <c:v>10.112631528775903</c:v>
                </c:pt>
                <c:pt idx="209">
                  <c:v>10.110181511766873</c:v>
                </c:pt>
                <c:pt idx="210">
                  <c:v>10.112642673498398</c:v>
                </c:pt>
                <c:pt idx="211">
                  <c:v>10.109421469476164</c:v>
                </c:pt>
                <c:pt idx="212">
                  <c:v>10.11105219588244</c:v>
                </c:pt>
                <c:pt idx="213">
                  <c:v>10.102162083679813</c:v>
                </c:pt>
                <c:pt idx="214">
                  <c:v>10.107953267918202</c:v>
                </c:pt>
                <c:pt idx="215">
                  <c:v>10.108376580592486</c:v>
                </c:pt>
                <c:pt idx="216">
                  <c:v>10.097311953057975</c:v>
                </c:pt>
                <c:pt idx="217">
                  <c:v>10.093544461106367</c:v>
                </c:pt>
                <c:pt idx="218">
                  <c:v>10.080049744600272</c:v>
                </c:pt>
                <c:pt idx="219">
                  <c:v>10.074228213174729</c:v>
                </c:pt>
                <c:pt idx="220">
                  <c:v>10.064204266745916</c:v>
                </c:pt>
                <c:pt idx="221">
                  <c:v>10.056668777715204</c:v>
                </c:pt>
                <c:pt idx="222">
                  <c:v>10.054427554452094</c:v>
                </c:pt>
                <c:pt idx="223">
                  <c:v>10.044490097559729</c:v>
                </c:pt>
                <c:pt idx="224">
                  <c:v>10.044656640642517</c:v>
                </c:pt>
                <c:pt idx="225">
                  <c:v>10.0435231548154</c:v>
                </c:pt>
                <c:pt idx="226">
                  <c:v>10.041465563024337</c:v>
                </c:pt>
                <c:pt idx="227">
                  <c:v>10.033903700898559</c:v>
                </c:pt>
                <c:pt idx="228">
                  <c:v>10.025021270963776</c:v>
                </c:pt>
                <c:pt idx="229">
                  <c:v>10.018743714743175</c:v>
                </c:pt>
                <c:pt idx="230">
                  <c:v>10.004181012278003</c:v>
                </c:pt>
                <c:pt idx="231">
                  <c:v>9.9999207953240798</c:v>
                </c:pt>
                <c:pt idx="232">
                  <c:v>9.9913501091747303</c:v>
                </c:pt>
                <c:pt idx="233">
                  <c:v>9.9763894284145511</c:v>
                </c:pt>
                <c:pt idx="234">
                  <c:v>9.966766623220467</c:v>
                </c:pt>
                <c:pt idx="235">
                  <c:v>9.9611055121125673</c:v>
                </c:pt>
                <c:pt idx="236">
                  <c:v>9.9522277224243751</c:v>
                </c:pt>
                <c:pt idx="237">
                  <c:v>9.9389717498079744</c:v>
                </c:pt>
                <c:pt idx="238">
                  <c:v>9.9308740783490563</c:v>
                </c:pt>
                <c:pt idx="239">
                  <c:v>9.9153170752754054</c:v>
                </c:pt>
                <c:pt idx="240">
                  <c:v>9.9079381271476112</c:v>
                </c:pt>
                <c:pt idx="241">
                  <c:v>9.8909596804426023</c:v>
                </c:pt>
                <c:pt idx="242">
                  <c:v>9.8824201687154662</c:v>
                </c:pt>
                <c:pt idx="243">
                  <c:v>9.868131974360125</c:v>
                </c:pt>
                <c:pt idx="244">
                  <c:v>9.859405646927037</c:v>
                </c:pt>
                <c:pt idx="245">
                  <c:v>9.8555228858109878</c:v>
                </c:pt>
                <c:pt idx="246">
                  <c:v>9.83608844283048</c:v>
                </c:pt>
                <c:pt idx="247">
                  <c:v>9.8288720582979003</c:v>
                </c:pt>
                <c:pt idx="248">
                  <c:v>9.81186056030168</c:v>
                </c:pt>
                <c:pt idx="249">
                  <c:v>9.8026919053800015</c:v>
                </c:pt>
                <c:pt idx="250">
                  <c:v>9.7892598837217779</c:v>
                </c:pt>
                <c:pt idx="251">
                  <c:v>9.7650932395576522</c:v>
                </c:pt>
                <c:pt idx="252">
                  <c:v>9.7540544456580633</c:v>
                </c:pt>
                <c:pt idx="253">
                  <c:v>9.7251351433128299</c:v>
                </c:pt>
                <c:pt idx="254">
                  <c:v>9.7162451158819003</c:v>
                </c:pt>
                <c:pt idx="255">
                  <c:v>9.70145630748355</c:v>
                </c:pt>
                <c:pt idx="256">
                  <c:v>9.6938988136573574</c:v>
                </c:pt>
                <c:pt idx="257">
                  <c:v>9.6719363510544945</c:v>
                </c:pt>
                <c:pt idx="258">
                  <c:v>9.6603660881572448</c:v>
                </c:pt>
                <c:pt idx="259">
                  <c:v>9.6478566007416653</c:v>
                </c:pt>
                <c:pt idx="260">
                  <c:v>9.6279404776606459</c:v>
                </c:pt>
                <c:pt idx="261">
                  <c:v>9.6199660164102649</c:v>
                </c:pt>
                <c:pt idx="262">
                  <c:v>9.5969864947373527</c:v>
                </c:pt>
                <c:pt idx="263">
                  <c:v>9.5888377353653773</c:v>
                </c:pt>
                <c:pt idx="264">
                  <c:v>9.5682974200533266</c:v>
                </c:pt>
                <c:pt idx="265">
                  <c:v>9.5586770710331859</c:v>
                </c:pt>
                <c:pt idx="266">
                  <c:v>9.5488485563455523</c:v>
                </c:pt>
                <c:pt idx="267">
                  <c:v>9.5305300647876248</c:v>
                </c:pt>
                <c:pt idx="268">
                  <c:v>9.5199709881505026</c:v>
                </c:pt>
                <c:pt idx="269">
                  <c:v>9.498722259488499</c:v>
                </c:pt>
                <c:pt idx="270">
                  <c:v>9.4892910338309058</c:v>
                </c:pt>
              </c:numCache>
            </c:numRef>
          </c:xVal>
          <c:yVal>
            <c:numRef>
              <c:f>'First Cycle (Revision)'!$B$2:$B$335</c:f>
              <c:numCache>
                <c:formatCode>General</c:formatCode>
                <c:ptCount val="334"/>
                <c:pt idx="0">
                  <c:v>33.183002550094081</c:v>
                </c:pt>
                <c:pt idx="1">
                  <c:v>31.844242516289668</c:v>
                </c:pt>
                <c:pt idx="2">
                  <c:v>30.883381288536572</c:v>
                </c:pt>
                <c:pt idx="3">
                  <c:v>29.739165409670395</c:v>
                </c:pt>
                <c:pt idx="4">
                  <c:v>27.670509896615133</c:v>
                </c:pt>
                <c:pt idx="5">
                  <c:v>26.640552289456792</c:v>
                </c:pt>
                <c:pt idx="6">
                  <c:v>25.31954614720161</c:v>
                </c:pt>
                <c:pt idx="7">
                  <c:v>23.711595151443206</c:v>
                </c:pt>
                <c:pt idx="8">
                  <c:v>22.111759553614306</c:v>
                </c:pt>
                <c:pt idx="9">
                  <c:v>20.778027228486796</c:v>
                </c:pt>
                <c:pt idx="10">
                  <c:v>19.479806763286234</c:v>
                </c:pt>
                <c:pt idx="11">
                  <c:v>19.461430870734343</c:v>
                </c:pt>
                <c:pt idx="12">
                  <c:v>19.433277796642887</c:v>
                </c:pt>
                <c:pt idx="13">
                  <c:v>19.401619774578759</c:v>
                </c:pt>
                <c:pt idx="14">
                  <c:v>19.375986049994616</c:v>
                </c:pt>
                <c:pt idx="15">
                  <c:v>19.34728946270657</c:v>
                </c:pt>
                <c:pt idx="16">
                  <c:v>19.330473417205191</c:v>
                </c:pt>
                <c:pt idx="17">
                  <c:v>19.300604595669611</c:v>
                </c:pt>
                <c:pt idx="18">
                  <c:v>19.275592682333929</c:v>
                </c:pt>
                <c:pt idx="19">
                  <c:v>19.25427734928596</c:v>
                </c:pt>
                <c:pt idx="20">
                  <c:v>19.232141530651699</c:v>
                </c:pt>
                <c:pt idx="21">
                  <c:v>19.211301440876444</c:v>
                </c:pt>
                <c:pt idx="22">
                  <c:v>19.185439475570735</c:v>
                </c:pt>
                <c:pt idx="23">
                  <c:v>19.16539252854858</c:v>
                </c:pt>
                <c:pt idx="24">
                  <c:v>19.126370021725794</c:v>
                </c:pt>
                <c:pt idx="25">
                  <c:v>19.108589593812219</c:v>
                </c:pt>
                <c:pt idx="26">
                  <c:v>19.084771703765444</c:v>
                </c:pt>
                <c:pt idx="27">
                  <c:v>19.045204784766909</c:v>
                </c:pt>
                <c:pt idx="28">
                  <c:v>19.013500979446203</c:v>
                </c:pt>
                <c:pt idx="29">
                  <c:v>18.984783371183475</c:v>
                </c:pt>
                <c:pt idx="30">
                  <c:v>18.96976596573009</c:v>
                </c:pt>
                <c:pt idx="31">
                  <c:v>18.947089831834692</c:v>
                </c:pt>
                <c:pt idx="32">
                  <c:v>18.932143248714056</c:v>
                </c:pt>
                <c:pt idx="33">
                  <c:v>18.896225613169062</c:v>
                </c:pt>
                <c:pt idx="34">
                  <c:v>18.875608895598639</c:v>
                </c:pt>
                <c:pt idx="35">
                  <c:v>18.850762695250928</c:v>
                </c:pt>
                <c:pt idx="36">
                  <c:v>18.822209390328329</c:v>
                </c:pt>
                <c:pt idx="37">
                  <c:v>18.802822503845512</c:v>
                </c:pt>
                <c:pt idx="38">
                  <c:v>18.771248960378319</c:v>
                </c:pt>
                <c:pt idx="39">
                  <c:v>18.753085184041591</c:v>
                </c:pt>
                <c:pt idx="40">
                  <c:v>18.735549649799477</c:v>
                </c:pt>
                <c:pt idx="41">
                  <c:v>18.709850920085625</c:v>
                </c:pt>
                <c:pt idx="42">
                  <c:v>18.699439783473473</c:v>
                </c:pt>
                <c:pt idx="43">
                  <c:v>18.668001113420733</c:v>
                </c:pt>
                <c:pt idx="44">
                  <c:v>18.650865099398253</c:v>
                </c:pt>
                <c:pt idx="45">
                  <c:v>18.631395864638765</c:v>
                </c:pt>
                <c:pt idx="46">
                  <c:v>18.60969467893927</c:v>
                </c:pt>
                <c:pt idx="47">
                  <c:v>18.591643827012014</c:v>
                </c:pt>
                <c:pt idx="48">
                  <c:v>18.56462118478138</c:v>
                </c:pt>
                <c:pt idx="49">
                  <c:v>18.540764217742879</c:v>
                </c:pt>
                <c:pt idx="50">
                  <c:v>18.518340486402654</c:v>
                </c:pt>
                <c:pt idx="51">
                  <c:v>18.508937396006267</c:v>
                </c:pt>
                <c:pt idx="52">
                  <c:v>18.488205209155698</c:v>
                </c:pt>
                <c:pt idx="53">
                  <c:v>18.478226053977387</c:v>
                </c:pt>
                <c:pt idx="54">
                  <c:v>18.451070198247255</c:v>
                </c:pt>
                <c:pt idx="55">
                  <c:v>18.441245577050051</c:v>
                </c:pt>
                <c:pt idx="56">
                  <c:v>18.421596358767331</c:v>
                </c:pt>
                <c:pt idx="57">
                  <c:v>18.399432984106351</c:v>
                </c:pt>
                <c:pt idx="58">
                  <c:v>18.387413635886254</c:v>
                </c:pt>
                <c:pt idx="59">
                  <c:v>18.364754407674404</c:v>
                </c:pt>
                <c:pt idx="60">
                  <c:v>18.359507946282715</c:v>
                </c:pt>
                <c:pt idx="61">
                  <c:v>18.342955552771951</c:v>
                </c:pt>
                <c:pt idx="62">
                  <c:v>18.335768490267988</c:v>
                </c:pt>
                <c:pt idx="63">
                  <c:v>18.321073214307127</c:v>
                </c:pt>
                <c:pt idx="64">
                  <c:v>18.304238934665488</c:v>
                </c:pt>
                <c:pt idx="65">
                  <c:v>18.295074123267309</c:v>
                </c:pt>
                <c:pt idx="66">
                  <c:v>18.269882153179328</c:v>
                </c:pt>
                <c:pt idx="67">
                  <c:v>18.264565223437856</c:v>
                </c:pt>
                <c:pt idx="68">
                  <c:v>18.241478395280232</c:v>
                </c:pt>
                <c:pt idx="69">
                  <c:v>18.235596865934607</c:v>
                </c:pt>
                <c:pt idx="70">
                  <c:v>18.214365448771847</c:v>
                </c:pt>
                <c:pt idx="71">
                  <c:v>18.202139238480939</c:v>
                </c:pt>
                <c:pt idx="72">
                  <c:v>18.184653273179286</c:v>
                </c:pt>
                <c:pt idx="73">
                  <c:v>18.167219812975969</c:v>
                </c:pt>
                <c:pt idx="74">
                  <c:v>18.163054889448677</c:v>
                </c:pt>
                <c:pt idx="75">
                  <c:v>18.144379309557635</c:v>
                </c:pt>
                <c:pt idx="76">
                  <c:v>18.142832962106716</c:v>
                </c:pt>
                <c:pt idx="77">
                  <c:v>18.13071090546191</c:v>
                </c:pt>
                <c:pt idx="78">
                  <c:v>18.121150174967941</c:v>
                </c:pt>
                <c:pt idx="79">
                  <c:v>18.116724610917156</c:v>
                </c:pt>
                <c:pt idx="80">
                  <c:v>18.105857664714026</c:v>
                </c:pt>
                <c:pt idx="81">
                  <c:v>18.103088895712009</c:v>
                </c:pt>
                <c:pt idx="82">
                  <c:v>18.099389925380205</c:v>
                </c:pt>
                <c:pt idx="83">
                  <c:v>18.090437515521195</c:v>
                </c:pt>
                <c:pt idx="84">
                  <c:v>18.081987257878811</c:v>
                </c:pt>
                <c:pt idx="85">
                  <c:v>18.079279435598114</c:v>
                </c:pt>
                <c:pt idx="86">
                  <c:v>18.068328458406757</c:v>
                </c:pt>
                <c:pt idx="87">
                  <c:v>18.056972251007661</c:v>
                </c:pt>
                <c:pt idx="88">
                  <c:v>18.062421977202305</c:v>
                </c:pt>
                <c:pt idx="89">
                  <c:v>18.055437312433853</c:v>
                </c:pt>
                <c:pt idx="90">
                  <c:v>18.050513012370157</c:v>
                </c:pt>
                <c:pt idx="91">
                  <c:v>18.043771282691146</c:v>
                </c:pt>
                <c:pt idx="92">
                  <c:v>18.04571756343692</c:v>
                </c:pt>
                <c:pt idx="93">
                  <c:v>18.03786636559855</c:v>
                </c:pt>
                <c:pt idx="94">
                  <c:v>18.029242520225409</c:v>
                </c:pt>
                <c:pt idx="95">
                  <c:v>18.031589556320274</c:v>
                </c:pt>
                <c:pt idx="96">
                  <c:v>18.021343879718167</c:v>
                </c:pt>
                <c:pt idx="97">
                  <c:v>18.025129981259123</c:v>
                </c:pt>
                <c:pt idx="98">
                  <c:v>18.013620185220081</c:v>
                </c:pt>
                <c:pt idx="99">
                  <c:v>18.011880609531648</c:v>
                </c:pt>
                <c:pt idx="100">
                  <c:v>18.003714724254007</c:v>
                </c:pt>
                <c:pt idx="101">
                  <c:v>18.004573191472712</c:v>
                </c:pt>
                <c:pt idx="102">
                  <c:v>18.004647704655234</c:v>
                </c:pt>
                <c:pt idx="103">
                  <c:v>17.996295039563382</c:v>
                </c:pt>
                <c:pt idx="104">
                  <c:v>17.99621816535306</c:v>
                </c:pt>
                <c:pt idx="105">
                  <c:v>17.990012439671691</c:v>
                </c:pt>
                <c:pt idx="106">
                  <c:v>17.995955644959757</c:v>
                </c:pt>
                <c:pt idx="107">
                  <c:v>17.984727057815164</c:v>
                </c:pt>
                <c:pt idx="108">
                  <c:v>17.980857987595204</c:v>
                </c:pt>
                <c:pt idx="109">
                  <c:v>17.975380761627154</c:v>
                </c:pt>
                <c:pt idx="110">
                  <c:v>17.962162911241325</c:v>
                </c:pt>
                <c:pt idx="111">
                  <c:v>17.960098335499477</c:v>
                </c:pt>
                <c:pt idx="112">
                  <c:v>17.953500037683874</c:v>
                </c:pt>
                <c:pt idx="113">
                  <c:v>17.95391299355191</c:v>
                </c:pt>
                <c:pt idx="114">
                  <c:v>17.94507745108562</c:v>
                </c:pt>
                <c:pt idx="115">
                  <c:v>17.928378563526284</c:v>
                </c:pt>
                <c:pt idx="116">
                  <c:v>17.920995461547967</c:v>
                </c:pt>
                <c:pt idx="117">
                  <c:v>17.911180134493382</c:v>
                </c:pt>
                <c:pt idx="118">
                  <c:v>17.909681430879356</c:v>
                </c:pt>
                <c:pt idx="119">
                  <c:v>17.894571574323237</c:v>
                </c:pt>
                <c:pt idx="120">
                  <c:v>17.897910985789977</c:v>
                </c:pt>
                <c:pt idx="121">
                  <c:v>17.890822114697876</c:v>
                </c:pt>
                <c:pt idx="122">
                  <c:v>17.890837160987974</c:v>
                </c:pt>
                <c:pt idx="123">
                  <c:v>17.876342953906796</c:v>
                </c:pt>
                <c:pt idx="124">
                  <c:v>17.857821915931837</c:v>
                </c:pt>
                <c:pt idx="125">
                  <c:v>17.853488066928943</c:v>
                </c:pt>
                <c:pt idx="126">
                  <c:v>17.841351272821864</c:v>
                </c:pt>
                <c:pt idx="127">
                  <c:v>17.834919798738486</c:v>
                </c:pt>
                <c:pt idx="128">
                  <c:v>17.820971195023763</c:v>
                </c:pt>
                <c:pt idx="129">
                  <c:v>17.813980906821715</c:v>
                </c:pt>
                <c:pt idx="130">
                  <c:v>17.799972778849966</c:v>
                </c:pt>
                <c:pt idx="131">
                  <c:v>17.777045458132196</c:v>
                </c:pt>
                <c:pt idx="132">
                  <c:v>17.758410331385345</c:v>
                </c:pt>
                <c:pt idx="133">
                  <c:v>17.741653035479995</c:v>
                </c:pt>
                <c:pt idx="134">
                  <c:v>17.72394454273725</c:v>
                </c:pt>
                <c:pt idx="135">
                  <c:v>17.702787873799831</c:v>
                </c:pt>
                <c:pt idx="136">
                  <c:v>17.686666523744499</c:v>
                </c:pt>
                <c:pt idx="137">
                  <c:v>17.669109709373856</c:v>
                </c:pt>
                <c:pt idx="138">
                  <c:v>17.66120971614659</c:v>
                </c:pt>
                <c:pt idx="139">
                  <c:v>17.657266201835686</c:v>
                </c:pt>
                <c:pt idx="140">
                  <c:v>17.650434653099332</c:v>
                </c:pt>
                <c:pt idx="141">
                  <c:v>17.64375822097287</c:v>
                </c:pt>
                <c:pt idx="142">
                  <c:v>17.630784313560518</c:v>
                </c:pt>
                <c:pt idx="143">
                  <c:v>17.621407155421725</c:v>
                </c:pt>
                <c:pt idx="144">
                  <c:v>17.612580164999933</c:v>
                </c:pt>
                <c:pt idx="145">
                  <c:v>17.604342692390208</c:v>
                </c:pt>
                <c:pt idx="146">
                  <c:v>17.592552705292334</c:v>
                </c:pt>
                <c:pt idx="147">
                  <c:v>17.578549448823956</c:v>
                </c:pt>
                <c:pt idx="148">
                  <c:v>17.574566809521116</c:v>
                </c:pt>
                <c:pt idx="149">
                  <c:v>17.566096004600738</c:v>
                </c:pt>
                <c:pt idx="150">
                  <c:v>17.561359974285192</c:v>
                </c:pt>
                <c:pt idx="151">
                  <c:v>17.560746245665989</c:v>
                </c:pt>
                <c:pt idx="152">
                  <c:v>17.563119414418292</c:v>
                </c:pt>
                <c:pt idx="153">
                  <c:v>17.56290886223935</c:v>
                </c:pt>
                <c:pt idx="154">
                  <c:v>17.568363092142061</c:v>
                </c:pt>
                <c:pt idx="155">
                  <c:v>17.569197470478144</c:v>
                </c:pt>
                <c:pt idx="156">
                  <c:v>17.562171708310007</c:v>
                </c:pt>
                <c:pt idx="157">
                  <c:v>17.557257563009991</c:v>
                </c:pt>
                <c:pt idx="158">
                  <c:v>17.555662325680501</c:v>
                </c:pt>
                <c:pt idx="159">
                  <c:v>17.562612393013634</c:v>
                </c:pt>
                <c:pt idx="160">
                  <c:v>17.560212781535498</c:v>
                </c:pt>
                <c:pt idx="161">
                  <c:v>17.561943039390115</c:v>
                </c:pt>
                <c:pt idx="162">
                  <c:v>17.561802852773688</c:v>
                </c:pt>
                <c:pt idx="163">
                  <c:v>17.561002371765277</c:v>
                </c:pt>
                <c:pt idx="164">
                  <c:v>17.563933511165263</c:v>
                </c:pt>
                <c:pt idx="165">
                  <c:v>17.557886962395738</c:v>
                </c:pt>
                <c:pt idx="166">
                  <c:v>17.565635107546175</c:v>
                </c:pt>
                <c:pt idx="167">
                  <c:v>17.559398991643015</c:v>
                </c:pt>
                <c:pt idx="168">
                  <c:v>17.554338161313627</c:v>
                </c:pt>
                <c:pt idx="169">
                  <c:v>17.549131206180583</c:v>
                </c:pt>
                <c:pt idx="170">
                  <c:v>17.54207076095679</c:v>
                </c:pt>
                <c:pt idx="171">
                  <c:v>17.546960414742575</c:v>
                </c:pt>
                <c:pt idx="172">
                  <c:v>17.543141926217313</c:v>
                </c:pt>
                <c:pt idx="173">
                  <c:v>17.545246513007388</c:v>
                </c:pt>
                <c:pt idx="174">
                  <c:v>17.541696306948378</c:v>
                </c:pt>
                <c:pt idx="175">
                  <c:v>17.539713297705834</c:v>
                </c:pt>
                <c:pt idx="176">
                  <c:v>17.538997247755383</c:v>
                </c:pt>
                <c:pt idx="177">
                  <c:v>17.531484166053751</c:v>
                </c:pt>
                <c:pt idx="178">
                  <c:v>17.526515929599782</c:v>
                </c:pt>
                <c:pt idx="179">
                  <c:v>17.517725805053761</c:v>
                </c:pt>
                <c:pt idx="180">
                  <c:v>17.515806001198975</c:v>
                </c:pt>
                <c:pt idx="181">
                  <c:v>17.507032802907322</c:v>
                </c:pt>
                <c:pt idx="182">
                  <c:v>17.505502338003897</c:v>
                </c:pt>
                <c:pt idx="183">
                  <c:v>17.49791757356612</c:v>
                </c:pt>
                <c:pt idx="184">
                  <c:v>17.494224748077592</c:v>
                </c:pt>
                <c:pt idx="185">
                  <c:v>17.500602417918934</c:v>
                </c:pt>
                <c:pt idx="186">
                  <c:v>17.488296497394039</c:v>
                </c:pt>
                <c:pt idx="187">
                  <c:v>17.488403778165356</c:v>
                </c:pt>
                <c:pt idx="188">
                  <c:v>17.484235992901425</c:v>
                </c:pt>
                <c:pt idx="189">
                  <c:v>17.486596203020579</c:v>
                </c:pt>
                <c:pt idx="190">
                  <c:v>17.470106660763268</c:v>
                </c:pt>
                <c:pt idx="191">
                  <c:v>17.470493665837775</c:v>
                </c:pt>
                <c:pt idx="192">
                  <c:v>17.459732515995032</c:v>
                </c:pt>
                <c:pt idx="193">
                  <c:v>17.444940180889379</c:v>
                </c:pt>
                <c:pt idx="194">
                  <c:v>17.440163003715003</c:v>
                </c:pt>
                <c:pt idx="195">
                  <c:v>17.426140386030621</c:v>
                </c:pt>
                <c:pt idx="196">
                  <c:v>17.420585237136532</c:v>
                </c:pt>
                <c:pt idx="197">
                  <c:v>17.406516441130137</c:v>
                </c:pt>
                <c:pt idx="198">
                  <c:v>17.398055665221818</c:v>
                </c:pt>
                <c:pt idx="199">
                  <c:v>17.390814883588398</c:v>
                </c:pt>
                <c:pt idx="200">
                  <c:v>17.376202402285198</c:v>
                </c:pt>
                <c:pt idx="201">
                  <c:v>17.377901150190556</c:v>
                </c:pt>
                <c:pt idx="202">
                  <c:v>17.367077188335987</c:v>
                </c:pt>
                <c:pt idx="203">
                  <c:v>17.374405146067971</c:v>
                </c:pt>
                <c:pt idx="204">
                  <c:v>17.371276316862122</c:v>
                </c:pt>
                <c:pt idx="205">
                  <c:v>17.371067117162607</c:v>
                </c:pt>
                <c:pt idx="206">
                  <c:v>17.367000796001822</c:v>
                </c:pt>
                <c:pt idx="207">
                  <c:v>17.363232761637352</c:v>
                </c:pt>
                <c:pt idx="208">
                  <c:v>17.363758492601487</c:v>
                </c:pt>
                <c:pt idx="209">
                  <c:v>17.361262926384804</c:v>
                </c:pt>
                <c:pt idx="210">
                  <c:v>17.358410541960886</c:v>
                </c:pt>
                <c:pt idx="211">
                  <c:v>17.355786712048435</c:v>
                </c:pt>
                <c:pt idx="212">
                  <c:v>17.359752052329508</c:v>
                </c:pt>
                <c:pt idx="213">
                  <c:v>17.351234794885258</c:v>
                </c:pt>
                <c:pt idx="214">
                  <c:v>17.350414922918123</c:v>
                </c:pt>
                <c:pt idx="215">
                  <c:v>17.351920088280472</c:v>
                </c:pt>
                <c:pt idx="216">
                  <c:v>17.339219250109217</c:v>
                </c:pt>
                <c:pt idx="217">
                  <c:v>17.331305387409653</c:v>
                </c:pt>
                <c:pt idx="218">
                  <c:v>17.314720089640744</c:v>
                </c:pt>
                <c:pt idx="219">
                  <c:v>17.306956174203183</c:v>
                </c:pt>
                <c:pt idx="220">
                  <c:v>17.298479651462355</c:v>
                </c:pt>
                <c:pt idx="221">
                  <c:v>17.288561890906884</c:v>
                </c:pt>
                <c:pt idx="222">
                  <c:v>17.281329611743143</c:v>
                </c:pt>
                <c:pt idx="223">
                  <c:v>17.264669147897138</c:v>
                </c:pt>
                <c:pt idx="224">
                  <c:v>17.261457217377778</c:v>
                </c:pt>
                <c:pt idx="225">
                  <c:v>17.253004205651219</c:v>
                </c:pt>
                <c:pt idx="226">
                  <c:v>17.251166934060144</c:v>
                </c:pt>
                <c:pt idx="227">
                  <c:v>17.243477763264451</c:v>
                </c:pt>
                <c:pt idx="228">
                  <c:v>17.229001032580911</c:v>
                </c:pt>
                <c:pt idx="229">
                  <c:v>17.220024782151643</c:v>
                </c:pt>
                <c:pt idx="230">
                  <c:v>17.21366981703617</c:v>
                </c:pt>
                <c:pt idx="231">
                  <c:v>17.199924791576823</c:v>
                </c:pt>
                <c:pt idx="232">
                  <c:v>17.188974390294963</c:v>
                </c:pt>
                <c:pt idx="233">
                  <c:v>17.174411652005624</c:v>
                </c:pt>
                <c:pt idx="234">
                  <c:v>17.162174385540499</c:v>
                </c:pt>
                <c:pt idx="235">
                  <c:v>17.145945313096835</c:v>
                </c:pt>
                <c:pt idx="236">
                  <c:v>17.136965567138134</c:v>
                </c:pt>
                <c:pt idx="237">
                  <c:v>17.125343410930959</c:v>
                </c:pt>
                <c:pt idx="238">
                  <c:v>17.115360220790269</c:v>
                </c:pt>
                <c:pt idx="239">
                  <c:v>17.103599225294239</c:v>
                </c:pt>
                <c:pt idx="240">
                  <c:v>17.090077635890143</c:v>
                </c:pt>
                <c:pt idx="241">
                  <c:v>17.081362164478758</c:v>
                </c:pt>
                <c:pt idx="242">
                  <c:v>17.063092177694212</c:v>
                </c:pt>
                <c:pt idx="243">
                  <c:v>17.0448128171316</c:v>
                </c:pt>
                <c:pt idx="244">
                  <c:v>17.038189316031652</c:v>
                </c:pt>
                <c:pt idx="245">
                  <c:v>17.015375466678272</c:v>
                </c:pt>
                <c:pt idx="246">
                  <c:v>17.008859810795428</c:v>
                </c:pt>
                <c:pt idx="247">
                  <c:v>16.990124569342886</c:v>
                </c:pt>
                <c:pt idx="248">
                  <c:v>16.985522593314368</c:v>
                </c:pt>
                <c:pt idx="249">
                  <c:v>16.963979235402583</c:v>
                </c:pt>
                <c:pt idx="250">
                  <c:v>16.960720505056248</c:v>
                </c:pt>
                <c:pt idx="251">
                  <c:v>16.951571704449563</c:v>
                </c:pt>
                <c:pt idx="252">
                  <c:v>16.943591661165392</c:v>
                </c:pt>
                <c:pt idx="253">
                  <c:v>16.950292526658217</c:v>
                </c:pt>
                <c:pt idx="254">
                  <c:v>16.928060306235839</c:v>
                </c:pt>
                <c:pt idx="255">
                  <c:v>16.908494803594838</c:v>
                </c:pt>
                <c:pt idx="256">
                  <c:v>16.87567993381597</c:v>
                </c:pt>
                <c:pt idx="257">
                  <c:v>16.872788666302117</c:v>
                </c:pt>
                <c:pt idx="258">
                  <c:v>16.87688848523549</c:v>
                </c:pt>
                <c:pt idx="259">
                  <c:v>16.857487192350924</c:v>
                </c:pt>
                <c:pt idx="260">
                  <c:v>16.872363148034108</c:v>
                </c:pt>
                <c:pt idx="261">
                  <c:v>16.835381828343806</c:v>
                </c:pt>
                <c:pt idx="262">
                  <c:v>16.859359694013076</c:v>
                </c:pt>
                <c:pt idx="263">
                  <c:v>16.831479820486642</c:v>
                </c:pt>
                <c:pt idx="264">
                  <c:v>16.855386361895427</c:v>
                </c:pt>
                <c:pt idx="265">
                  <c:v>16.826378415239734</c:v>
                </c:pt>
                <c:pt idx="266">
                  <c:v>16.807294079243292</c:v>
                </c:pt>
                <c:pt idx="267">
                  <c:v>16.832063138082056</c:v>
                </c:pt>
                <c:pt idx="268">
                  <c:v>16.80443143089358</c:v>
                </c:pt>
                <c:pt idx="269">
                  <c:v>16.851317332656226</c:v>
                </c:pt>
                <c:pt idx="270">
                  <c:v>16.818743179172436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722-408C-8C78-961BBF6E4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970736"/>
        <c:axId val="863971824"/>
      </c:scatterChart>
      <c:scatterChart>
        <c:scatterStyle val="smoothMarker"/>
        <c:varyColors val="0"/>
        <c:ser>
          <c:idx val="4"/>
          <c:order val="1"/>
          <c:spPr>
            <a:ln>
              <a:noFill/>
              <a:prstDash val="sysDot"/>
            </a:ln>
          </c:spPr>
          <c:marker>
            <c:symbol val="triangle"/>
            <c:size val="8"/>
            <c:spPr>
              <a:noFill/>
              <a:ln w="19050">
                <a:solidFill>
                  <a:schemeClr val="tx1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278-4C64-92A1-2846F6A34BA4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78-4C64-92A1-2846F6A34BA4}"/>
              </c:ext>
            </c:extLst>
          </c:dPt>
          <c:dPt>
            <c:idx val="3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278-4C64-92A1-2846F6A34BA4}"/>
              </c:ext>
            </c:extLst>
          </c:dPt>
          <c:dPt>
            <c:idx val="4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278-4C64-92A1-2846F6A34BA4}"/>
              </c:ext>
            </c:extLst>
          </c:dPt>
          <c:dPt>
            <c:idx val="5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278-4C64-92A1-2846F6A34BA4}"/>
              </c:ext>
            </c:extLst>
          </c:dPt>
          <c:dPt>
            <c:idx val="6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278-4C64-92A1-2846F6A34BA4}"/>
              </c:ext>
            </c:extLst>
          </c:dPt>
          <c:dPt>
            <c:idx val="7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278-4C64-92A1-2846F6A34BA4}"/>
              </c:ext>
            </c:extLst>
          </c:dPt>
          <c:dPt>
            <c:idx val="8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278-4C64-92A1-2846F6A34BA4}"/>
              </c:ext>
            </c:extLst>
          </c:dPt>
          <c:dPt>
            <c:idx val="9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278-4C64-92A1-2846F6A34BA4}"/>
              </c:ext>
            </c:extLst>
          </c:dPt>
          <c:dPt>
            <c:idx val="10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278-4C64-92A1-2846F6A34BA4}"/>
              </c:ext>
            </c:extLst>
          </c:dPt>
          <c:dPt>
            <c:idx val="11"/>
            <c:marker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278-4C64-92A1-2846F6A34BA4}"/>
              </c:ext>
            </c:extLst>
          </c:dPt>
          <c:xVal>
            <c:numRef>
              <c:f>'First Cycle (Revision)'!$M$49:$M$60</c:f>
              <c:numCache>
                <c:formatCode>General</c:formatCode>
                <c:ptCount val="12"/>
                <c:pt idx="1">
                  <c:v>9.25</c:v>
                </c:pt>
                <c:pt idx="2">
                  <c:v>9.07</c:v>
                </c:pt>
                <c:pt idx="3">
                  <c:v>8.9499999999999993</c:v>
                </c:pt>
                <c:pt idx="4">
                  <c:v>8.43</c:v>
                </c:pt>
                <c:pt idx="5">
                  <c:v>8.1999999999999993</c:v>
                </c:pt>
                <c:pt idx="6">
                  <c:v>8.06</c:v>
                </c:pt>
                <c:pt idx="7">
                  <c:v>7.6</c:v>
                </c:pt>
                <c:pt idx="8">
                  <c:v>7.69</c:v>
                </c:pt>
                <c:pt idx="9">
                  <c:v>7.3</c:v>
                </c:pt>
                <c:pt idx="10">
                  <c:v>7.12</c:v>
                </c:pt>
                <c:pt idx="11">
                  <c:v>6.41</c:v>
                </c:pt>
              </c:numCache>
            </c:numRef>
          </c:xVal>
          <c:yVal>
            <c:numRef>
              <c:f>'First Cycle (Revision)'!$J$49:$J$60</c:f>
              <c:numCache>
                <c:formatCode>General</c:formatCode>
                <c:ptCount val="12"/>
                <c:pt idx="1">
                  <c:v>5.56</c:v>
                </c:pt>
                <c:pt idx="2">
                  <c:v>5.17</c:v>
                </c:pt>
                <c:pt idx="3">
                  <c:v>5.0844500000000004</c:v>
                </c:pt>
                <c:pt idx="4">
                  <c:v>5.01</c:v>
                </c:pt>
                <c:pt idx="5">
                  <c:v>4.6502800000000004</c:v>
                </c:pt>
                <c:pt idx="6">
                  <c:v>4.41</c:v>
                </c:pt>
                <c:pt idx="7">
                  <c:v>4.2699999999999996</c:v>
                </c:pt>
                <c:pt idx="8">
                  <c:v>4.1399999999999997</c:v>
                </c:pt>
                <c:pt idx="9">
                  <c:v>3.9</c:v>
                </c:pt>
                <c:pt idx="10">
                  <c:v>3.47</c:v>
                </c:pt>
                <c:pt idx="11">
                  <c:v>3.37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722-408C-8C78-961BBF6E4C2C}"/>
            </c:ext>
          </c:extLst>
        </c:ser>
        <c:ser>
          <c:idx val="0"/>
          <c:order val="2"/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'First Cycle (Revision)'!$C$1214:$C$1994</c:f>
              <c:numCache>
                <c:formatCode>General</c:formatCode>
                <c:ptCount val="781"/>
                <c:pt idx="0">
                  <c:v>9.779352511721191</c:v>
                </c:pt>
                <c:pt idx="1">
                  <c:v>9.7645108809453554</c:v>
                </c:pt>
                <c:pt idx="2">
                  <c:v>9.7708719552684293</c:v>
                </c:pt>
                <c:pt idx="3">
                  <c:v>9.753123116153958</c:v>
                </c:pt>
                <c:pt idx="4">
                  <c:v>9.7852088735498395</c:v>
                </c:pt>
                <c:pt idx="5">
                  <c:v>9.7674697815013918</c:v>
                </c:pt>
                <c:pt idx="6">
                  <c:v>9.7783478576242722</c:v>
                </c:pt>
                <c:pt idx="7">
                  <c:v>9.8097275326657378</c:v>
                </c:pt>
                <c:pt idx="8">
                  <c:v>9.8224940358641373</c:v>
                </c:pt>
                <c:pt idx="9">
                  <c:v>9.8311626589075054</c:v>
                </c:pt>
                <c:pt idx="10">
                  <c:v>9.837943373545297</c:v>
                </c:pt>
                <c:pt idx="11">
                  <c:v>9.8480265291015368</c:v>
                </c:pt>
                <c:pt idx="12">
                  <c:v>9.8714330265854091</c:v>
                </c:pt>
                <c:pt idx="13">
                  <c:v>9.8620273225594417</c:v>
                </c:pt>
                <c:pt idx="14">
                  <c:v>9.8678215594121284</c:v>
                </c:pt>
                <c:pt idx="15">
                  <c:v>9.8787724862133146</c:v>
                </c:pt>
                <c:pt idx="16">
                  <c:v>9.8871581348978061</c:v>
                </c:pt>
                <c:pt idx="17">
                  <c:v>9.9136544767537238</c:v>
                </c:pt>
                <c:pt idx="18">
                  <c:v>9.9165338680356427</c:v>
                </c:pt>
                <c:pt idx="19">
                  <c:v>9.9050957234728845</c:v>
                </c:pt>
                <c:pt idx="20">
                  <c:v>9.9090941021725492</c:v>
                </c:pt>
                <c:pt idx="21">
                  <c:v>9.9475354687344026</c:v>
                </c:pt>
                <c:pt idx="22">
                  <c:v>9.9397867155097188</c:v>
                </c:pt>
                <c:pt idx="23">
                  <c:v>9.9435194077365665</c:v>
                </c:pt>
                <c:pt idx="24">
                  <c:v>9.9377377042182626</c:v>
                </c:pt>
                <c:pt idx="25">
                  <c:v>9.9638533645110687</c:v>
                </c:pt>
                <c:pt idx="26">
                  <c:v>9.9872470121957253</c:v>
                </c:pt>
                <c:pt idx="27">
                  <c:v>9.961651461151936</c:v>
                </c:pt>
                <c:pt idx="28">
                  <c:v>9.9646137088630446</c:v>
                </c:pt>
                <c:pt idx="29">
                  <c:v>9.9712372256060124</c:v>
                </c:pt>
                <c:pt idx="30">
                  <c:v>9.9757474970970996</c:v>
                </c:pt>
                <c:pt idx="31">
                  <c:v>9.9786472515329407</c:v>
                </c:pt>
                <c:pt idx="32">
                  <c:v>9.9731167055808925</c:v>
                </c:pt>
                <c:pt idx="33">
                  <c:v>9.993973949277386</c:v>
                </c:pt>
                <c:pt idx="34">
                  <c:v>10.001978873848268</c:v>
                </c:pt>
                <c:pt idx="35">
                  <c:v>10.042410602623866</c:v>
                </c:pt>
                <c:pt idx="36">
                  <c:v>10.01275130921656</c:v>
                </c:pt>
                <c:pt idx="37">
                  <c:v>10.019446976445414</c:v>
                </c:pt>
                <c:pt idx="38">
                  <c:v>10.04333197686285</c:v>
                </c:pt>
                <c:pt idx="39">
                  <c:v>10.028621208731654</c:v>
                </c:pt>
                <c:pt idx="40">
                  <c:v>10.049095251135062</c:v>
                </c:pt>
                <c:pt idx="41">
                  <c:v>10.035613863310457</c:v>
                </c:pt>
                <c:pt idx="42">
                  <c:v>10.054498088394713</c:v>
                </c:pt>
                <c:pt idx="43">
                  <c:v>10.075396786314959</c:v>
                </c:pt>
                <c:pt idx="44">
                  <c:v>10.042640478952855</c:v>
                </c:pt>
                <c:pt idx="45">
                  <c:v>10.048364557183271</c:v>
                </c:pt>
                <c:pt idx="46">
                  <c:v>10.073883176756755</c:v>
                </c:pt>
                <c:pt idx="47">
                  <c:v>10.093865441251834</c:v>
                </c:pt>
                <c:pt idx="48">
                  <c:v>10.070658876621277</c:v>
                </c:pt>
                <c:pt idx="49">
                  <c:v>10.063811701906443</c:v>
                </c:pt>
                <c:pt idx="50">
                  <c:v>10.083880054921787</c:v>
                </c:pt>
                <c:pt idx="51">
                  <c:v>10.074250949708532</c:v>
                </c:pt>
                <c:pt idx="52">
                  <c:v>10.096584321484281</c:v>
                </c:pt>
                <c:pt idx="53">
                  <c:v>10.119053376276042</c:v>
                </c:pt>
                <c:pt idx="54">
                  <c:v>10.123165200452753</c:v>
                </c:pt>
                <c:pt idx="55">
                  <c:v>10.146783692940947</c:v>
                </c:pt>
                <c:pt idx="56">
                  <c:v>10.133794720498642</c:v>
                </c:pt>
                <c:pt idx="57">
                  <c:v>10.141152883525491</c:v>
                </c:pt>
                <c:pt idx="58">
                  <c:v>10.129429994081256</c:v>
                </c:pt>
                <c:pt idx="59">
                  <c:v>10.152643360656178</c:v>
                </c:pt>
                <c:pt idx="60">
                  <c:v>10.139785304880522</c:v>
                </c:pt>
                <c:pt idx="61">
                  <c:v>10.144187154856917</c:v>
                </c:pt>
                <c:pt idx="62">
                  <c:v>10.162536194936571</c:v>
                </c:pt>
                <c:pt idx="63">
                  <c:v>10.18375128557321</c:v>
                </c:pt>
                <c:pt idx="64">
                  <c:v>10.1740179844377</c:v>
                </c:pt>
                <c:pt idx="65">
                  <c:v>10.20420948411576</c:v>
                </c:pt>
                <c:pt idx="66">
                  <c:v>10.196884969669219</c:v>
                </c:pt>
                <c:pt idx="67">
                  <c:v>10.186287467241529</c:v>
                </c:pt>
                <c:pt idx="68">
                  <c:v>10.19185317943578</c:v>
                </c:pt>
                <c:pt idx="69">
                  <c:v>10.198213384190879</c:v>
                </c:pt>
                <c:pt idx="70">
                  <c:v>10.225926614253545</c:v>
                </c:pt>
                <c:pt idx="71">
                  <c:v>10.220914704189093</c:v>
                </c:pt>
                <c:pt idx="72">
                  <c:v>10.209184938596811</c:v>
                </c:pt>
                <c:pt idx="73">
                  <c:v>10.213939384115672</c:v>
                </c:pt>
                <c:pt idx="74">
                  <c:v>10.245412878368036</c:v>
                </c:pt>
                <c:pt idx="75">
                  <c:v>10.224178079944512</c:v>
                </c:pt>
                <c:pt idx="76">
                  <c:v>10.213824902068229</c:v>
                </c:pt>
                <c:pt idx="77">
                  <c:v>10.215650711881676</c:v>
                </c:pt>
                <c:pt idx="78">
                  <c:v>10.263955690099996</c:v>
                </c:pt>
                <c:pt idx="79">
                  <c:v>10.25309598136835</c:v>
                </c:pt>
                <c:pt idx="80">
                  <c:v>10.229730499780176</c:v>
                </c:pt>
                <c:pt idx="81">
                  <c:v>10.245039239102665</c:v>
                </c:pt>
                <c:pt idx="82">
                  <c:v>10.263178266539958</c:v>
                </c:pt>
                <c:pt idx="83">
                  <c:v>10.240767611097811</c:v>
                </c:pt>
                <c:pt idx="84">
                  <c:v>10.274748796810135</c:v>
                </c:pt>
                <c:pt idx="85">
                  <c:v>10.269977074740078</c:v>
                </c:pt>
                <c:pt idx="86">
                  <c:v>10.287582250750507</c:v>
                </c:pt>
                <c:pt idx="87">
                  <c:v>10.299257572835456</c:v>
                </c:pt>
                <c:pt idx="88">
                  <c:v>10.290003486620954</c:v>
                </c:pt>
                <c:pt idx="89">
                  <c:v>10.297413658605233</c:v>
                </c:pt>
                <c:pt idx="90">
                  <c:v>10.303827453680256</c:v>
                </c:pt>
                <c:pt idx="91">
                  <c:v>10.32157655359239</c:v>
                </c:pt>
                <c:pt idx="92">
                  <c:v>10.328015537494217</c:v>
                </c:pt>
                <c:pt idx="93">
                  <c:v>10.332664409503383</c:v>
                </c:pt>
                <c:pt idx="94">
                  <c:v>10.352224394565068</c:v>
                </c:pt>
                <c:pt idx="95">
                  <c:v>10.329587658016402</c:v>
                </c:pt>
                <c:pt idx="96">
                  <c:v>10.348464970142105</c:v>
                </c:pt>
                <c:pt idx="97">
                  <c:v>10.343117800577703</c:v>
                </c:pt>
                <c:pt idx="98">
                  <c:v>10.374782693284546</c:v>
                </c:pt>
                <c:pt idx="99">
                  <c:v>10.344363050242134</c:v>
                </c:pt>
                <c:pt idx="100">
                  <c:v>10.359368283635932</c:v>
                </c:pt>
                <c:pt idx="101">
                  <c:v>10.386054868654696</c:v>
                </c:pt>
                <c:pt idx="102">
                  <c:v>10.365411976437237</c:v>
                </c:pt>
                <c:pt idx="103">
                  <c:v>10.384237101885242</c:v>
                </c:pt>
                <c:pt idx="104">
                  <c:v>10.374921817480448</c:v>
                </c:pt>
                <c:pt idx="105">
                  <c:v>10.381724488372065</c:v>
                </c:pt>
                <c:pt idx="106">
                  <c:v>10.410803237493683</c:v>
                </c:pt>
                <c:pt idx="107">
                  <c:v>10.39193533092817</c:v>
                </c:pt>
                <c:pt idx="108">
                  <c:v>10.386839388642395</c:v>
                </c:pt>
                <c:pt idx="109">
                  <c:v>10.391036426594146</c:v>
                </c:pt>
                <c:pt idx="110">
                  <c:v>10.422162703424794</c:v>
                </c:pt>
                <c:pt idx="111">
                  <c:v>10.399823389347114</c:v>
                </c:pt>
                <c:pt idx="112">
                  <c:v>10.430028960384638</c:v>
                </c:pt>
                <c:pt idx="113">
                  <c:v>10.41997849302286</c:v>
                </c:pt>
                <c:pt idx="114">
                  <c:v>10.436091463459107</c:v>
                </c:pt>
                <c:pt idx="115">
                  <c:v>10.425779569115509</c:v>
                </c:pt>
                <c:pt idx="116">
                  <c:v>10.425870002792349</c:v>
                </c:pt>
                <c:pt idx="117">
                  <c:v>10.413960786551995</c:v>
                </c:pt>
                <c:pt idx="118">
                  <c:v>10.437775369097819</c:v>
                </c:pt>
                <c:pt idx="119">
                  <c:v>10.42927185551947</c:v>
                </c:pt>
                <c:pt idx="120">
                  <c:v>10.42876411945301</c:v>
                </c:pt>
                <c:pt idx="121">
                  <c:v>10.428195875766788</c:v>
                </c:pt>
                <c:pt idx="122">
                  <c:v>10.440995396436769</c:v>
                </c:pt>
                <c:pt idx="123">
                  <c:v>10.441373666870161</c:v>
                </c:pt>
                <c:pt idx="124">
                  <c:v>10.431999988011128</c:v>
                </c:pt>
                <c:pt idx="125">
                  <c:v>10.414940972275097</c:v>
                </c:pt>
                <c:pt idx="126">
                  <c:v>10.429868209534265</c:v>
                </c:pt>
                <c:pt idx="127">
                  <c:v>10.441875588787504</c:v>
                </c:pt>
                <c:pt idx="128">
                  <c:v>10.416950585416126</c:v>
                </c:pt>
                <c:pt idx="129">
                  <c:v>10.419105429245549</c:v>
                </c:pt>
                <c:pt idx="130">
                  <c:v>10.428714126311311</c:v>
                </c:pt>
                <c:pt idx="131">
                  <c:v>10.440650095999061</c:v>
                </c:pt>
                <c:pt idx="132">
                  <c:v>10.425909857843454</c:v>
                </c:pt>
                <c:pt idx="133">
                  <c:v>10.438767525667727</c:v>
                </c:pt>
                <c:pt idx="134">
                  <c:v>10.4252067876683</c:v>
                </c:pt>
                <c:pt idx="135">
                  <c:v>10.423413553341483</c:v>
                </c:pt>
                <c:pt idx="136">
                  <c:v>10.437562975541043</c:v>
                </c:pt>
                <c:pt idx="137">
                  <c:v>10.421778665198213</c:v>
                </c:pt>
                <c:pt idx="138">
                  <c:v>10.409926899459869</c:v>
                </c:pt>
                <c:pt idx="139">
                  <c:v>10.418462084524664</c:v>
                </c:pt>
                <c:pt idx="140">
                  <c:v>10.40527279139649</c:v>
                </c:pt>
                <c:pt idx="141">
                  <c:v>10.414790442009092</c:v>
                </c:pt>
                <c:pt idx="142">
                  <c:v>10.42793188196096</c:v>
                </c:pt>
                <c:pt idx="143">
                  <c:v>10.414229746025972</c:v>
                </c:pt>
                <c:pt idx="144">
                  <c:v>10.397138049751852</c:v>
                </c:pt>
                <c:pt idx="145">
                  <c:v>10.413225392138697</c:v>
                </c:pt>
                <c:pt idx="146">
                  <c:v>10.421252844905887</c:v>
                </c:pt>
                <c:pt idx="147">
                  <c:v>10.409827571469799</c:v>
                </c:pt>
                <c:pt idx="148">
                  <c:v>10.407118348662456</c:v>
                </c:pt>
                <c:pt idx="149">
                  <c:v>10.407083211361725</c:v>
                </c:pt>
                <c:pt idx="150">
                  <c:v>10.417756702144613</c:v>
                </c:pt>
                <c:pt idx="151">
                  <c:v>10.404860187407348</c:v>
                </c:pt>
                <c:pt idx="152">
                  <c:v>10.416278129958199</c:v>
                </c:pt>
                <c:pt idx="153">
                  <c:v>10.388287952370639</c:v>
                </c:pt>
                <c:pt idx="154">
                  <c:v>10.414898755281621</c:v>
                </c:pt>
                <c:pt idx="155">
                  <c:v>10.413894853435341</c:v>
                </c:pt>
                <c:pt idx="156">
                  <c:v>10.414298413666508</c:v>
                </c:pt>
                <c:pt idx="157">
                  <c:v>10.362512124011403</c:v>
                </c:pt>
                <c:pt idx="158">
                  <c:v>10.398435177603099</c:v>
                </c:pt>
                <c:pt idx="159">
                  <c:v>10.384749463496913</c:v>
                </c:pt>
                <c:pt idx="160">
                  <c:v>10.421548646106483</c:v>
                </c:pt>
                <c:pt idx="161">
                  <c:v>10.406647239399405</c:v>
                </c:pt>
                <c:pt idx="162">
                  <c:v>10.404009452757251</c:v>
                </c:pt>
                <c:pt idx="163">
                  <c:v>10.39029686781568</c:v>
                </c:pt>
                <c:pt idx="164">
                  <c:v>10.390786553009097</c:v>
                </c:pt>
                <c:pt idx="165">
                  <c:v>10.392971817858433</c:v>
                </c:pt>
                <c:pt idx="166">
                  <c:v>10.406137574879084</c:v>
                </c:pt>
                <c:pt idx="167">
                  <c:v>10.391569922713565</c:v>
                </c:pt>
                <c:pt idx="168">
                  <c:v>10.394608303107873</c:v>
                </c:pt>
                <c:pt idx="169">
                  <c:v>10.405060546803943</c:v>
                </c:pt>
                <c:pt idx="170">
                  <c:v>10.40455539485064</c:v>
                </c:pt>
                <c:pt idx="171">
                  <c:v>10.391140356683085</c:v>
                </c:pt>
                <c:pt idx="172">
                  <c:v>10.415869731277011</c:v>
                </c:pt>
                <c:pt idx="173">
                  <c:v>10.373999588140396</c:v>
                </c:pt>
                <c:pt idx="174">
                  <c:v>10.401445503411303</c:v>
                </c:pt>
                <c:pt idx="175">
                  <c:v>10.417984462712324</c:v>
                </c:pt>
                <c:pt idx="176">
                  <c:v>10.41625685417311</c:v>
                </c:pt>
                <c:pt idx="177">
                  <c:v>10.394486415347899</c:v>
                </c:pt>
                <c:pt idx="178">
                  <c:v>10.405537287733122</c:v>
                </c:pt>
                <c:pt idx="179">
                  <c:v>10.407685075629876</c:v>
                </c:pt>
                <c:pt idx="180">
                  <c:v>10.396976558992909</c:v>
                </c:pt>
                <c:pt idx="181">
                  <c:v>10.408009865779929</c:v>
                </c:pt>
                <c:pt idx="182">
                  <c:v>10.381246741706473</c:v>
                </c:pt>
                <c:pt idx="183">
                  <c:v>10.420630690943399</c:v>
                </c:pt>
                <c:pt idx="184">
                  <c:v>10.392339078869195</c:v>
                </c:pt>
                <c:pt idx="185">
                  <c:v>10.39194435048503</c:v>
                </c:pt>
                <c:pt idx="186">
                  <c:v>10.376369151258995</c:v>
                </c:pt>
                <c:pt idx="187">
                  <c:v>10.375286211537809</c:v>
                </c:pt>
                <c:pt idx="188">
                  <c:v>10.391415334758745</c:v>
                </c:pt>
                <c:pt idx="189">
                  <c:v>10.403831466883892</c:v>
                </c:pt>
                <c:pt idx="190">
                  <c:v>10.401267897040437</c:v>
                </c:pt>
                <c:pt idx="191">
                  <c:v>10.388902232793027</c:v>
                </c:pt>
                <c:pt idx="192">
                  <c:v>10.367499635242556</c:v>
                </c:pt>
                <c:pt idx="193">
                  <c:v>10.359990487938234</c:v>
                </c:pt>
                <c:pt idx="194">
                  <c:v>10.369013261591768</c:v>
                </c:pt>
                <c:pt idx="195">
                  <c:v>10.370381626311062</c:v>
                </c:pt>
                <c:pt idx="196">
                  <c:v>10.367645860992766</c:v>
                </c:pt>
                <c:pt idx="197">
                  <c:v>10.365037810571391</c:v>
                </c:pt>
                <c:pt idx="198">
                  <c:v>10.378682676291266</c:v>
                </c:pt>
                <c:pt idx="199">
                  <c:v>10.345701310939122</c:v>
                </c:pt>
                <c:pt idx="200">
                  <c:v>10.351024663135004</c:v>
                </c:pt>
                <c:pt idx="201">
                  <c:v>10.361980933273967</c:v>
                </c:pt>
                <c:pt idx="202">
                  <c:v>10.347136216430121</c:v>
                </c:pt>
                <c:pt idx="203">
                  <c:v>10.375798382398919</c:v>
                </c:pt>
                <c:pt idx="204">
                  <c:v>10.363666884205001</c:v>
                </c:pt>
                <c:pt idx="205">
                  <c:v>10.36772972123098</c:v>
                </c:pt>
                <c:pt idx="206">
                  <c:v>10.366467268510387</c:v>
                </c:pt>
                <c:pt idx="207">
                  <c:v>10.397092014675733</c:v>
                </c:pt>
                <c:pt idx="208">
                  <c:v>10.368918765210218</c:v>
                </c:pt>
                <c:pt idx="209">
                  <c:v>10.35824218374967</c:v>
                </c:pt>
                <c:pt idx="210">
                  <c:v>10.359458723741255</c:v>
                </c:pt>
                <c:pt idx="211">
                  <c:v>10.373998199215164</c:v>
                </c:pt>
                <c:pt idx="212">
                  <c:v>10.390716622034374</c:v>
                </c:pt>
                <c:pt idx="213">
                  <c:v>10.374606997225399</c:v>
                </c:pt>
                <c:pt idx="214">
                  <c:v>10.389808690527518</c:v>
                </c:pt>
                <c:pt idx="215">
                  <c:v>10.388993685882657</c:v>
                </c:pt>
                <c:pt idx="216">
                  <c:v>10.363938010367706</c:v>
                </c:pt>
                <c:pt idx="217">
                  <c:v>10.39077332008153</c:v>
                </c:pt>
                <c:pt idx="218">
                  <c:v>10.367134290206803</c:v>
                </c:pt>
                <c:pt idx="219">
                  <c:v>10.368710772750584</c:v>
                </c:pt>
                <c:pt idx="220">
                  <c:v>10.382739894569958</c:v>
                </c:pt>
                <c:pt idx="221">
                  <c:v>10.382526448319354</c:v>
                </c:pt>
                <c:pt idx="222">
                  <c:v>10.380697742387795</c:v>
                </c:pt>
                <c:pt idx="223">
                  <c:v>10.391393702131165</c:v>
                </c:pt>
                <c:pt idx="224">
                  <c:v>10.393014601937828</c:v>
                </c:pt>
                <c:pt idx="225">
                  <c:v>10.394722570785099</c:v>
                </c:pt>
                <c:pt idx="226">
                  <c:v>10.383694038205146</c:v>
                </c:pt>
                <c:pt idx="227">
                  <c:v>10.3822256600873</c:v>
                </c:pt>
                <c:pt idx="228">
                  <c:v>10.398531459293404</c:v>
                </c:pt>
                <c:pt idx="229">
                  <c:v>10.38349371522664</c:v>
                </c:pt>
                <c:pt idx="230">
                  <c:v>10.387178345047277</c:v>
                </c:pt>
                <c:pt idx="231">
                  <c:v>10.385416844026633</c:v>
                </c:pt>
                <c:pt idx="232">
                  <c:v>10.3741823340973</c:v>
                </c:pt>
                <c:pt idx="233">
                  <c:v>10.388493888673258</c:v>
                </c:pt>
                <c:pt idx="234">
                  <c:v>10.38948268314107</c:v>
                </c:pt>
                <c:pt idx="235">
                  <c:v>10.404041359385586</c:v>
                </c:pt>
                <c:pt idx="236">
                  <c:v>10.402046913193685</c:v>
                </c:pt>
                <c:pt idx="237">
                  <c:v>10.377922714306427</c:v>
                </c:pt>
                <c:pt idx="238">
                  <c:v>10.390552230789631</c:v>
                </c:pt>
                <c:pt idx="239">
                  <c:v>10.392185676166735</c:v>
                </c:pt>
                <c:pt idx="240">
                  <c:v>10.379630047428646</c:v>
                </c:pt>
                <c:pt idx="241">
                  <c:v>10.380911331473202</c:v>
                </c:pt>
                <c:pt idx="242">
                  <c:v>10.398194553568301</c:v>
                </c:pt>
                <c:pt idx="243">
                  <c:v>10.412307148285278</c:v>
                </c:pt>
                <c:pt idx="244">
                  <c:v>10.398893754172331</c:v>
                </c:pt>
                <c:pt idx="245">
                  <c:v>10.398480973144308</c:v>
                </c:pt>
                <c:pt idx="246">
                  <c:v>10.419790492271472</c:v>
                </c:pt>
                <c:pt idx="247">
                  <c:v>10.422627251428809</c:v>
                </c:pt>
                <c:pt idx="248">
                  <c:v>10.401313702425423</c:v>
                </c:pt>
                <c:pt idx="249">
                  <c:v>10.420961814444915</c:v>
                </c:pt>
                <c:pt idx="250">
                  <c:v>10.435165679084086</c:v>
                </c:pt>
                <c:pt idx="251">
                  <c:v>10.428878532003631</c:v>
                </c:pt>
                <c:pt idx="252">
                  <c:v>10.447783356832822</c:v>
                </c:pt>
                <c:pt idx="253">
                  <c:v>10.441412990583332</c:v>
                </c:pt>
                <c:pt idx="254">
                  <c:v>10.468811870361598</c:v>
                </c:pt>
                <c:pt idx="255">
                  <c:v>10.463776539390867</c:v>
                </c:pt>
                <c:pt idx="256">
                  <c:v>10.470828963121726</c:v>
                </c:pt>
                <c:pt idx="257">
                  <c:v>10.46843313036393</c:v>
                </c:pt>
                <c:pt idx="258">
                  <c:v>10.467527273020234</c:v>
                </c:pt>
                <c:pt idx="259">
                  <c:v>10.498986714505488</c:v>
                </c:pt>
                <c:pt idx="260">
                  <c:v>10.510350457647146</c:v>
                </c:pt>
                <c:pt idx="261">
                  <c:v>10.494712439911634</c:v>
                </c:pt>
                <c:pt idx="262">
                  <c:v>10.530724259284227</c:v>
                </c:pt>
                <c:pt idx="263">
                  <c:v>10.52723754384618</c:v>
                </c:pt>
                <c:pt idx="264">
                  <c:v>10.532292927036705</c:v>
                </c:pt>
                <c:pt idx="265">
                  <c:v>10.529407862231754</c:v>
                </c:pt>
                <c:pt idx="266">
                  <c:v>10.559250181578726</c:v>
                </c:pt>
                <c:pt idx="267">
                  <c:v>10.579374637713297</c:v>
                </c:pt>
                <c:pt idx="268">
                  <c:v>10.554352801019055</c:v>
                </c:pt>
                <c:pt idx="269">
                  <c:v>10.587643967379643</c:v>
                </c:pt>
                <c:pt idx="270">
                  <c:v>10.585156729179001</c:v>
                </c:pt>
                <c:pt idx="271">
                  <c:v>10.596330765950851</c:v>
                </c:pt>
                <c:pt idx="272">
                  <c:v>10.608465325373398</c:v>
                </c:pt>
                <c:pt idx="273">
                  <c:v>10.61945641204184</c:v>
                </c:pt>
                <c:pt idx="274">
                  <c:v>10.638109583671721</c:v>
                </c:pt>
                <c:pt idx="275">
                  <c:v>10.631756325038861</c:v>
                </c:pt>
                <c:pt idx="276">
                  <c:v>10.651121423365048</c:v>
                </c:pt>
                <c:pt idx="278">
                  <c:v>10.669617814705386</c:v>
                </c:pt>
                <c:pt idx="279">
                  <c:v>10.67029907512199</c:v>
                </c:pt>
                <c:pt idx="280">
                  <c:v>10.688468884909565</c:v>
                </c:pt>
                <c:pt idx="281">
                  <c:v>10.700801634298294</c:v>
                </c:pt>
                <c:pt idx="282">
                  <c:v>10.698198567710758</c:v>
                </c:pt>
                <c:pt idx="283">
                  <c:v>10.707707690607796</c:v>
                </c:pt>
                <c:pt idx="284">
                  <c:v>10.714494216532271</c:v>
                </c:pt>
                <c:pt idx="285">
                  <c:v>10.729569824623036</c:v>
                </c:pt>
                <c:pt idx="286">
                  <c:v>10.728406702396976</c:v>
                </c:pt>
                <c:pt idx="287">
                  <c:v>10.734888239741885</c:v>
                </c:pt>
                <c:pt idx="288">
                  <c:v>10.740605767087946</c:v>
                </c:pt>
                <c:pt idx="289">
                  <c:v>10.755941902344599</c:v>
                </c:pt>
                <c:pt idx="290">
                  <c:v>10.780096987926388</c:v>
                </c:pt>
                <c:pt idx="291">
                  <c:v>10.778609703864655</c:v>
                </c:pt>
                <c:pt idx="292">
                  <c:v>10.791283826521129</c:v>
                </c:pt>
                <c:pt idx="293">
                  <c:v>10.807571156099582</c:v>
                </c:pt>
                <c:pt idx="294">
                  <c:v>10.814636645575435</c:v>
                </c:pt>
                <c:pt idx="295">
                  <c:v>10.822893397495838</c:v>
                </c:pt>
                <c:pt idx="296">
                  <c:v>10.829186803576976</c:v>
                </c:pt>
                <c:pt idx="297">
                  <c:v>10.838500840201879</c:v>
                </c:pt>
                <c:pt idx="298">
                  <c:v>10.844654357802478</c:v>
                </c:pt>
                <c:pt idx="299">
                  <c:v>10.844791784779245</c:v>
                </c:pt>
                <c:pt idx="300">
                  <c:v>10.86426043400197</c:v>
                </c:pt>
                <c:pt idx="301">
                  <c:v>10.85207352772211</c:v>
                </c:pt>
                <c:pt idx="302">
                  <c:v>10.884495572649364</c:v>
                </c:pt>
                <c:pt idx="303">
                  <c:v>10.8831455220941</c:v>
                </c:pt>
                <c:pt idx="304">
                  <c:v>10.903825999515259</c:v>
                </c:pt>
                <c:pt idx="305">
                  <c:v>10.907100743477233</c:v>
                </c:pt>
                <c:pt idx="306">
                  <c:v>10.906214306145118</c:v>
                </c:pt>
                <c:pt idx="307">
                  <c:v>10.911275478403555</c:v>
                </c:pt>
                <c:pt idx="308">
                  <c:v>10.922237883528444</c:v>
                </c:pt>
                <c:pt idx="309">
                  <c:v>10.933744003868119</c:v>
                </c:pt>
                <c:pt idx="310">
                  <c:v>10.94238788763003</c:v>
                </c:pt>
                <c:pt idx="311">
                  <c:v>10.956120432572584</c:v>
                </c:pt>
                <c:pt idx="312">
                  <c:v>10.972716158086136</c:v>
                </c:pt>
                <c:pt idx="313">
                  <c:v>10.984621416206492</c:v>
                </c:pt>
                <c:pt idx="314">
                  <c:v>10.992123522819645</c:v>
                </c:pt>
                <c:pt idx="315">
                  <c:v>10.987701008428521</c:v>
                </c:pt>
                <c:pt idx="316">
                  <c:v>10.995034351584806</c:v>
                </c:pt>
                <c:pt idx="317">
                  <c:v>10.998938580720337</c:v>
                </c:pt>
                <c:pt idx="318">
                  <c:v>11.005608563849</c:v>
                </c:pt>
                <c:pt idx="319">
                  <c:v>11.016677020936978</c:v>
                </c:pt>
                <c:pt idx="320">
                  <c:v>11.026257355619036</c:v>
                </c:pt>
                <c:pt idx="321">
                  <c:v>11.029199220619601</c:v>
                </c:pt>
                <c:pt idx="322">
                  <c:v>11.044226261137803</c:v>
                </c:pt>
                <c:pt idx="323">
                  <c:v>11.047373458122173</c:v>
                </c:pt>
                <c:pt idx="324">
                  <c:v>11.067314083317582</c:v>
                </c:pt>
                <c:pt idx="325">
                  <c:v>11.077943299446204</c:v>
                </c:pt>
                <c:pt idx="326">
                  <c:v>11.084805058299965</c:v>
                </c:pt>
                <c:pt idx="327">
                  <c:v>11.090042361096648</c:v>
                </c:pt>
                <c:pt idx="328">
                  <c:v>11.096736785383678</c:v>
                </c:pt>
                <c:pt idx="329">
                  <c:v>11.121414933012462</c:v>
                </c:pt>
                <c:pt idx="330">
                  <c:v>11.124175455615584</c:v>
                </c:pt>
                <c:pt idx="331">
                  <c:v>11.143626106947766</c:v>
                </c:pt>
                <c:pt idx="332">
                  <c:v>11.16069910978544</c:v>
                </c:pt>
                <c:pt idx="333">
                  <c:v>11.161491912127916</c:v>
                </c:pt>
                <c:pt idx="334">
                  <c:v>11.179229667807538</c:v>
                </c:pt>
                <c:pt idx="335">
                  <c:v>11.186557008447453</c:v>
                </c:pt>
                <c:pt idx="336">
                  <c:v>11.205189767662109</c:v>
                </c:pt>
                <c:pt idx="337">
                  <c:v>11.190911785370805</c:v>
                </c:pt>
                <c:pt idx="338">
                  <c:v>11.211030526578693</c:v>
                </c:pt>
                <c:pt idx="339">
                  <c:v>11.245005186178325</c:v>
                </c:pt>
                <c:pt idx="340">
                  <c:v>11.247334045982933</c:v>
                </c:pt>
                <c:pt idx="341">
                  <c:v>11.262189272452543</c:v>
                </c:pt>
                <c:pt idx="342">
                  <c:v>11.272153203202352</c:v>
                </c:pt>
                <c:pt idx="343">
                  <c:v>11.295296229909047</c:v>
                </c:pt>
                <c:pt idx="344">
                  <c:v>11.305225756569294</c:v>
                </c:pt>
                <c:pt idx="345">
                  <c:v>11.315957358525118</c:v>
                </c:pt>
                <c:pt idx="346">
                  <c:v>11.323626684025536</c:v>
                </c:pt>
                <c:pt idx="347">
                  <c:v>11.321430215877642</c:v>
                </c:pt>
                <c:pt idx="348">
                  <c:v>11.338095868885457</c:v>
                </c:pt>
                <c:pt idx="349">
                  <c:v>11.355225853777066</c:v>
                </c:pt>
                <c:pt idx="350">
                  <c:v>11.369816620285567</c:v>
                </c:pt>
                <c:pt idx="351">
                  <c:v>11.363860191267205</c:v>
                </c:pt>
                <c:pt idx="352">
                  <c:v>11.394062091958963</c:v>
                </c:pt>
                <c:pt idx="353">
                  <c:v>11.408008942443461</c:v>
                </c:pt>
                <c:pt idx="354">
                  <c:v>11.420266664514498</c:v>
                </c:pt>
                <c:pt idx="355">
                  <c:v>11.424392472437242</c:v>
                </c:pt>
                <c:pt idx="356">
                  <c:v>11.430896278570406</c:v>
                </c:pt>
                <c:pt idx="357">
                  <c:v>11.45204922635673</c:v>
                </c:pt>
                <c:pt idx="358">
                  <c:v>11.456039607571885</c:v>
                </c:pt>
                <c:pt idx="359">
                  <c:v>11.462767986471984</c:v>
                </c:pt>
                <c:pt idx="360">
                  <c:v>11.481065700005347</c:v>
                </c:pt>
                <c:pt idx="361">
                  <c:v>11.484814313674123</c:v>
                </c:pt>
                <c:pt idx="362">
                  <c:v>11.506753109853504</c:v>
                </c:pt>
                <c:pt idx="363">
                  <c:v>11.514503557990459</c:v>
                </c:pt>
                <c:pt idx="364">
                  <c:v>11.522473340306767</c:v>
                </c:pt>
                <c:pt idx="365">
                  <c:v>11.53845944973247</c:v>
                </c:pt>
                <c:pt idx="366">
                  <c:v>11.550390557126018</c:v>
                </c:pt>
                <c:pt idx="367">
                  <c:v>11.558245624636481</c:v>
                </c:pt>
                <c:pt idx="368">
                  <c:v>11.571335024539568</c:v>
                </c:pt>
                <c:pt idx="369">
                  <c:v>11.594914605488169</c:v>
                </c:pt>
                <c:pt idx="370">
                  <c:v>11.598640133276696</c:v>
                </c:pt>
                <c:pt idx="371">
                  <c:v>11.615301817618143</c:v>
                </c:pt>
                <c:pt idx="372">
                  <c:v>11.629618933554037</c:v>
                </c:pt>
                <c:pt idx="373">
                  <c:v>11.642503027441776</c:v>
                </c:pt>
                <c:pt idx="374">
                  <c:v>11.652517449792915</c:v>
                </c:pt>
                <c:pt idx="375">
                  <c:v>11.660444056172437</c:v>
                </c:pt>
                <c:pt idx="376">
                  <c:v>11.67186104530116</c:v>
                </c:pt>
                <c:pt idx="377">
                  <c:v>11.680086959969678</c:v>
                </c:pt>
                <c:pt idx="378">
                  <c:v>11.697969982904088</c:v>
                </c:pt>
                <c:pt idx="379">
                  <c:v>11.708837277523001</c:v>
                </c:pt>
                <c:pt idx="380">
                  <c:v>11.73375948049401</c:v>
                </c:pt>
                <c:pt idx="381">
                  <c:v>11.737365056817795</c:v>
                </c:pt>
                <c:pt idx="382">
                  <c:v>11.759859415427792</c:v>
                </c:pt>
                <c:pt idx="383">
                  <c:v>11.767910226239163</c:v>
                </c:pt>
                <c:pt idx="384">
                  <c:v>11.787476865648092</c:v>
                </c:pt>
                <c:pt idx="385">
                  <c:v>11.80388038545429</c:v>
                </c:pt>
                <c:pt idx="386">
                  <c:v>11.813077245242775</c:v>
                </c:pt>
                <c:pt idx="387">
                  <c:v>11.809894553253496</c:v>
                </c:pt>
                <c:pt idx="388">
                  <c:v>11.825263703026804</c:v>
                </c:pt>
                <c:pt idx="389">
                  <c:v>11.847152128407537</c:v>
                </c:pt>
                <c:pt idx="390">
                  <c:v>11.857514907722496</c:v>
                </c:pt>
                <c:pt idx="391">
                  <c:v>11.86921141673132</c:v>
                </c:pt>
                <c:pt idx="392">
                  <c:v>11.89239216512483</c:v>
                </c:pt>
                <c:pt idx="393">
                  <c:v>11.890229035988371</c:v>
                </c:pt>
                <c:pt idx="394">
                  <c:v>11.920894304128</c:v>
                </c:pt>
                <c:pt idx="395">
                  <c:v>11.923711633462748</c:v>
                </c:pt>
                <c:pt idx="396">
                  <c:v>11.939052100779604</c:v>
                </c:pt>
                <c:pt idx="397">
                  <c:v>11.939096038590428</c:v>
                </c:pt>
                <c:pt idx="398">
                  <c:v>11.95498845499151</c:v>
                </c:pt>
                <c:pt idx="399">
                  <c:v>11.969096421952491</c:v>
                </c:pt>
                <c:pt idx="400">
                  <c:v>11.979328317369934</c:v>
                </c:pt>
                <c:pt idx="401">
                  <c:v>11.986523138668675</c:v>
                </c:pt>
                <c:pt idx="402">
                  <c:v>12.006803478428392</c:v>
                </c:pt>
                <c:pt idx="403">
                  <c:v>12.019612014483775</c:v>
                </c:pt>
                <c:pt idx="404">
                  <c:v>12.034593584270976</c:v>
                </c:pt>
                <c:pt idx="405">
                  <c:v>12.04386391883124</c:v>
                </c:pt>
                <c:pt idx="406">
                  <c:v>12.052755542302766</c:v>
                </c:pt>
                <c:pt idx="407">
                  <c:v>12.071131807237853</c:v>
                </c:pt>
                <c:pt idx="408">
                  <c:v>12.071241901979846</c:v>
                </c:pt>
                <c:pt idx="409">
                  <c:v>12.093246005339999</c:v>
                </c:pt>
                <c:pt idx="410">
                  <c:v>12.10481456847192</c:v>
                </c:pt>
                <c:pt idx="411">
                  <c:v>12.110997980561647</c:v>
                </c:pt>
                <c:pt idx="412">
                  <c:v>12.140134010241026</c:v>
                </c:pt>
                <c:pt idx="413">
                  <c:v>12.145316624177081</c:v>
                </c:pt>
                <c:pt idx="414">
                  <c:v>12.159167608195826</c:v>
                </c:pt>
                <c:pt idx="415">
                  <c:v>12.165485061549289</c:v>
                </c:pt>
                <c:pt idx="416">
                  <c:v>12.196253872229244</c:v>
                </c:pt>
                <c:pt idx="417">
                  <c:v>12.205797631856328</c:v>
                </c:pt>
                <c:pt idx="418">
                  <c:v>12.214741109706056</c:v>
                </c:pt>
                <c:pt idx="419">
                  <c:v>12.238562308693131</c:v>
                </c:pt>
                <c:pt idx="420">
                  <c:v>12.260129991341955</c:v>
                </c:pt>
                <c:pt idx="421">
                  <c:v>12.270896598981562</c:v>
                </c:pt>
                <c:pt idx="422">
                  <c:v>12.287155153420461</c:v>
                </c:pt>
                <c:pt idx="423">
                  <c:v>12.300746630408781</c:v>
                </c:pt>
                <c:pt idx="424">
                  <c:v>12.312081166461663</c:v>
                </c:pt>
                <c:pt idx="425">
                  <c:v>12.328374729038547</c:v>
                </c:pt>
                <c:pt idx="426">
                  <c:v>12.345396448161591</c:v>
                </c:pt>
                <c:pt idx="427">
                  <c:v>12.360625537139136</c:v>
                </c:pt>
                <c:pt idx="428">
                  <c:v>12.363958251378703</c:v>
                </c:pt>
                <c:pt idx="429">
                  <c:v>12.378011059406147</c:v>
                </c:pt>
                <c:pt idx="430">
                  <c:v>12.382184929839427</c:v>
                </c:pt>
                <c:pt idx="431">
                  <c:v>12.40276267542527</c:v>
                </c:pt>
                <c:pt idx="432">
                  <c:v>12.419951047950711</c:v>
                </c:pt>
                <c:pt idx="433">
                  <c:v>12.437613939544743</c:v>
                </c:pt>
                <c:pt idx="434">
                  <c:v>12.450239808933912</c:v>
                </c:pt>
                <c:pt idx="435">
                  <c:v>12.459801545408419</c:v>
                </c:pt>
                <c:pt idx="436">
                  <c:v>12.490519532373051</c:v>
                </c:pt>
                <c:pt idx="437">
                  <c:v>12.494119043607949</c:v>
                </c:pt>
                <c:pt idx="438">
                  <c:v>12.505099250156659</c:v>
                </c:pt>
                <c:pt idx="439">
                  <c:v>12.514291636696777</c:v>
                </c:pt>
                <c:pt idx="440">
                  <c:v>12.526747540007788</c:v>
                </c:pt>
                <c:pt idx="441">
                  <c:v>12.546834352838362</c:v>
                </c:pt>
                <c:pt idx="442">
                  <c:v>12.557789106126981</c:v>
                </c:pt>
                <c:pt idx="443">
                  <c:v>12.586798557598289</c:v>
                </c:pt>
                <c:pt idx="444">
                  <c:v>12.588543806761049</c:v>
                </c:pt>
                <c:pt idx="445">
                  <c:v>12.616751982849619</c:v>
                </c:pt>
                <c:pt idx="446">
                  <c:v>12.629129706358485</c:v>
                </c:pt>
                <c:pt idx="447">
                  <c:v>12.647172988023229</c:v>
                </c:pt>
                <c:pt idx="448">
                  <c:v>12.646123989974024</c:v>
                </c:pt>
                <c:pt idx="449">
                  <c:v>12.666659587364704</c:v>
                </c:pt>
                <c:pt idx="450">
                  <c:v>12.684424949624349</c:v>
                </c:pt>
                <c:pt idx="451">
                  <c:v>12.692966510896332</c:v>
                </c:pt>
                <c:pt idx="452">
                  <c:v>12.719138955670177</c:v>
                </c:pt>
                <c:pt idx="453">
                  <c:v>12.734262803827031</c:v>
                </c:pt>
                <c:pt idx="454">
                  <c:v>12.754340997710232</c:v>
                </c:pt>
                <c:pt idx="455">
                  <c:v>12.752787350038567</c:v>
                </c:pt>
                <c:pt idx="456">
                  <c:v>12.776886409441211</c:v>
                </c:pt>
                <c:pt idx="457">
                  <c:v>12.795228069690316</c:v>
                </c:pt>
                <c:pt idx="458">
                  <c:v>12.794138242963209</c:v>
                </c:pt>
                <c:pt idx="459">
                  <c:v>12.812761238183231</c:v>
                </c:pt>
                <c:pt idx="460">
                  <c:v>12.817403987331708</c:v>
                </c:pt>
                <c:pt idx="461">
                  <c:v>12.843185503630954</c:v>
                </c:pt>
                <c:pt idx="462">
                  <c:v>12.853381792293055</c:v>
                </c:pt>
                <c:pt idx="463">
                  <c:v>12.870611216103731</c:v>
                </c:pt>
                <c:pt idx="464">
                  <c:v>12.881217074060487</c:v>
                </c:pt>
                <c:pt idx="465">
                  <c:v>12.895865343564777</c:v>
                </c:pt>
                <c:pt idx="466">
                  <c:v>12.913337716048025</c:v>
                </c:pt>
                <c:pt idx="467">
                  <c:v>12.92185682689599</c:v>
                </c:pt>
                <c:pt idx="468">
                  <c:v>12.935365713610752</c:v>
                </c:pt>
                <c:pt idx="469">
                  <c:v>12.94036581285855</c:v>
                </c:pt>
                <c:pt idx="470">
                  <c:v>12.949648868085326</c:v>
                </c:pt>
                <c:pt idx="471">
                  <c:v>12.959447201118859</c:v>
                </c:pt>
                <c:pt idx="472">
                  <c:v>12.982068595605339</c:v>
                </c:pt>
                <c:pt idx="473">
                  <c:v>13.002823297975933</c:v>
                </c:pt>
                <c:pt idx="474">
                  <c:v>13.015859853747271</c:v>
                </c:pt>
                <c:pt idx="475">
                  <c:v>13.030876224174596</c:v>
                </c:pt>
                <c:pt idx="476">
                  <c:v>13.036701112552601</c:v>
                </c:pt>
                <c:pt idx="477">
                  <c:v>13.063085665946</c:v>
                </c:pt>
                <c:pt idx="478">
                  <c:v>13.073121334617992</c:v>
                </c:pt>
                <c:pt idx="479">
                  <c:v>13.091304380726713</c:v>
                </c:pt>
                <c:pt idx="480">
                  <c:v>13.096387220993668</c:v>
                </c:pt>
                <c:pt idx="481">
                  <c:v>13.118455536249938</c:v>
                </c:pt>
                <c:pt idx="482">
                  <c:v>13.144370466388891</c:v>
                </c:pt>
                <c:pt idx="483">
                  <c:v>13.153952249541495</c:v>
                </c:pt>
                <c:pt idx="484">
                  <c:v>13.168016176889815</c:v>
                </c:pt>
                <c:pt idx="485">
                  <c:v>13.179426060808677</c:v>
                </c:pt>
                <c:pt idx="486">
                  <c:v>13.198777035688099</c:v>
                </c:pt>
                <c:pt idx="487">
                  <c:v>13.219565581477054</c:v>
                </c:pt>
                <c:pt idx="488">
                  <c:v>13.228390930277007</c:v>
                </c:pt>
                <c:pt idx="489">
                  <c:v>13.245649247177932</c:v>
                </c:pt>
                <c:pt idx="490">
                  <c:v>13.256720467595599</c:v>
                </c:pt>
                <c:pt idx="491">
                  <c:v>13.262415199850006</c:v>
                </c:pt>
                <c:pt idx="492">
                  <c:v>13.287070226176633</c:v>
                </c:pt>
                <c:pt idx="493">
                  <c:v>13.307005870235338</c:v>
                </c:pt>
                <c:pt idx="494">
                  <c:v>13.322343790368826</c:v>
                </c:pt>
                <c:pt idx="495">
                  <c:v>13.340111600518064</c:v>
                </c:pt>
                <c:pt idx="496">
                  <c:v>13.355351034275754</c:v>
                </c:pt>
                <c:pt idx="497">
                  <c:v>13.367108037753779</c:v>
                </c:pt>
                <c:pt idx="498">
                  <c:v>13.380710195211712</c:v>
                </c:pt>
                <c:pt idx="499">
                  <c:v>13.39278109915076</c:v>
                </c:pt>
                <c:pt idx="500">
                  <c:v>13.409983878450138</c:v>
                </c:pt>
                <c:pt idx="501">
                  <c:v>13.418193398491645</c:v>
                </c:pt>
                <c:pt idx="502">
                  <c:v>13.434016670385933</c:v>
                </c:pt>
                <c:pt idx="503">
                  <c:v>13.451591295322931</c:v>
                </c:pt>
                <c:pt idx="504">
                  <c:v>13.465532790254365</c:v>
                </c:pt>
                <c:pt idx="505">
                  <c:v>13.49057194433907</c:v>
                </c:pt>
                <c:pt idx="506">
                  <c:v>13.501690177822976</c:v>
                </c:pt>
                <c:pt idx="507">
                  <c:v>13.510372833139554</c:v>
                </c:pt>
                <c:pt idx="508">
                  <c:v>13.527809683499013</c:v>
                </c:pt>
                <c:pt idx="509">
                  <c:v>13.541756867524235</c:v>
                </c:pt>
                <c:pt idx="510">
                  <c:v>13.556277156561217</c:v>
                </c:pt>
                <c:pt idx="511">
                  <c:v>13.569031109320255</c:v>
                </c:pt>
                <c:pt idx="512">
                  <c:v>13.596267699130076</c:v>
                </c:pt>
                <c:pt idx="513">
                  <c:v>13.604373871419581</c:v>
                </c:pt>
                <c:pt idx="514">
                  <c:v>13.620215445721662</c:v>
                </c:pt>
                <c:pt idx="515">
                  <c:v>13.637665317120726</c:v>
                </c:pt>
                <c:pt idx="516">
                  <c:v>13.658913604206733</c:v>
                </c:pt>
                <c:pt idx="517">
                  <c:v>13.668068904155021</c:v>
                </c:pt>
                <c:pt idx="518">
                  <c:v>13.6999998313633</c:v>
                </c:pt>
                <c:pt idx="519">
                  <c:v>13.709896013856904</c:v>
                </c:pt>
                <c:pt idx="520">
                  <c:v>13.719023474629864</c:v>
                </c:pt>
                <c:pt idx="521">
                  <c:v>13.740865287831799</c:v>
                </c:pt>
                <c:pt idx="522">
                  <c:v>13.753554063915123</c:v>
                </c:pt>
                <c:pt idx="523">
                  <c:v>13.775475477734942</c:v>
                </c:pt>
                <c:pt idx="524">
                  <c:v>13.792887890824581</c:v>
                </c:pt>
                <c:pt idx="525">
                  <c:v>13.80555562286583</c:v>
                </c:pt>
                <c:pt idx="526">
                  <c:v>13.83706477433531</c:v>
                </c:pt>
                <c:pt idx="527">
                  <c:v>13.857206579773669</c:v>
                </c:pt>
                <c:pt idx="528">
                  <c:v>13.873567823947463</c:v>
                </c:pt>
                <c:pt idx="529">
                  <c:v>13.87759742703267</c:v>
                </c:pt>
                <c:pt idx="530">
                  <c:v>13.897762738826673</c:v>
                </c:pt>
                <c:pt idx="531">
                  <c:v>13.915719059940811</c:v>
                </c:pt>
                <c:pt idx="532">
                  <c:v>13.935241034880365</c:v>
                </c:pt>
                <c:pt idx="533">
                  <c:v>13.95014835679614</c:v>
                </c:pt>
                <c:pt idx="534">
                  <c:v>13.971024848289058</c:v>
                </c:pt>
                <c:pt idx="535">
                  <c:v>13.987821837237355</c:v>
                </c:pt>
                <c:pt idx="536">
                  <c:v>14.005784872313566</c:v>
                </c:pt>
                <c:pt idx="537">
                  <c:v>14.021167434507502</c:v>
                </c:pt>
                <c:pt idx="538">
                  <c:v>14.035336477590041</c:v>
                </c:pt>
                <c:pt idx="539">
                  <c:v>14.041744850155379</c:v>
                </c:pt>
                <c:pt idx="540">
                  <c:v>14.071048465314652</c:v>
                </c:pt>
                <c:pt idx="541">
                  <c:v>14.081363218139831</c:v>
                </c:pt>
                <c:pt idx="542">
                  <c:v>14.101841892614377</c:v>
                </c:pt>
                <c:pt idx="543">
                  <c:v>14.12271732748534</c:v>
                </c:pt>
                <c:pt idx="544">
                  <c:v>14.144137274663413</c:v>
                </c:pt>
                <c:pt idx="545">
                  <c:v>14.154417174261736</c:v>
                </c:pt>
                <c:pt idx="546">
                  <c:v>14.171743340386044</c:v>
                </c:pt>
                <c:pt idx="547">
                  <c:v>14.189592626606267</c:v>
                </c:pt>
                <c:pt idx="548">
                  <c:v>14.207299281644655</c:v>
                </c:pt>
                <c:pt idx="549">
                  <c:v>14.231612804667778</c:v>
                </c:pt>
                <c:pt idx="550">
                  <c:v>14.237726538635714</c:v>
                </c:pt>
                <c:pt idx="551">
                  <c:v>14.242697272656079</c:v>
                </c:pt>
                <c:pt idx="552">
                  <c:v>14.264038157226132</c:v>
                </c:pt>
                <c:pt idx="553">
                  <c:v>14.282597449428787</c:v>
                </c:pt>
                <c:pt idx="554">
                  <c:v>14.290765473393719</c:v>
                </c:pt>
                <c:pt idx="555">
                  <c:v>14.313550482530001</c:v>
                </c:pt>
                <c:pt idx="556">
                  <c:v>14.335367656997464</c:v>
                </c:pt>
                <c:pt idx="557">
                  <c:v>14.344965038072379</c:v>
                </c:pt>
                <c:pt idx="558">
                  <c:v>14.375588098655319</c:v>
                </c:pt>
                <c:pt idx="559">
                  <c:v>14.377710978172171</c:v>
                </c:pt>
                <c:pt idx="560">
                  <c:v>14.398943229178819</c:v>
                </c:pt>
                <c:pt idx="561">
                  <c:v>14.417246019122176</c:v>
                </c:pt>
                <c:pt idx="562">
                  <c:v>14.424119173833137</c:v>
                </c:pt>
                <c:pt idx="563">
                  <c:v>14.456967311252008</c:v>
                </c:pt>
                <c:pt idx="564">
                  <c:v>14.471154771852223</c:v>
                </c:pt>
                <c:pt idx="565">
                  <c:v>14.488680639741151</c:v>
                </c:pt>
                <c:pt idx="566">
                  <c:v>14.50047172824741</c:v>
                </c:pt>
                <c:pt idx="567">
                  <c:v>14.522956193372659</c:v>
                </c:pt>
                <c:pt idx="568">
                  <c:v>14.544928526817504</c:v>
                </c:pt>
                <c:pt idx="569">
                  <c:v>14.553878039449396</c:v>
                </c:pt>
                <c:pt idx="570">
                  <c:v>14.580213133468828</c:v>
                </c:pt>
                <c:pt idx="571">
                  <c:v>14.585177967431664</c:v>
                </c:pt>
                <c:pt idx="572">
                  <c:v>14.6009106602543</c:v>
                </c:pt>
                <c:pt idx="573">
                  <c:v>14.619635792914284</c:v>
                </c:pt>
                <c:pt idx="574">
                  <c:v>14.644001777457836</c:v>
                </c:pt>
                <c:pt idx="575">
                  <c:v>14.656536399531015</c:v>
                </c:pt>
                <c:pt idx="576">
                  <c:v>14.677902430879172</c:v>
                </c:pt>
                <c:pt idx="577">
                  <c:v>14.702187175668891</c:v>
                </c:pt>
                <c:pt idx="578">
                  <c:v>14.71988225661295</c:v>
                </c:pt>
                <c:pt idx="579">
                  <c:v>14.736151316022493</c:v>
                </c:pt>
                <c:pt idx="580">
                  <c:v>14.753715687463464</c:v>
                </c:pt>
                <c:pt idx="581">
                  <c:v>14.761156913683013</c:v>
                </c:pt>
                <c:pt idx="582">
                  <c:v>14.767325890330106</c:v>
                </c:pt>
                <c:pt idx="583">
                  <c:v>14.792843913421793</c:v>
                </c:pt>
                <c:pt idx="584">
                  <c:v>14.810572893184899</c:v>
                </c:pt>
                <c:pt idx="585">
                  <c:v>14.829835930234852</c:v>
                </c:pt>
                <c:pt idx="586">
                  <c:v>14.84698617765247</c:v>
                </c:pt>
                <c:pt idx="587">
                  <c:v>14.865048572767916</c:v>
                </c:pt>
                <c:pt idx="588">
                  <c:v>14.874081332600289</c:v>
                </c:pt>
                <c:pt idx="589">
                  <c:v>14.896971281956752</c:v>
                </c:pt>
                <c:pt idx="590">
                  <c:v>14.922804977227729</c:v>
                </c:pt>
                <c:pt idx="591">
                  <c:v>14.925122750160067</c:v>
                </c:pt>
                <c:pt idx="592">
                  <c:v>14.94342101794143</c:v>
                </c:pt>
                <c:pt idx="593">
                  <c:v>14.969259688373276</c:v>
                </c:pt>
                <c:pt idx="594">
                  <c:v>14.977377012298733</c:v>
                </c:pt>
                <c:pt idx="595">
                  <c:v>15.002215174110653</c:v>
                </c:pt>
                <c:pt idx="596">
                  <c:v>15.015160397338978</c:v>
                </c:pt>
                <c:pt idx="597">
                  <c:v>15.043965849914011</c:v>
                </c:pt>
                <c:pt idx="598">
                  <c:v>15.047282088730281</c:v>
                </c:pt>
                <c:pt idx="599">
                  <c:v>15.069517664904817</c:v>
                </c:pt>
                <c:pt idx="600">
                  <c:v>15.095925557001971</c:v>
                </c:pt>
                <c:pt idx="601">
                  <c:v>15.100282292368414</c:v>
                </c:pt>
                <c:pt idx="602">
                  <c:v>15.127952661439247</c:v>
                </c:pt>
                <c:pt idx="603">
                  <c:v>15.132669737088019</c:v>
                </c:pt>
                <c:pt idx="604">
                  <c:v>15.163541136533336</c:v>
                </c:pt>
                <c:pt idx="605">
                  <c:v>15.169354584960459</c:v>
                </c:pt>
                <c:pt idx="606">
                  <c:v>15.197238661200023</c:v>
                </c:pt>
                <c:pt idx="607">
                  <c:v>15.212710315198084</c:v>
                </c:pt>
                <c:pt idx="608">
                  <c:v>15.236821707532645</c:v>
                </c:pt>
                <c:pt idx="609">
                  <c:v>15.24716456681003</c:v>
                </c:pt>
                <c:pt idx="610">
                  <c:v>15.258899402105706</c:v>
                </c:pt>
                <c:pt idx="611">
                  <c:v>15.286917608965245</c:v>
                </c:pt>
                <c:pt idx="612">
                  <c:v>15.289729212407812</c:v>
                </c:pt>
                <c:pt idx="613">
                  <c:v>15.299717579869309</c:v>
                </c:pt>
                <c:pt idx="614">
                  <c:v>15.327692493990446</c:v>
                </c:pt>
                <c:pt idx="615">
                  <c:v>15.339463050275073</c:v>
                </c:pt>
                <c:pt idx="616">
                  <c:v>15.360355754026937</c:v>
                </c:pt>
                <c:pt idx="617">
                  <c:v>15.366165930880198</c:v>
                </c:pt>
                <c:pt idx="618">
                  <c:v>15.396948180064532</c:v>
                </c:pt>
                <c:pt idx="619">
                  <c:v>15.407694853284001</c:v>
                </c:pt>
                <c:pt idx="620">
                  <c:v>15.430990323417843</c:v>
                </c:pt>
                <c:pt idx="621">
                  <c:v>15.44188069357298</c:v>
                </c:pt>
                <c:pt idx="622">
                  <c:v>15.454316400513658</c:v>
                </c:pt>
                <c:pt idx="623">
                  <c:v>15.475004690073384</c:v>
                </c:pt>
                <c:pt idx="624">
                  <c:v>15.488468508963486</c:v>
                </c:pt>
                <c:pt idx="625">
                  <c:v>15.508071381034226</c:v>
                </c:pt>
                <c:pt idx="626">
                  <c:v>15.524157982008065</c:v>
                </c:pt>
                <c:pt idx="627">
                  <c:v>15.546972458192402</c:v>
                </c:pt>
                <c:pt idx="628">
                  <c:v>15.562710714876602</c:v>
                </c:pt>
                <c:pt idx="629">
                  <c:v>15.583780202233568</c:v>
                </c:pt>
                <c:pt idx="630">
                  <c:v>15.605578123521841</c:v>
                </c:pt>
                <c:pt idx="631">
                  <c:v>15.617013698789325</c:v>
                </c:pt>
                <c:pt idx="632">
                  <c:v>15.633653067290032</c:v>
                </c:pt>
                <c:pt idx="633">
                  <c:v>15.643564419829442</c:v>
                </c:pt>
                <c:pt idx="634">
                  <c:v>15.67582810287219</c:v>
                </c:pt>
                <c:pt idx="635">
                  <c:v>15.683722058099159</c:v>
                </c:pt>
                <c:pt idx="636">
                  <c:v>15.708468668333246</c:v>
                </c:pt>
                <c:pt idx="637">
                  <c:v>15.735036503108573</c:v>
                </c:pt>
                <c:pt idx="638">
                  <c:v>15.742904800743503</c:v>
                </c:pt>
                <c:pt idx="639">
                  <c:v>15.769564704994382</c:v>
                </c:pt>
                <c:pt idx="640">
                  <c:v>15.797414231269077</c:v>
                </c:pt>
                <c:pt idx="641">
                  <c:v>15.808359581222438</c:v>
                </c:pt>
                <c:pt idx="642">
                  <c:v>15.822749750890249</c:v>
                </c:pt>
                <c:pt idx="643">
                  <c:v>15.844631967109908</c:v>
                </c:pt>
                <c:pt idx="644">
                  <c:v>15.863961068443247</c:v>
                </c:pt>
                <c:pt idx="645">
                  <c:v>15.887132655873865</c:v>
                </c:pt>
                <c:pt idx="646">
                  <c:v>15.899526807975946</c:v>
                </c:pt>
                <c:pt idx="647">
                  <c:v>15.922563620817595</c:v>
                </c:pt>
                <c:pt idx="648">
                  <c:v>15.956513619785296</c:v>
                </c:pt>
                <c:pt idx="649">
                  <c:v>15.971352070694966</c:v>
                </c:pt>
                <c:pt idx="650">
                  <c:v>15.997928909512165</c:v>
                </c:pt>
                <c:pt idx="651">
                  <c:v>16.012131491484276</c:v>
                </c:pt>
                <c:pt idx="652">
                  <c:v>16.025700925527637</c:v>
                </c:pt>
                <c:pt idx="653">
                  <c:v>16.037953978959838</c:v>
                </c:pt>
                <c:pt idx="654">
                  <c:v>16.056998821890428</c:v>
                </c:pt>
                <c:pt idx="655">
                  <c:v>16.08769675902677</c:v>
                </c:pt>
                <c:pt idx="656">
                  <c:v>16.094808053103716</c:v>
                </c:pt>
                <c:pt idx="657">
                  <c:v>16.113419316061954</c:v>
                </c:pt>
                <c:pt idx="658">
                  <c:v>16.143537197566292</c:v>
                </c:pt>
                <c:pt idx="659">
                  <c:v>16.162102117408178</c:v>
                </c:pt>
                <c:pt idx="660">
                  <c:v>16.187257113423783</c:v>
                </c:pt>
                <c:pt idx="661">
                  <c:v>16.206033455824382</c:v>
                </c:pt>
                <c:pt idx="662">
                  <c:v>16.232878232637137</c:v>
                </c:pt>
                <c:pt idx="663">
                  <c:v>16.241752729590036</c:v>
                </c:pt>
                <c:pt idx="664">
                  <c:v>16.267700780031092</c:v>
                </c:pt>
                <c:pt idx="665">
                  <c:v>16.274919869456269</c:v>
                </c:pt>
                <c:pt idx="666">
                  <c:v>16.294307330897936</c:v>
                </c:pt>
                <c:pt idx="667">
                  <c:v>16.308541553463936</c:v>
                </c:pt>
                <c:pt idx="668">
                  <c:v>16.340929786505587</c:v>
                </c:pt>
                <c:pt idx="669">
                  <c:v>16.367078744735249</c:v>
                </c:pt>
                <c:pt idx="670">
                  <c:v>16.38196181871994</c:v>
                </c:pt>
                <c:pt idx="671">
                  <c:v>16.414327305311023</c:v>
                </c:pt>
                <c:pt idx="672">
                  <c:v>16.422733959782736</c:v>
                </c:pt>
                <c:pt idx="673">
                  <c:v>16.438953051151056</c:v>
                </c:pt>
                <c:pt idx="674">
                  <c:v>16.456668819587822</c:v>
                </c:pt>
                <c:pt idx="675">
                  <c:v>16.476824605242523</c:v>
                </c:pt>
                <c:pt idx="676">
                  <c:v>16.501639017104075</c:v>
                </c:pt>
                <c:pt idx="677">
                  <c:v>16.516340796356204</c:v>
                </c:pt>
                <c:pt idx="678">
                  <c:v>16.538079347226727</c:v>
                </c:pt>
                <c:pt idx="679">
                  <c:v>16.559733298156186</c:v>
                </c:pt>
                <c:pt idx="680">
                  <c:v>16.585360033113442</c:v>
                </c:pt>
                <c:pt idx="681">
                  <c:v>16.610447688081681</c:v>
                </c:pt>
                <c:pt idx="682">
                  <c:v>16.617755562698832</c:v>
                </c:pt>
                <c:pt idx="683">
                  <c:v>16.646592746601439</c:v>
                </c:pt>
                <c:pt idx="684">
                  <c:v>16.660812064799948</c:v>
                </c:pt>
                <c:pt idx="685">
                  <c:v>16.680713242291606</c:v>
                </c:pt>
                <c:pt idx="686">
                  <c:v>16.691318510241018</c:v>
                </c:pt>
                <c:pt idx="687">
                  <c:v>16.729983607241618</c:v>
                </c:pt>
                <c:pt idx="688">
                  <c:v>16.735026467072142</c:v>
                </c:pt>
                <c:pt idx="689">
                  <c:v>16.762739336241538</c:v>
                </c:pt>
                <c:pt idx="690">
                  <c:v>16.791870163495425</c:v>
                </c:pt>
                <c:pt idx="691">
                  <c:v>16.828125014593784</c:v>
                </c:pt>
                <c:pt idx="692">
                  <c:v>16.849074794603563</c:v>
                </c:pt>
                <c:pt idx="693">
                  <c:v>16.86167567153236</c:v>
                </c:pt>
                <c:pt idx="694">
                  <c:v>16.885088457010205</c:v>
                </c:pt>
                <c:pt idx="695">
                  <c:v>16.909019657452298</c:v>
                </c:pt>
                <c:pt idx="696">
                  <c:v>16.925111135403448</c:v>
                </c:pt>
                <c:pt idx="697">
                  <c:v>16.956138868313307</c:v>
                </c:pt>
                <c:pt idx="698">
                  <c:v>16.975781394614945</c:v>
                </c:pt>
                <c:pt idx="699">
                  <c:v>17.013509851801672</c:v>
                </c:pt>
                <c:pt idx="700">
                  <c:v>17.027127076209712</c:v>
                </c:pt>
                <c:pt idx="701">
                  <c:v>17.057554214148315</c:v>
                </c:pt>
                <c:pt idx="702">
                  <c:v>17.082158446808112</c:v>
                </c:pt>
                <c:pt idx="703">
                  <c:v>17.088524872056624</c:v>
                </c:pt>
                <c:pt idx="704">
                  <c:v>17.108336039804001</c:v>
                </c:pt>
                <c:pt idx="705">
                  <c:v>17.136898291351983</c:v>
                </c:pt>
                <c:pt idx="706">
                  <c:v>17.171149388299558</c:v>
                </c:pt>
                <c:pt idx="707">
                  <c:v>17.187720922886811</c:v>
                </c:pt>
                <c:pt idx="708">
                  <c:v>17.207804107183588</c:v>
                </c:pt>
                <c:pt idx="709">
                  <c:v>17.224064144684618</c:v>
                </c:pt>
                <c:pt idx="710">
                  <c:v>17.253638089084777</c:v>
                </c:pt>
                <c:pt idx="711">
                  <c:v>17.276994803020258</c:v>
                </c:pt>
                <c:pt idx="712">
                  <c:v>17.294713055617173</c:v>
                </c:pt>
                <c:pt idx="713">
                  <c:v>17.308717733537105</c:v>
                </c:pt>
                <c:pt idx="714">
                  <c:v>17.33425472075799</c:v>
                </c:pt>
                <c:pt idx="715">
                  <c:v>17.350885593045053</c:v>
                </c:pt>
                <c:pt idx="716">
                  <c:v>17.380625065241606</c:v>
                </c:pt>
                <c:pt idx="717">
                  <c:v>17.396791983319044</c:v>
                </c:pt>
                <c:pt idx="718">
                  <c:v>17.422975230066232</c:v>
                </c:pt>
                <c:pt idx="719">
                  <c:v>17.457483937696416</c:v>
                </c:pt>
                <c:pt idx="720">
                  <c:v>17.478100088786476</c:v>
                </c:pt>
                <c:pt idx="721">
                  <c:v>17.506982593375415</c:v>
                </c:pt>
                <c:pt idx="722">
                  <c:v>17.524856187719084</c:v>
                </c:pt>
                <c:pt idx="723">
                  <c:v>17.543366336442581</c:v>
                </c:pt>
                <c:pt idx="724">
                  <c:v>17.559782107269122</c:v>
                </c:pt>
                <c:pt idx="725">
                  <c:v>17.570942670127401</c:v>
                </c:pt>
                <c:pt idx="726">
                  <c:v>17.5919583206569</c:v>
                </c:pt>
                <c:pt idx="727">
                  <c:v>17.61559871733342</c:v>
                </c:pt>
                <c:pt idx="728">
                  <c:v>17.636855109584971</c:v>
                </c:pt>
                <c:pt idx="729">
                  <c:v>17.672568749772548</c:v>
                </c:pt>
                <c:pt idx="730">
                  <c:v>17.690560972235311</c:v>
                </c:pt>
                <c:pt idx="731">
                  <c:v>17.71147385968905</c:v>
                </c:pt>
                <c:pt idx="732">
                  <c:v>17.735715212418061</c:v>
                </c:pt>
                <c:pt idx="733">
                  <c:v>17.746525983481042</c:v>
                </c:pt>
                <c:pt idx="734">
                  <c:v>17.760867880805634</c:v>
                </c:pt>
                <c:pt idx="735">
                  <c:v>17.778988816683398</c:v>
                </c:pt>
                <c:pt idx="736">
                  <c:v>17.807436154917145</c:v>
                </c:pt>
                <c:pt idx="737">
                  <c:v>17.839781582396753</c:v>
                </c:pt>
                <c:pt idx="738">
                  <c:v>17.861636379847742</c:v>
                </c:pt>
                <c:pt idx="739">
                  <c:v>17.88271874066152</c:v>
                </c:pt>
                <c:pt idx="740">
                  <c:v>17.901545740181774</c:v>
                </c:pt>
                <c:pt idx="741">
                  <c:v>17.920677680220962</c:v>
                </c:pt>
                <c:pt idx="742">
                  <c:v>17.941630456496004</c:v>
                </c:pt>
                <c:pt idx="743">
                  <c:v>17.975160176282298</c:v>
                </c:pt>
                <c:pt idx="744">
                  <c:v>17.985455033326083</c:v>
                </c:pt>
                <c:pt idx="745">
                  <c:v>18.007232051573574</c:v>
                </c:pt>
                <c:pt idx="746">
                  <c:v>18.022446163100657</c:v>
                </c:pt>
                <c:pt idx="747">
                  <c:v>18.066452215267272</c:v>
                </c:pt>
                <c:pt idx="748">
                  <c:v>18.089170045073196</c:v>
                </c:pt>
                <c:pt idx="749">
                  <c:v>18.105058922200968</c:v>
                </c:pt>
                <c:pt idx="750">
                  <c:v>18.141706958208957</c:v>
                </c:pt>
                <c:pt idx="751">
                  <c:v>18.161149705223533</c:v>
                </c:pt>
                <c:pt idx="752">
                  <c:v>18.20118718990512</c:v>
                </c:pt>
                <c:pt idx="753">
                  <c:v>18.222480495411546</c:v>
                </c:pt>
                <c:pt idx="754">
                  <c:v>18.245764049877685</c:v>
                </c:pt>
                <c:pt idx="755">
                  <c:v>18.261535065916473</c:v>
                </c:pt>
                <c:pt idx="756">
                  <c:v>18.289866383360049</c:v>
                </c:pt>
                <c:pt idx="757">
                  <c:v>18.315291240702098</c:v>
                </c:pt>
                <c:pt idx="758">
                  <c:v>18.329411394073002</c:v>
                </c:pt>
                <c:pt idx="759">
                  <c:v>18.368338120719223</c:v>
                </c:pt>
                <c:pt idx="760">
                  <c:v>18.385554446548547</c:v>
                </c:pt>
                <c:pt idx="761">
                  <c:v>18.409571994092154</c:v>
                </c:pt>
                <c:pt idx="762">
                  <c:v>18.434918019774667</c:v>
                </c:pt>
                <c:pt idx="763">
                  <c:v>18.45718884124727</c:v>
                </c:pt>
                <c:pt idx="764">
                  <c:v>18.481662281803892</c:v>
                </c:pt>
                <c:pt idx="765">
                  <c:v>18.489479140040075</c:v>
                </c:pt>
                <c:pt idx="766">
                  <c:v>18.511517173000556</c:v>
                </c:pt>
                <c:pt idx="767">
                  <c:v>18.530773156031291</c:v>
                </c:pt>
                <c:pt idx="768">
                  <c:v>18.559764564763412</c:v>
                </c:pt>
                <c:pt idx="769">
                  <c:v>18.5859339396759</c:v>
                </c:pt>
                <c:pt idx="770">
                  <c:v>18.61751232291677</c:v>
                </c:pt>
                <c:pt idx="771">
                  <c:v>18.635192707181545</c:v>
                </c:pt>
                <c:pt idx="772">
                  <c:v>18.670469987334705</c:v>
                </c:pt>
                <c:pt idx="773">
                  <c:v>18.702203478901048</c:v>
                </c:pt>
                <c:pt idx="774">
                  <c:v>18.724379449958864</c:v>
                </c:pt>
                <c:pt idx="775">
                  <c:v>18.739070839238138</c:v>
                </c:pt>
                <c:pt idx="776">
                  <c:v>18.759131333385476</c:v>
                </c:pt>
              </c:numCache>
            </c:numRef>
          </c:xVal>
          <c:yVal>
            <c:numRef>
              <c:f>'First Cycle (Revision)'!$B$1214:$B$1994</c:f>
              <c:numCache>
                <c:formatCode>General</c:formatCode>
                <c:ptCount val="781"/>
                <c:pt idx="0">
                  <c:v>8.4935267629215563</c:v>
                </c:pt>
                <c:pt idx="1">
                  <c:v>8.5262551703795779</c:v>
                </c:pt>
                <c:pt idx="2">
                  <c:v>8.565396287328662</c:v>
                </c:pt>
                <c:pt idx="3">
                  <c:v>8.5915833247894415</c:v>
                </c:pt>
                <c:pt idx="4">
                  <c:v>8.6447479106307146</c:v>
                </c:pt>
                <c:pt idx="5">
                  <c:v>8.6800437286054244</c:v>
                </c:pt>
                <c:pt idx="6">
                  <c:v>8.7346317241478566</c:v>
                </c:pt>
                <c:pt idx="7">
                  <c:v>8.7734073409146305</c:v>
                </c:pt>
                <c:pt idx="8">
                  <c:v>8.8220158422962562</c:v>
                </c:pt>
                <c:pt idx="9">
                  <c:v>8.8674154541022752</c:v>
                </c:pt>
                <c:pt idx="10">
                  <c:v>8.9055856441590926</c:v>
                </c:pt>
                <c:pt idx="11">
                  <c:v>8.9670331243386414</c:v>
                </c:pt>
                <c:pt idx="12">
                  <c:v>9.0461422878658677</c:v>
                </c:pt>
                <c:pt idx="13">
                  <c:v>9.1015799727045152</c:v>
                </c:pt>
                <c:pt idx="14">
                  <c:v>9.1419903556921476</c:v>
                </c:pt>
                <c:pt idx="15">
                  <c:v>9.1949494540830674</c:v>
                </c:pt>
                <c:pt idx="16">
                  <c:v>9.2509744270957963</c:v>
                </c:pt>
                <c:pt idx="17">
                  <c:v>9.3053088496768517</c:v>
                </c:pt>
                <c:pt idx="18">
                  <c:v>9.3495757386310547</c:v>
                </c:pt>
                <c:pt idx="19">
                  <c:v>9.367663289058406</c:v>
                </c:pt>
                <c:pt idx="20">
                  <c:v>9.3899965234259142</c:v>
                </c:pt>
                <c:pt idx="21">
                  <c:v>9.4508558638869289</c:v>
                </c:pt>
                <c:pt idx="22">
                  <c:v>9.4976806303792287</c:v>
                </c:pt>
                <c:pt idx="23">
                  <c:v>9.5415729903547248</c:v>
                </c:pt>
                <c:pt idx="24">
                  <c:v>9.5788394372263959</c:v>
                </c:pt>
                <c:pt idx="25">
                  <c:v>9.6368229988491958</c:v>
                </c:pt>
                <c:pt idx="26">
                  <c:v>9.6946767309755746</c:v>
                </c:pt>
                <c:pt idx="27">
                  <c:v>9.7320710489193658</c:v>
                </c:pt>
                <c:pt idx="28">
                  <c:v>9.7569620130559809</c:v>
                </c:pt>
                <c:pt idx="29">
                  <c:v>9.7921287609677243</c:v>
                </c:pt>
                <c:pt idx="30">
                  <c:v>9.7982276254316076</c:v>
                </c:pt>
                <c:pt idx="31">
                  <c:v>9.8383578689490818</c:v>
                </c:pt>
                <c:pt idx="32">
                  <c:v>9.892383926742335</c:v>
                </c:pt>
                <c:pt idx="33">
                  <c:v>9.9294731894072434</c:v>
                </c:pt>
                <c:pt idx="34">
                  <c:v>9.991902884154042</c:v>
                </c:pt>
                <c:pt idx="35">
                  <c:v>10.028444261952785</c:v>
                </c:pt>
                <c:pt idx="36">
                  <c:v>10.081674501804994</c:v>
                </c:pt>
                <c:pt idx="37">
                  <c:v>10.097355725394856</c:v>
                </c:pt>
                <c:pt idx="38">
                  <c:v>10.14677526246664</c:v>
                </c:pt>
                <c:pt idx="39">
                  <c:v>10.189107435142713</c:v>
                </c:pt>
                <c:pt idx="40">
                  <c:v>10.209900491778759</c:v>
                </c:pt>
                <c:pt idx="41">
                  <c:v>10.223532366909636</c:v>
                </c:pt>
                <c:pt idx="42">
                  <c:v>10.24512189450879</c:v>
                </c:pt>
                <c:pt idx="43">
                  <c:v>10.289906128996682</c:v>
                </c:pt>
                <c:pt idx="44">
                  <c:v>10.292230050027211</c:v>
                </c:pt>
                <c:pt idx="45">
                  <c:v>10.340078108862317</c:v>
                </c:pt>
                <c:pt idx="46">
                  <c:v>10.397641330709005</c:v>
                </c:pt>
                <c:pt idx="47">
                  <c:v>10.460200949966529</c:v>
                </c:pt>
                <c:pt idx="48">
                  <c:v>10.517566199641381</c:v>
                </c:pt>
                <c:pt idx="49">
                  <c:v>10.584513147776233</c:v>
                </c:pt>
                <c:pt idx="50">
                  <c:v>10.664788770743892</c:v>
                </c:pt>
                <c:pt idx="51">
                  <c:v>10.685965106430505</c:v>
                </c:pt>
                <c:pt idx="52">
                  <c:v>10.765563385220533</c:v>
                </c:pt>
                <c:pt idx="53">
                  <c:v>10.878527155026848</c:v>
                </c:pt>
                <c:pt idx="54">
                  <c:v>10.93362079394255</c:v>
                </c:pt>
                <c:pt idx="55">
                  <c:v>11.011177529053207</c:v>
                </c:pt>
                <c:pt idx="56">
                  <c:v>11.035953628765375</c:v>
                </c:pt>
                <c:pt idx="57">
                  <c:v>11.131508836323519</c:v>
                </c:pt>
                <c:pt idx="58">
                  <c:v>11.159823667062279</c:v>
                </c:pt>
                <c:pt idx="59">
                  <c:v>11.227718827979428</c:v>
                </c:pt>
                <c:pt idx="60">
                  <c:v>11.231434929495787</c:v>
                </c:pt>
                <c:pt idx="61">
                  <c:v>11.270763454726866</c:v>
                </c:pt>
                <c:pt idx="62">
                  <c:v>11.320430608276951</c:v>
                </c:pt>
                <c:pt idx="63">
                  <c:v>11.3548839498094</c:v>
                </c:pt>
                <c:pt idx="64">
                  <c:v>11.425327053758494</c:v>
                </c:pt>
                <c:pt idx="65">
                  <c:v>11.47446675660704</c:v>
                </c:pt>
                <c:pt idx="66">
                  <c:v>11.542956813714543</c:v>
                </c:pt>
                <c:pt idx="67">
                  <c:v>11.581189920707741</c:v>
                </c:pt>
                <c:pt idx="68">
                  <c:v>11.659158026974643</c:v>
                </c:pt>
                <c:pt idx="69">
                  <c:v>11.733785135701336</c:v>
                </c:pt>
                <c:pt idx="70">
                  <c:v>11.781611965516053</c:v>
                </c:pt>
                <c:pt idx="71">
                  <c:v>11.805877246897042</c:v>
                </c:pt>
                <c:pt idx="72">
                  <c:v>11.823323000091962</c:v>
                </c:pt>
                <c:pt idx="73">
                  <c:v>11.869416647652271</c:v>
                </c:pt>
                <c:pt idx="74">
                  <c:v>11.922254880746816</c:v>
                </c:pt>
                <c:pt idx="75">
                  <c:v>11.956193404656862</c:v>
                </c:pt>
                <c:pt idx="76">
                  <c:v>12.004432170404007</c:v>
                </c:pt>
                <c:pt idx="77">
                  <c:v>12.038166645131291</c:v>
                </c:pt>
                <c:pt idx="78">
                  <c:v>12.12107975506364</c:v>
                </c:pt>
                <c:pt idx="79">
                  <c:v>12.138674753356415</c:v>
                </c:pt>
                <c:pt idx="80">
                  <c:v>12.169572117190665</c:v>
                </c:pt>
                <c:pt idx="81">
                  <c:v>12.180171894300848</c:v>
                </c:pt>
                <c:pt idx="82">
                  <c:v>12.253693564981347</c:v>
                </c:pt>
                <c:pt idx="83">
                  <c:v>12.328557991290033</c:v>
                </c:pt>
                <c:pt idx="84">
                  <c:v>12.392072534853897</c:v>
                </c:pt>
                <c:pt idx="85">
                  <c:v>12.486442968220029</c:v>
                </c:pt>
                <c:pt idx="86">
                  <c:v>12.521945235392257</c:v>
                </c:pt>
                <c:pt idx="87">
                  <c:v>12.612603976204026</c:v>
                </c:pt>
                <c:pt idx="88">
                  <c:v>12.638419299599315</c:v>
                </c:pt>
                <c:pt idx="89">
                  <c:v>12.722339069293939</c:v>
                </c:pt>
                <c:pt idx="90">
                  <c:v>12.75618198479912</c:v>
                </c:pt>
                <c:pt idx="91">
                  <c:v>12.793088614603302</c:v>
                </c:pt>
                <c:pt idx="92">
                  <c:v>12.862290103084987</c:v>
                </c:pt>
                <c:pt idx="93">
                  <c:v>12.867130039582365</c:v>
                </c:pt>
                <c:pt idx="94">
                  <c:v>12.951551600403217</c:v>
                </c:pt>
                <c:pt idx="95">
                  <c:v>12.978933340562248</c:v>
                </c:pt>
                <c:pt idx="96">
                  <c:v>13.075813987607251</c:v>
                </c:pt>
                <c:pt idx="97">
                  <c:v>13.142267512056685</c:v>
                </c:pt>
                <c:pt idx="98">
                  <c:v>13.205791268549831</c:v>
                </c:pt>
                <c:pt idx="99">
                  <c:v>13.261500397715634</c:v>
                </c:pt>
                <c:pt idx="100">
                  <c:v>13.261336881054053</c:v>
                </c:pt>
                <c:pt idx="101">
                  <c:v>13.288328165486044</c:v>
                </c:pt>
                <c:pt idx="102">
                  <c:v>13.280172621289477</c:v>
                </c:pt>
                <c:pt idx="103">
                  <c:v>13.332870377543344</c:v>
                </c:pt>
                <c:pt idx="104">
                  <c:v>13.330371306818018</c:v>
                </c:pt>
                <c:pt idx="105">
                  <c:v>13.401979497240163</c:v>
                </c:pt>
                <c:pt idx="106">
                  <c:v>13.457704439762137</c:v>
                </c:pt>
                <c:pt idx="107">
                  <c:v>13.480965386116432</c:v>
                </c:pt>
                <c:pt idx="108">
                  <c:v>13.564741508830489</c:v>
                </c:pt>
                <c:pt idx="109">
                  <c:v>13.558716277494756</c:v>
                </c:pt>
                <c:pt idx="110">
                  <c:v>13.634111871778478</c:v>
                </c:pt>
                <c:pt idx="111">
                  <c:v>13.588568880984571</c:v>
                </c:pt>
                <c:pt idx="112">
                  <c:v>13.661529994913426</c:v>
                </c:pt>
                <c:pt idx="113">
                  <c:v>13.659306693710088</c:v>
                </c:pt>
                <c:pt idx="114">
                  <c:v>13.675660669527177</c:v>
                </c:pt>
                <c:pt idx="115">
                  <c:v>13.690422761947133</c:v>
                </c:pt>
                <c:pt idx="116">
                  <c:v>13.638565554989414</c:v>
                </c:pt>
                <c:pt idx="117">
                  <c:v>13.66449772743348</c:v>
                </c:pt>
                <c:pt idx="118">
                  <c:v>13.637961852007878</c:v>
                </c:pt>
                <c:pt idx="119">
                  <c:v>13.656136841591932</c:v>
                </c:pt>
                <c:pt idx="120">
                  <c:v>13.65361836700828</c:v>
                </c:pt>
                <c:pt idx="121">
                  <c:v>13.605608608940006</c:v>
                </c:pt>
                <c:pt idx="122">
                  <c:v>13.594799802628685</c:v>
                </c:pt>
                <c:pt idx="123">
                  <c:v>13.572495049273639</c:v>
                </c:pt>
                <c:pt idx="124">
                  <c:v>13.590914781173842</c:v>
                </c:pt>
                <c:pt idx="125">
                  <c:v>13.527198662069077</c:v>
                </c:pt>
                <c:pt idx="126">
                  <c:v>13.545781407941286</c:v>
                </c:pt>
                <c:pt idx="127">
                  <c:v>13.537521351036084</c:v>
                </c:pt>
                <c:pt idx="128">
                  <c:v>13.519233239549237</c:v>
                </c:pt>
                <c:pt idx="129">
                  <c:v>13.545087470521056</c:v>
                </c:pt>
                <c:pt idx="130">
                  <c:v>13.509663754818028</c:v>
                </c:pt>
                <c:pt idx="131">
                  <c:v>13.483225077698981</c:v>
                </c:pt>
                <c:pt idx="132">
                  <c:v>13.4134782566352</c:v>
                </c:pt>
                <c:pt idx="133">
                  <c:v>13.445662283578001</c:v>
                </c:pt>
                <c:pt idx="134">
                  <c:v>13.382617336764799</c:v>
                </c:pt>
                <c:pt idx="135">
                  <c:v>13.379099172439265</c:v>
                </c:pt>
                <c:pt idx="136">
                  <c:v>13.388223675939095</c:v>
                </c:pt>
                <c:pt idx="137">
                  <c:v>13.317779265563146</c:v>
                </c:pt>
                <c:pt idx="138">
                  <c:v>13.294637250844556</c:v>
                </c:pt>
                <c:pt idx="139">
                  <c:v>13.234692215873945</c:v>
                </c:pt>
                <c:pt idx="140">
                  <c:v>13.211409104526346</c:v>
                </c:pt>
                <c:pt idx="141">
                  <c:v>13.154113397266878</c:v>
                </c:pt>
                <c:pt idx="142">
                  <c:v>13.123822387756467</c:v>
                </c:pt>
                <c:pt idx="143">
                  <c:v>13.109254737133757</c:v>
                </c:pt>
                <c:pt idx="144">
                  <c:v>13.066201730017125</c:v>
                </c:pt>
                <c:pt idx="145">
                  <c:v>13.088159971301991</c:v>
                </c:pt>
                <c:pt idx="146">
                  <c:v>13.038378832738363</c:v>
                </c:pt>
                <c:pt idx="147">
                  <c:v>13.025638589490617</c:v>
                </c:pt>
                <c:pt idx="148">
                  <c:v>12.974299171486487</c:v>
                </c:pt>
                <c:pt idx="149">
                  <c:v>12.973490878502513</c:v>
                </c:pt>
                <c:pt idx="150">
                  <c:v>12.964442713989694</c:v>
                </c:pt>
                <c:pt idx="151">
                  <c:v>12.931591549246322</c:v>
                </c:pt>
                <c:pt idx="152">
                  <c:v>12.929835278304186</c:v>
                </c:pt>
                <c:pt idx="153">
                  <c:v>12.88031858873009</c:v>
                </c:pt>
                <c:pt idx="154">
                  <c:v>12.898446600139483</c:v>
                </c:pt>
                <c:pt idx="155">
                  <c:v>12.895202161990364</c:v>
                </c:pt>
                <c:pt idx="156">
                  <c:v>12.891157633598255</c:v>
                </c:pt>
                <c:pt idx="157">
                  <c:v>12.870692158514927</c:v>
                </c:pt>
                <c:pt idx="158">
                  <c:v>12.849476095817641</c:v>
                </c:pt>
                <c:pt idx="159">
                  <c:v>12.831270627005281</c:v>
                </c:pt>
                <c:pt idx="160">
                  <c:v>12.787002194231878</c:v>
                </c:pt>
                <c:pt idx="161">
                  <c:v>12.763036998836496</c:v>
                </c:pt>
                <c:pt idx="162">
                  <c:v>12.710901990362233</c:v>
                </c:pt>
                <c:pt idx="163">
                  <c:v>12.716215977414993</c:v>
                </c:pt>
                <c:pt idx="164">
                  <c:v>12.712821897534381</c:v>
                </c:pt>
                <c:pt idx="165">
                  <c:v>12.726696477156962</c:v>
                </c:pt>
                <c:pt idx="166">
                  <c:v>12.740154737925435</c:v>
                </c:pt>
                <c:pt idx="167">
                  <c:v>12.726613906829192</c:v>
                </c:pt>
                <c:pt idx="168">
                  <c:v>12.756481316442306</c:v>
                </c:pt>
                <c:pt idx="169">
                  <c:v>12.739029684483478</c:v>
                </c:pt>
                <c:pt idx="170">
                  <c:v>12.736315532478711</c:v>
                </c:pt>
                <c:pt idx="171">
                  <c:v>12.723868613574242</c:v>
                </c:pt>
                <c:pt idx="172">
                  <c:v>12.703851243039285</c:v>
                </c:pt>
                <c:pt idx="173">
                  <c:v>12.677762747821637</c:v>
                </c:pt>
                <c:pt idx="174">
                  <c:v>12.706098560543486</c:v>
                </c:pt>
                <c:pt idx="175">
                  <c:v>12.745883316031014</c:v>
                </c:pt>
                <c:pt idx="176">
                  <c:v>12.733265177171102</c:v>
                </c:pt>
                <c:pt idx="177">
                  <c:v>12.759647416452639</c:v>
                </c:pt>
                <c:pt idx="178">
                  <c:v>12.755492757584349</c:v>
                </c:pt>
                <c:pt idx="179">
                  <c:v>12.771568375566433</c:v>
                </c:pt>
                <c:pt idx="180">
                  <c:v>12.784873632074149</c:v>
                </c:pt>
                <c:pt idx="181">
                  <c:v>12.795355737279781</c:v>
                </c:pt>
                <c:pt idx="182">
                  <c:v>12.765398152137699</c:v>
                </c:pt>
                <c:pt idx="183">
                  <c:v>12.754163010918642</c:v>
                </c:pt>
                <c:pt idx="184">
                  <c:v>12.756213994659253</c:v>
                </c:pt>
                <c:pt idx="185">
                  <c:v>12.710448645871285</c:v>
                </c:pt>
                <c:pt idx="186">
                  <c:v>12.701164237240334</c:v>
                </c:pt>
                <c:pt idx="187">
                  <c:v>12.689837312362611</c:v>
                </c:pt>
                <c:pt idx="188">
                  <c:v>12.705384950778345</c:v>
                </c:pt>
                <c:pt idx="189">
                  <c:v>12.734570904099051</c:v>
                </c:pt>
                <c:pt idx="190">
                  <c:v>12.687740698953224</c:v>
                </c:pt>
                <c:pt idx="191">
                  <c:v>12.664987223524722</c:v>
                </c:pt>
                <c:pt idx="192">
                  <c:v>12.57303669347945</c:v>
                </c:pt>
                <c:pt idx="193">
                  <c:v>12.477501307196325</c:v>
                </c:pt>
                <c:pt idx="194">
                  <c:v>12.414032924539724</c:v>
                </c:pt>
                <c:pt idx="195">
                  <c:v>12.408632647428421</c:v>
                </c:pt>
                <c:pt idx="196">
                  <c:v>12.372778304844967</c:v>
                </c:pt>
                <c:pt idx="197">
                  <c:v>12.330085248605069</c:v>
                </c:pt>
                <c:pt idx="198">
                  <c:v>12.37236454582756</c:v>
                </c:pt>
                <c:pt idx="199">
                  <c:v>12.306198212505251</c:v>
                </c:pt>
                <c:pt idx="200">
                  <c:v>12.322298180028147</c:v>
                </c:pt>
                <c:pt idx="201">
                  <c:v>12.322554053419099</c:v>
                </c:pt>
                <c:pt idx="202">
                  <c:v>12.32026036404687</c:v>
                </c:pt>
                <c:pt idx="203">
                  <c:v>12.336229443144372</c:v>
                </c:pt>
                <c:pt idx="204">
                  <c:v>12.331339533658728</c:v>
                </c:pt>
                <c:pt idx="205">
                  <c:v>12.371861445483292</c:v>
                </c:pt>
                <c:pt idx="206">
                  <c:v>12.371670090838826</c:v>
                </c:pt>
                <c:pt idx="207">
                  <c:v>12.421537648230057</c:v>
                </c:pt>
                <c:pt idx="208">
                  <c:v>12.437123377204383</c:v>
                </c:pt>
                <c:pt idx="209">
                  <c:v>12.437392690097811</c:v>
                </c:pt>
                <c:pt idx="210">
                  <c:v>12.45550195490997</c:v>
                </c:pt>
                <c:pt idx="211">
                  <c:v>12.4931913002186</c:v>
                </c:pt>
                <c:pt idx="212">
                  <c:v>12.508339505765971</c:v>
                </c:pt>
                <c:pt idx="213">
                  <c:v>12.483921575748399</c:v>
                </c:pt>
                <c:pt idx="214">
                  <c:v>12.521742525530044</c:v>
                </c:pt>
                <c:pt idx="215">
                  <c:v>12.4946333239299</c:v>
                </c:pt>
                <c:pt idx="216">
                  <c:v>12.502363234509309</c:v>
                </c:pt>
                <c:pt idx="217">
                  <c:v>12.529070993938934</c:v>
                </c:pt>
                <c:pt idx="218">
                  <c:v>12.553230747763635</c:v>
                </c:pt>
                <c:pt idx="219">
                  <c:v>12.582095228254023</c:v>
                </c:pt>
                <c:pt idx="220">
                  <c:v>12.577793743990586</c:v>
                </c:pt>
                <c:pt idx="221">
                  <c:v>12.603041075190907</c:v>
                </c:pt>
                <c:pt idx="222">
                  <c:v>12.585843167954504</c:v>
                </c:pt>
                <c:pt idx="223">
                  <c:v>12.580482842586902</c:v>
                </c:pt>
                <c:pt idx="224">
                  <c:v>12.565380885400408</c:v>
                </c:pt>
                <c:pt idx="225">
                  <c:v>12.60041628149526</c:v>
                </c:pt>
                <c:pt idx="226">
                  <c:v>12.603128331860761</c:v>
                </c:pt>
                <c:pt idx="227">
                  <c:v>12.619233697733122</c:v>
                </c:pt>
                <c:pt idx="228">
                  <c:v>12.643138606393649</c:v>
                </c:pt>
                <c:pt idx="229">
                  <c:v>12.63089343699483</c:v>
                </c:pt>
                <c:pt idx="230">
                  <c:v>12.669718283441341</c:v>
                </c:pt>
                <c:pt idx="231">
                  <c:v>12.659946604224128</c:v>
                </c:pt>
                <c:pt idx="232">
                  <c:v>12.691343069917819</c:v>
                </c:pt>
                <c:pt idx="233">
                  <c:v>12.702663164146802</c:v>
                </c:pt>
                <c:pt idx="234">
                  <c:v>12.703767259255047</c:v>
                </c:pt>
                <c:pt idx="235">
                  <c:v>12.756874179147662</c:v>
                </c:pt>
                <c:pt idx="236">
                  <c:v>12.76144471827277</c:v>
                </c:pt>
                <c:pt idx="237">
                  <c:v>12.760047484919072</c:v>
                </c:pt>
                <c:pt idx="238">
                  <c:v>12.758022476213485</c:v>
                </c:pt>
                <c:pt idx="239">
                  <c:v>12.778611858759342</c:v>
                </c:pt>
                <c:pt idx="240">
                  <c:v>12.777402753256315</c:v>
                </c:pt>
                <c:pt idx="241">
                  <c:v>12.793523164911697</c:v>
                </c:pt>
                <c:pt idx="242">
                  <c:v>12.850821380132457</c:v>
                </c:pt>
                <c:pt idx="243">
                  <c:v>12.857513701198148</c:v>
                </c:pt>
                <c:pt idx="244">
                  <c:v>12.880046897950256</c:v>
                </c:pt>
                <c:pt idx="245">
                  <c:v>12.91188260145158</c:v>
                </c:pt>
                <c:pt idx="246">
                  <c:v>13.026735362390301</c:v>
                </c:pt>
                <c:pt idx="247">
                  <c:v>13.097703278199972</c:v>
                </c:pt>
                <c:pt idx="248">
                  <c:v>13.188113093669962</c:v>
                </c:pt>
                <c:pt idx="249">
                  <c:v>13.302724423578228</c:v>
                </c:pt>
                <c:pt idx="250">
                  <c:v>13.366937122231549</c:v>
                </c:pt>
                <c:pt idx="251">
                  <c:v>13.51081101537217</c:v>
                </c:pt>
                <c:pt idx="252">
                  <c:v>13.603922698463631</c:v>
                </c:pt>
                <c:pt idx="253">
                  <c:v>13.727926257269479</c:v>
                </c:pt>
                <c:pt idx="254">
                  <c:v>13.801291014208395</c:v>
                </c:pt>
                <c:pt idx="255">
                  <c:v>13.913343614634119</c:v>
                </c:pt>
                <c:pt idx="256">
                  <c:v>14.04260262472153</c:v>
                </c:pt>
                <c:pt idx="257">
                  <c:v>14.154599327504615</c:v>
                </c:pt>
                <c:pt idx="258">
                  <c:v>14.289001650064353</c:v>
                </c:pt>
                <c:pt idx="259">
                  <c:v>14.348661367184803</c:v>
                </c:pt>
                <c:pt idx="260">
                  <c:v>14.496119882135506</c:v>
                </c:pt>
                <c:pt idx="261">
                  <c:v>14.536693692807175</c:v>
                </c:pt>
                <c:pt idx="262">
                  <c:v>14.651147802915629</c:v>
                </c:pt>
                <c:pt idx="263">
                  <c:v>14.727915653284265</c:v>
                </c:pt>
                <c:pt idx="264">
                  <c:v>14.732452190029848</c:v>
                </c:pt>
                <c:pt idx="265">
                  <c:v>14.835886934708556</c:v>
                </c:pt>
                <c:pt idx="266">
                  <c:v>14.89435393141024</c:v>
                </c:pt>
                <c:pt idx="267">
                  <c:v>15.005101904927471</c:v>
                </c:pt>
                <c:pt idx="268">
                  <c:v>15.044391305114386</c:v>
                </c:pt>
                <c:pt idx="269">
                  <c:v>15.160588702387955</c:v>
                </c:pt>
                <c:pt idx="270">
                  <c:v>15.238203027423882</c:v>
                </c:pt>
                <c:pt idx="271">
                  <c:v>15.327049235716567</c:v>
                </c:pt>
                <c:pt idx="272">
                  <c:v>15.491364804959206</c:v>
                </c:pt>
                <c:pt idx="273">
                  <c:v>15.531022092341098</c:v>
                </c:pt>
                <c:pt idx="274">
                  <c:v>15.616562537556513</c:v>
                </c:pt>
                <c:pt idx="275">
                  <c:v>15.584622438139542</c:v>
                </c:pt>
                <c:pt idx="276">
                  <c:v>15.740231464375503</c:v>
                </c:pt>
                <c:pt idx="278">
                  <c:v>15.903621885558154</c:v>
                </c:pt>
                <c:pt idx="279">
                  <c:v>16.035322744001068</c:v>
                </c:pt>
                <c:pt idx="280">
                  <c:v>16.082136590390764</c:v>
                </c:pt>
                <c:pt idx="281">
                  <c:v>16.217854193416944</c:v>
                </c:pt>
                <c:pt idx="282">
                  <c:v>16.217099122314647</c:v>
                </c:pt>
                <c:pt idx="283">
                  <c:v>16.337427374077517</c:v>
                </c:pt>
                <c:pt idx="284">
                  <c:v>16.356246782352223</c:v>
                </c:pt>
                <c:pt idx="285">
                  <c:v>16.417339709712508</c:v>
                </c:pt>
                <c:pt idx="286">
                  <c:v>16.509593684615393</c:v>
                </c:pt>
                <c:pt idx="287">
                  <c:v>16.54482325867524</c:v>
                </c:pt>
                <c:pt idx="288">
                  <c:v>16.772612639738025</c:v>
                </c:pt>
                <c:pt idx="289">
                  <c:v>16.825208030316926</c:v>
                </c:pt>
                <c:pt idx="290">
                  <c:v>16.98654181978717</c:v>
                </c:pt>
                <c:pt idx="291">
                  <c:v>17.000175331466249</c:v>
                </c:pt>
                <c:pt idx="292">
                  <c:v>17.140930704528213</c:v>
                </c:pt>
                <c:pt idx="293">
                  <c:v>17.191940872430379</c:v>
                </c:pt>
                <c:pt idx="294">
                  <c:v>17.203144899842755</c:v>
                </c:pt>
                <c:pt idx="295">
                  <c:v>17.31607377773997</c:v>
                </c:pt>
                <c:pt idx="296">
                  <c:v>17.323201559597358</c:v>
                </c:pt>
                <c:pt idx="297">
                  <c:v>17.471581033729066</c:v>
                </c:pt>
                <c:pt idx="298">
                  <c:v>17.530036882109314</c:v>
                </c:pt>
                <c:pt idx="299">
                  <c:v>17.642688725672727</c:v>
                </c:pt>
                <c:pt idx="300">
                  <c:v>17.71205892097441</c:v>
                </c:pt>
                <c:pt idx="301">
                  <c:v>17.777201750959673</c:v>
                </c:pt>
                <c:pt idx="302">
                  <c:v>17.982708113970997</c:v>
                </c:pt>
                <c:pt idx="303">
                  <c:v>18.005586683604545</c:v>
                </c:pt>
                <c:pt idx="304">
                  <c:v>18.159512341550485</c:v>
                </c:pt>
                <c:pt idx="305">
                  <c:v>18.096708501886607</c:v>
                </c:pt>
                <c:pt idx="306">
                  <c:v>18.205823938846034</c:v>
                </c:pt>
                <c:pt idx="307">
                  <c:v>18.299618039216565</c:v>
                </c:pt>
                <c:pt idx="308">
                  <c:v>18.44847308639331</c:v>
                </c:pt>
                <c:pt idx="309">
                  <c:v>18.602343075527266</c:v>
                </c:pt>
                <c:pt idx="310">
                  <c:v>18.643725336518887</c:v>
                </c:pt>
                <c:pt idx="311">
                  <c:v>18.820274770578695</c:v>
                </c:pt>
                <c:pt idx="312">
                  <c:v>18.859095025473703</c:v>
                </c:pt>
                <c:pt idx="313">
                  <c:v>19.008267135139846</c:v>
                </c:pt>
                <c:pt idx="314">
                  <c:v>19.062654611606455</c:v>
                </c:pt>
                <c:pt idx="315">
                  <c:v>19.064141069916065</c:v>
                </c:pt>
                <c:pt idx="316">
                  <c:v>19.177539422896587</c:v>
                </c:pt>
                <c:pt idx="317">
                  <c:v>19.194980104212256</c:v>
                </c:pt>
                <c:pt idx="318">
                  <c:v>19.289036061465382</c:v>
                </c:pt>
                <c:pt idx="319">
                  <c:v>19.251436435187554</c:v>
                </c:pt>
                <c:pt idx="320">
                  <c:v>19.400510304428078</c:v>
                </c:pt>
                <c:pt idx="321">
                  <c:v>19.423249034832676</c:v>
                </c:pt>
                <c:pt idx="322">
                  <c:v>19.576994765995092</c:v>
                </c:pt>
                <c:pt idx="323">
                  <c:v>19.767412934997129</c:v>
                </c:pt>
                <c:pt idx="324">
                  <c:v>19.881938678408716</c:v>
                </c:pt>
                <c:pt idx="325">
                  <c:v>19.987451926112236</c:v>
                </c:pt>
                <c:pt idx="326">
                  <c:v>20.042220574109987</c:v>
                </c:pt>
                <c:pt idx="327">
                  <c:v>20.209179169546371</c:v>
                </c:pt>
                <c:pt idx="328">
                  <c:v>20.277959759814603</c:v>
                </c:pt>
                <c:pt idx="329">
                  <c:v>20.46095727073865</c:v>
                </c:pt>
                <c:pt idx="330">
                  <c:v>20.621270052049461</c:v>
                </c:pt>
                <c:pt idx="331">
                  <c:v>20.752911060499414</c:v>
                </c:pt>
                <c:pt idx="332">
                  <c:v>20.981142660375312</c:v>
                </c:pt>
                <c:pt idx="333">
                  <c:v>21.050856705333874</c:v>
                </c:pt>
                <c:pt idx="334">
                  <c:v>21.305660055102123</c:v>
                </c:pt>
                <c:pt idx="335">
                  <c:v>21.353384627740066</c:v>
                </c:pt>
                <c:pt idx="336">
                  <c:v>21.493568106876786</c:v>
                </c:pt>
                <c:pt idx="337">
                  <c:v>21.661260249057978</c:v>
                </c:pt>
                <c:pt idx="338">
                  <c:v>21.783591062400582</c:v>
                </c:pt>
                <c:pt idx="339">
                  <c:v>22.038912419616739</c:v>
                </c:pt>
                <c:pt idx="340">
                  <c:v>22.145746433939031</c:v>
                </c:pt>
                <c:pt idx="341">
                  <c:v>22.382239304570525</c:v>
                </c:pt>
                <c:pt idx="342">
                  <c:v>22.472213494094884</c:v>
                </c:pt>
                <c:pt idx="343">
                  <c:v>22.693432911079249</c:v>
                </c:pt>
                <c:pt idx="344">
                  <c:v>22.796976854725781</c:v>
                </c:pt>
                <c:pt idx="345">
                  <c:v>22.954536560547648</c:v>
                </c:pt>
                <c:pt idx="346">
                  <c:v>23.05326813154506</c:v>
                </c:pt>
                <c:pt idx="347">
                  <c:v>23.103287851643845</c:v>
                </c:pt>
                <c:pt idx="348">
                  <c:v>23.371407397953995</c:v>
                </c:pt>
                <c:pt idx="349">
                  <c:v>23.448525512321055</c:v>
                </c:pt>
                <c:pt idx="350">
                  <c:v>23.680424001096814</c:v>
                </c:pt>
                <c:pt idx="351">
                  <c:v>23.791721255578977</c:v>
                </c:pt>
                <c:pt idx="352">
                  <c:v>24.014332586484695</c:v>
                </c:pt>
                <c:pt idx="353">
                  <c:v>24.250454241964135</c:v>
                </c:pt>
                <c:pt idx="354">
                  <c:v>24.394441315349805</c:v>
                </c:pt>
                <c:pt idx="355">
                  <c:v>24.630235878978041</c:v>
                </c:pt>
                <c:pt idx="356">
                  <c:v>24.623811013081887</c:v>
                </c:pt>
                <c:pt idx="357">
                  <c:v>24.85252954733097</c:v>
                </c:pt>
                <c:pt idx="358">
                  <c:v>24.97712915150489</c:v>
                </c:pt>
                <c:pt idx="359">
                  <c:v>25.21743510910991</c:v>
                </c:pt>
                <c:pt idx="360">
                  <c:v>25.420782523646597</c:v>
                </c:pt>
                <c:pt idx="361">
                  <c:v>25.537933126688849</c:v>
                </c:pt>
                <c:pt idx="362">
                  <c:v>25.799943195064586</c:v>
                </c:pt>
                <c:pt idx="363">
                  <c:v>25.870019747697782</c:v>
                </c:pt>
                <c:pt idx="364">
                  <c:v>26.163711223424773</c:v>
                </c:pt>
                <c:pt idx="365">
                  <c:v>26.264215595099483</c:v>
                </c:pt>
                <c:pt idx="366">
                  <c:v>26.398271314010746</c:v>
                </c:pt>
                <c:pt idx="367">
                  <c:v>26.484687883987128</c:v>
                </c:pt>
                <c:pt idx="368">
                  <c:v>26.714661779911697</c:v>
                </c:pt>
                <c:pt idx="369">
                  <c:v>27.008747533915702</c:v>
                </c:pt>
                <c:pt idx="370">
                  <c:v>27.126907120900256</c:v>
                </c:pt>
                <c:pt idx="371">
                  <c:v>27.463138373660613</c:v>
                </c:pt>
                <c:pt idx="372">
                  <c:v>27.491406832863213</c:v>
                </c:pt>
                <c:pt idx="373">
                  <c:v>27.709241341395202</c:v>
                </c:pt>
                <c:pt idx="374">
                  <c:v>27.786700628676734</c:v>
                </c:pt>
                <c:pt idx="375">
                  <c:v>28.053217795146704</c:v>
                </c:pt>
                <c:pt idx="376">
                  <c:v>28.21067651714845</c:v>
                </c:pt>
                <c:pt idx="377">
                  <c:v>28.264203017152909</c:v>
                </c:pt>
                <c:pt idx="378">
                  <c:v>28.621364291910051</c:v>
                </c:pt>
                <c:pt idx="379">
                  <c:v>28.744719187884677</c:v>
                </c:pt>
                <c:pt idx="380">
                  <c:v>29.088295128748072</c:v>
                </c:pt>
                <c:pt idx="381">
                  <c:v>29.14657122024299</c:v>
                </c:pt>
                <c:pt idx="382">
                  <c:v>29.40619219691521</c:v>
                </c:pt>
                <c:pt idx="383">
                  <c:v>29.659468821659594</c:v>
                </c:pt>
                <c:pt idx="384">
                  <c:v>29.783174071357067</c:v>
                </c:pt>
                <c:pt idx="385">
                  <c:v>30.071967284414367</c:v>
                </c:pt>
                <c:pt idx="386">
                  <c:v>30.063694036675567</c:v>
                </c:pt>
                <c:pt idx="387">
                  <c:v>30.157915430621937</c:v>
                </c:pt>
                <c:pt idx="388">
                  <c:v>30.24550806957674</c:v>
                </c:pt>
                <c:pt idx="389">
                  <c:v>30.481455427397677</c:v>
                </c:pt>
                <c:pt idx="390">
                  <c:v>30.710655225121922</c:v>
                </c:pt>
                <c:pt idx="391">
                  <c:v>30.842870932029616</c:v>
                </c:pt>
                <c:pt idx="392">
                  <c:v>31.140748866434702</c:v>
                </c:pt>
                <c:pt idx="393">
                  <c:v>31.147037187203352</c:v>
                </c:pt>
                <c:pt idx="394">
                  <c:v>31.434549840775819</c:v>
                </c:pt>
                <c:pt idx="395">
                  <c:v>31.427128878238879</c:v>
                </c:pt>
                <c:pt idx="396">
                  <c:v>31.570628504514627</c:v>
                </c:pt>
                <c:pt idx="397">
                  <c:v>31.507004360911598</c:v>
                </c:pt>
                <c:pt idx="398">
                  <c:v>31.601398484148067</c:v>
                </c:pt>
                <c:pt idx="399">
                  <c:v>31.793010339389738</c:v>
                </c:pt>
                <c:pt idx="400">
                  <c:v>31.8403254404354</c:v>
                </c:pt>
                <c:pt idx="401">
                  <c:v>32.026831470601479</c:v>
                </c:pt>
                <c:pt idx="402">
                  <c:v>31.993340862917588</c:v>
                </c:pt>
                <c:pt idx="403">
                  <c:v>32.26431620424534</c:v>
                </c:pt>
                <c:pt idx="404">
                  <c:v>32.291208091069365</c:v>
                </c:pt>
                <c:pt idx="405">
                  <c:v>32.45681048148262</c:v>
                </c:pt>
                <c:pt idx="406">
                  <c:v>32.627396810672451</c:v>
                </c:pt>
                <c:pt idx="407">
                  <c:v>32.533645933493418</c:v>
                </c:pt>
                <c:pt idx="408">
                  <c:v>32.655162932863043</c:v>
                </c:pt>
                <c:pt idx="409">
                  <c:v>32.670614766765844</c:v>
                </c:pt>
                <c:pt idx="410">
                  <c:v>32.907744464147974</c:v>
                </c:pt>
                <c:pt idx="411">
                  <c:v>32.922689103217351</c:v>
                </c:pt>
                <c:pt idx="412">
                  <c:v>33.117543657412924</c:v>
                </c:pt>
                <c:pt idx="413">
                  <c:v>33.312474610524824</c:v>
                </c:pt>
                <c:pt idx="414">
                  <c:v>33.298886591416398</c:v>
                </c:pt>
                <c:pt idx="415">
                  <c:v>33.571130638250814</c:v>
                </c:pt>
                <c:pt idx="416">
                  <c:v>33.479390980270111</c:v>
                </c:pt>
                <c:pt idx="417">
                  <c:v>33.605144072515145</c:v>
                </c:pt>
                <c:pt idx="418">
                  <c:v>33.496009530441704</c:v>
                </c:pt>
                <c:pt idx="419">
                  <c:v>33.690412434951398</c:v>
                </c:pt>
                <c:pt idx="420">
                  <c:v>33.818996376789997</c:v>
                </c:pt>
                <c:pt idx="421">
                  <c:v>33.816223477260124</c:v>
                </c:pt>
                <c:pt idx="422">
                  <c:v>33.968892530122815</c:v>
                </c:pt>
                <c:pt idx="423">
                  <c:v>33.929090855317604</c:v>
                </c:pt>
                <c:pt idx="424">
                  <c:v>34.077429126942604</c:v>
                </c:pt>
                <c:pt idx="425">
                  <c:v>34.001068719663827</c:v>
                </c:pt>
                <c:pt idx="426">
                  <c:v>34.109948518885105</c:v>
                </c:pt>
                <c:pt idx="427">
                  <c:v>34.073140237724203</c:v>
                </c:pt>
                <c:pt idx="428">
                  <c:v>33.959335005723581</c:v>
                </c:pt>
                <c:pt idx="429">
                  <c:v>34.150819893937509</c:v>
                </c:pt>
                <c:pt idx="430">
                  <c:v>34.09427654292616</c:v>
                </c:pt>
                <c:pt idx="431">
                  <c:v>34.278649945984796</c:v>
                </c:pt>
                <c:pt idx="432">
                  <c:v>34.235487673508096</c:v>
                </c:pt>
                <c:pt idx="433">
                  <c:v>34.35430352459985</c:v>
                </c:pt>
                <c:pt idx="434">
                  <c:v>34.316097143811682</c:v>
                </c:pt>
                <c:pt idx="435">
                  <c:v>34.40184342741491</c:v>
                </c:pt>
                <c:pt idx="436">
                  <c:v>34.526933554038187</c:v>
                </c:pt>
                <c:pt idx="437">
                  <c:v>34.424848005279102</c:v>
                </c:pt>
                <c:pt idx="438">
                  <c:v>34.438873824037977</c:v>
                </c:pt>
                <c:pt idx="439">
                  <c:v>34.3843721339152</c:v>
                </c:pt>
                <c:pt idx="440">
                  <c:v>34.48831185516427</c:v>
                </c:pt>
                <c:pt idx="441">
                  <c:v>34.543445060321005</c:v>
                </c:pt>
                <c:pt idx="442">
                  <c:v>34.576044735264688</c:v>
                </c:pt>
                <c:pt idx="443">
                  <c:v>34.690091846717188</c:v>
                </c:pt>
                <c:pt idx="444">
                  <c:v>34.604035661700017</c:v>
                </c:pt>
                <c:pt idx="445">
                  <c:v>34.771358340198155</c:v>
                </c:pt>
                <c:pt idx="446">
                  <c:v>34.65995857609699</c:v>
                </c:pt>
                <c:pt idx="447">
                  <c:v>34.766311960369855</c:v>
                </c:pt>
                <c:pt idx="448">
                  <c:v>34.658417733704297</c:v>
                </c:pt>
                <c:pt idx="449">
                  <c:v>34.705703994313808</c:v>
                </c:pt>
                <c:pt idx="450">
                  <c:v>34.78887073554921</c:v>
                </c:pt>
                <c:pt idx="451">
                  <c:v>34.792049025662628</c:v>
                </c:pt>
                <c:pt idx="452">
                  <c:v>34.830568341498861</c:v>
                </c:pt>
                <c:pt idx="453">
                  <c:v>34.77393308325783</c:v>
                </c:pt>
                <c:pt idx="454">
                  <c:v>34.821191775896182</c:v>
                </c:pt>
                <c:pt idx="455">
                  <c:v>34.8303477399485</c:v>
                </c:pt>
                <c:pt idx="456">
                  <c:v>34.825145146021868</c:v>
                </c:pt>
                <c:pt idx="457">
                  <c:v>34.840579062739565</c:v>
                </c:pt>
                <c:pt idx="458">
                  <c:v>34.780695261488496</c:v>
                </c:pt>
                <c:pt idx="459">
                  <c:v>34.858458412917841</c:v>
                </c:pt>
                <c:pt idx="460">
                  <c:v>34.743145816454543</c:v>
                </c:pt>
                <c:pt idx="461">
                  <c:v>34.887403634262398</c:v>
                </c:pt>
                <c:pt idx="462">
                  <c:v>34.779527426323575</c:v>
                </c:pt>
                <c:pt idx="463">
                  <c:v>34.931368695637218</c:v>
                </c:pt>
                <c:pt idx="464">
                  <c:v>34.906127574121065</c:v>
                </c:pt>
                <c:pt idx="465">
                  <c:v>34.880727502654395</c:v>
                </c:pt>
                <c:pt idx="466">
                  <c:v>34.930678713871011</c:v>
                </c:pt>
                <c:pt idx="467">
                  <c:v>34.946493722975248</c:v>
                </c:pt>
                <c:pt idx="468">
                  <c:v>34.917702398530515</c:v>
                </c:pt>
                <c:pt idx="469">
                  <c:v>34.878086761140111</c:v>
                </c:pt>
                <c:pt idx="470">
                  <c:v>34.887521861440682</c:v>
                </c:pt>
                <c:pt idx="471">
                  <c:v>34.871344038854566</c:v>
                </c:pt>
                <c:pt idx="472">
                  <c:v>34.864016101792679</c:v>
                </c:pt>
                <c:pt idx="473">
                  <c:v>34.948604146971945</c:v>
                </c:pt>
                <c:pt idx="474">
                  <c:v>34.930081778482581</c:v>
                </c:pt>
                <c:pt idx="475">
                  <c:v>34.997277764827878</c:v>
                </c:pt>
                <c:pt idx="476">
                  <c:v>34.918680261645932</c:v>
                </c:pt>
                <c:pt idx="477">
                  <c:v>35.050895266254841</c:v>
                </c:pt>
                <c:pt idx="478">
                  <c:v>34.920899713406733</c:v>
                </c:pt>
                <c:pt idx="479">
                  <c:v>34.915347608843078</c:v>
                </c:pt>
                <c:pt idx="480">
                  <c:v>35.003972946995546</c:v>
                </c:pt>
                <c:pt idx="481">
                  <c:v>35.022220910408024</c:v>
                </c:pt>
                <c:pt idx="482">
                  <c:v>35.097231475037319</c:v>
                </c:pt>
                <c:pt idx="483">
                  <c:v>35.049587046200209</c:v>
                </c:pt>
                <c:pt idx="484">
                  <c:v>35.003022919486384</c:v>
                </c:pt>
                <c:pt idx="485">
                  <c:v>35.034421722916747</c:v>
                </c:pt>
                <c:pt idx="486">
                  <c:v>35.110367845639402</c:v>
                </c:pt>
                <c:pt idx="487">
                  <c:v>35.153470633897413</c:v>
                </c:pt>
                <c:pt idx="488">
                  <c:v>35.086930982588171</c:v>
                </c:pt>
                <c:pt idx="489">
                  <c:v>35.026954117901639</c:v>
                </c:pt>
                <c:pt idx="490">
                  <c:v>35.062256161785783</c:v>
                </c:pt>
                <c:pt idx="491">
                  <c:v>35.183090263208193</c:v>
                </c:pt>
                <c:pt idx="492">
                  <c:v>35.028267289092383</c:v>
                </c:pt>
                <c:pt idx="493">
                  <c:v>35.113804447188535</c:v>
                </c:pt>
                <c:pt idx="494">
                  <c:v>35.113780842243806</c:v>
                </c:pt>
                <c:pt idx="495">
                  <c:v>35.162477456127661</c:v>
                </c:pt>
                <c:pt idx="496">
                  <c:v>35.185366870905291</c:v>
                </c:pt>
                <c:pt idx="497">
                  <c:v>35.209108319225678</c:v>
                </c:pt>
                <c:pt idx="498">
                  <c:v>35.108901786290566</c:v>
                </c:pt>
                <c:pt idx="499">
                  <c:v>35.166457426063893</c:v>
                </c:pt>
                <c:pt idx="500">
                  <c:v>35.13714599711632</c:v>
                </c:pt>
                <c:pt idx="501">
                  <c:v>35.176580995005644</c:v>
                </c:pt>
                <c:pt idx="502">
                  <c:v>35.156581743507388</c:v>
                </c:pt>
                <c:pt idx="503">
                  <c:v>35.154183975519182</c:v>
                </c:pt>
                <c:pt idx="504">
                  <c:v>35.149558257001829</c:v>
                </c:pt>
                <c:pt idx="505">
                  <c:v>35.256186713820249</c:v>
                </c:pt>
                <c:pt idx="506">
                  <c:v>35.236703139591832</c:v>
                </c:pt>
                <c:pt idx="507">
                  <c:v>35.263741357268188</c:v>
                </c:pt>
                <c:pt idx="508">
                  <c:v>35.157415906628245</c:v>
                </c:pt>
                <c:pt idx="509">
                  <c:v>35.261431565203821</c:v>
                </c:pt>
                <c:pt idx="510">
                  <c:v>35.259185150494616</c:v>
                </c:pt>
                <c:pt idx="511">
                  <c:v>35.202960456851855</c:v>
                </c:pt>
                <c:pt idx="512">
                  <c:v>35.295922015336416</c:v>
                </c:pt>
                <c:pt idx="513">
                  <c:v>35.288936723240184</c:v>
                </c:pt>
                <c:pt idx="514">
                  <c:v>35.196940202318508</c:v>
                </c:pt>
                <c:pt idx="515">
                  <c:v>35.22577554929282</c:v>
                </c:pt>
                <c:pt idx="516">
                  <c:v>35.247766323559432</c:v>
                </c:pt>
                <c:pt idx="517">
                  <c:v>35.400561551880209</c:v>
                </c:pt>
                <c:pt idx="518">
                  <c:v>35.282446432952014</c:v>
                </c:pt>
                <c:pt idx="519">
                  <c:v>35.33010482657631</c:v>
                </c:pt>
                <c:pt idx="520">
                  <c:v>35.251586420889616</c:v>
                </c:pt>
                <c:pt idx="521">
                  <c:v>35.387879621074362</c:v>
                </c:pt>
                <c:pt idx="522">
                  <c:v>35.310615689087733</c:v>
                </c:pt>
                <c:pt idx="523">
                  <c:v>35.359230406263876</c:v>
                </c:pt>
                <c:pt idx="524">
                  <c:v>35.341646949973523</c:v>
                </c:pt>
                <c:pt idx="525">
                  <c:v>35.404414748778208</c:v>
                </c:pt>
                <c:pt idx="526">
                  <c:v>35.362437423907338</c:v>
                </c:pt>
                <c:pt idx="527">
                  <c:v>35.332554249155741</c:v>
                </c:pt>
                <c:pt idx="528">
                  <c:v>35.451551747613081</c:v>
                </c:pt>
                <c:pt idx="529">
                  <c:v>35.433072973695253</c:v>
                </c:pt>
                <c:pt idx="530">
                  <c:v>35.32478412290498</c:v>
                </c:pt>
                <c:pt idx="531">
                  <c:v>35.444656802127909</c:v>
                </c:pt>
                <c:pt idx="532">
                  <c:v>35.439822787188987</c:v>
                </c:pt>
                <c:pt idx="533">
                  <c:v>35.369435052896733</c:v>
                </c:pt>
                <c:pt idx="534">
                  <c:v>35.405552961060394</c:v>
                </c:pt>
                <c:pt idx="535">
                  <c:v>35.471424382367431</c:v>
                </c:pt>
                <c:pt idx="536">
                  <c:v>35.40600175516348</c:v>
                </c:pt>
                <c:pt idx="537">
                  <c:v>35.443064430187952</c:v>
                </c:pt>
                <c:pt idx="538">
                  <c:v>35.340086440718295</c:v>
                </c:pt>
                <c:pt idx="539">
                  <c:v>35.475751188581484</c:v>
                </c:pt>
                <c:pt idx="540">
                  <c:v>35.450563553520062</c:v>
                </c:pt>
                <c:pt idx="541">
                  <c:v>35.440363813936564</c:v>
                </c:pt>
                <c:pt idx="542">
                  <c:v>35.525398293399618</c:v>
                </c:pt>
                <c:pt idx="543">
                  <c:v>35.450432433214928</c:v>
                </c:pt>
                <c:pt idx="544">
                  <c:v>35.478975340146256</c:v>
                </c:pt>
                <c:pt idx="545">
                  <c:v>35.543648827867898</c:v>
                </c:pt>
                <c:pt idx="546">
                  <c:v>35.45909773112038</c:v>
                </c:pt>
                <c:pt idx="547">
                  <c:v>35.569778631680968</c:v>
                </c:pt>
                <c:pt idx="548">
                  <c:v>35.401329570475042</c:v>
                </c:pt>
                <c:pt idx="549">
                  <c:v>35.545615427391461</c:v>
                </c:pt>
                <c:pt idx="550">
                  <c:v>35.509020958237834</c:v>
                </c:pt>
                <c:pt idx="551">
                  <c:v>35.591418919550627</c:v>
                </c:pt>
                <c:pt idx="552">
                  <c:v>35.4549116537247</c:v>
                </c:pt>
                <c:pt idx="553">
                  <c:v>35.516454531716448</c:v>
                </c:pt>
                <c:pt idx="554">
                  <c:v>35.548955743013089</c:v>
                </c:pt>
                <c:pt idx="555">
                  <c:v>35.573497286929189</c:v>
                </c:pt>
                <c:pt idx="556">
                  <c:v>35.567412563325163</c:v>
                </c:pt>
                <c:pt idx="557">
                  <c:v>35.509692792890412</c:v>
                </c:pt>
                <c:pt idx="558">
                  <c:v>35.543814538885663</c:v>
                </c:pt>
                <c:pt idx="559">
                  <c:v>35.56183605434223</c:v>
                </c:pt>
                <c:pt idx="560">
                  <c:v>35.5788796510898</c:v>
                </c:pt>
                <c:pt idx="561">
                  <c:v>35.588334562922547</c:v>
                </c:pt>
                <c:pt idx="562">
                  <c:v>35.563968847007693</c:v>
                </c:pt>
                <c:pt idx="563">
                  <c:v>35.624471444125476</c:v>
                </c:pt>
                <c:pt idx="564">
                  <c:v>35.600944722425353</c:v>
                </c:pt>
                <c:pt idx="565">
                  <c:v>35.637124169876394</c:v>
                </c:pt>
                <c:pt idx="566">
                  <c:v>35.609386581114812</c:v>
                </c:pt>
                <c:pt idx="567">
                  <c:v>35.656462029640096</c:v>
                </c:pt>
                <c:pt idx="568">
                  <c:v>35.610499329711104</c:v>
                </c:pt>
                <c:pt idx="569">
                  <c:v>35.594140404894425</c:v>
                </c:pt>
                <c:pt idx="570">
                  <c:v>35.628845720100578</c:v>
                </c:pt>
                <c:pt idx="571">
                  <c:v>35.666578857847355</c:v>
                </c:pt>
                <c:pt idx="572">
                  <c:v>35.632255274169637</c:v>
                </c:pt>
                <c:pt idx="573">
                  <c:v>35.7023962026879</c:v>
                </c:pt>
                <c:pt idx="574">
                  <c:v>35.686661329572473</c:v>
                </c:pt>
                <c:pt idx="575">
                  <c:v>35.616885080794674</c:v>
                </c:pt>
                <c:pt idx="576">
                  <c:v>35.714899459609676</c:v>
                </c:pt>
                <c:pt idx="577">
                  <c:v>35.670189964094739</c:v>
                </c:pt>
                <c:pt idx="578">
                  <c:v>35.684777143714598</c:v>
                </c:pt>
                <c:pt idx="579">
                  <c:v>35.679403572047761</c:v>
                </c:pt>
                <c:pt idx="580">
                  <c:v>35.709403326952867</c:v>
                </c:pt>
                <c:pt idx="581">
                  <c:v>35.743918547336172</c:v>
                </c:pt>
                <c:pt idx="582">
                  <c:v>35.677226719217749</c:v>
                </c:pt>
                <c:pt idx="583">
                  <c:v>35.685125143194909</c:v>
                </c:pt>
                <c:pt idx="584">
                  <c:v>35.728589826228216</c:v>
                </c:pt>
                <c:pt idx="585">
                  <c:v>35.760677814620152</c:v>
                </c:pt>
                <c:pt idx="586">
                  <c:v>35.723978106205621</c:v>
                </c:pt>
                <c:pt idx="587">
                  <c:v>35.740730692237847</c:v>
                </c:pt>
                <c:pt idx="588">
                  <c:v>35.638101088348591</c:v>
                </c:pt>
                <c:pt idx="589">
                  <c:v>35.826381101990052</c:v>
                </c:pt>
                <c:pt idx="590">
                  <c:v>35.709813503198745</c:v>
                </c:pt>
                <c:pt idx="591">
                  <c:v>35.793236818008552</c:v>
                </c:pt>
                <c:pt idx="592">
                  <c:v>35.716736178047519</c:v>
                </c:pt>
                <c:pt idx="593">
                  <c:v>35.795948952896651</c:v>
                </c:pt>
                <c:pt idx="594">
                  <c:v>35.756833577851076</c:v>
                </c:pt>
                <c:pt idx="595">
                  <c:v>35.821211920564444</c:v>
                </c:pt>
                <c:pt idx="596">
                  <c:v>35.74809022188046</c:v>
                </c:pt>
                <c:pt idx="597">
                  <c:v>35.826605405869969</c:v>
                </c:pt>
                <c:pt idx="598">
                  <c:v>35.771698270123053</c:v>
                </c:pt>
                <c:pt idx="599">
                  <c:v>35.819069528572193</c:v>
                </c:pt>
                <c:pt idx="600">
                  <c:v>35.827506992740069</c:v>
                </c:pt>
                <c:pt idx="601">
                  <c:v>35.789586649515968</c:v>
                </c:pt>
                <c:pt idx="602">
                  <c:v>35.855043623192437</c:v>
                </c:pt>
                <c:pt idx="603">
                  <c:v>35.823384011565757</c:v>
                </c:pt>
                <c:pt idx="604">
                  <c:v>35.850280982540404</c:v>
                </c:pt>
                <c:pt idx="605">
                  <c:v>35.853134627960841</c:v>
                </c:pt>
                <c:pt idx="606">
                  <c:v>35.817553351825673</c:v>
                </c:pt>
                <c:pt idx="607">
                  <c:v>35.871372995718893</c:v>
                </c:pt>
                <c:pt idx="608">
                  <c:v>35.865216232000186</c:v>
                </c:pt>
                <c:pt idx="609">
                  <c:v>35.820018095985496</c:v>
                </c:pt>
                <c:pt idx="610">
                  <c:v>35.823608403031223</c:v>
                </c:pt>
                <c:pt idx="611">
                  <c:v>35.880117595775189</c:v>
                </c:pt>
                <c:pt idx="612">
                  <c:v>35.792142788809215</c:v>
                </c:pt>
                <c:pt idx="613">
                  <c:v>35.865640683946168</c:v>
                </c:pt>
                <c:pt idx="614">
                  <c:v>35.848338302664054</c:v>
                </c:pt>
                <c:pt idx="615">
                  <c:v>35.847432435715028</c:v>
                </c:pt>
                <c:pt idx="616">
                  <c:v>35.860901737261543</c:v>
                </c:pt>
                <c:pt idx="617">
                  <c:v>35.8581576018831</c:v>
                </c:pt>
                <c:pt idx="618">
                  <c:v>35.878147868635452</c:v>
                </c:pt>
                <c:pt idx="619">
                  <c:v>35.861257168731321</c:v>
                </c:pt>
                <c:pt idx="620">
                  <c:v>35.914628052007501</c:v>
                </c:pt>
                <c:pt idx="621">
                  <c:v>35.928885162754042</c:v>
                </c:pt>
                <c:pt idx="622">
                  <c:v>35.889462606028268</c:v>
                </c:pt>
                <c:pt idx="623">
                  <c:v>35.937069096205121</c:v>
                </c:pt>
                <c:pt idx="624">
                  <c:v>35.849286493389108</c:v>
                </c:pt>
                <c:pt idx="625">
                  <c:v>35.932726245013342</c:v>
                </c:pt>
                <c:pt idx="626">
                  <c:v>35.963501809168129</c:v>
                </c:pt>
                <c:pt idx="627">
                  <c:v>35.952501841234742</c:v>
                </c:pt>
                <c:pt idx="628">
                  <c:v>35.899314831733157</c:v>
                </c:pt>
                <c:pt idx="629">
                  <c:v>35.898624406439403</c:v>
                </c:pt>
                <c:pt idx="630">
                  <c:v>35.951723155788351</c:v>
                </c:pt>
                <c:pt idx="631">
                  <c:v>35.881435929868239</c:v>
                </c:pt>
                <c:pt idx="632">
                  <c:v>35.974643010741183</c:v>
                </c:pt>
                <c:pt idx="633">
                  <c:v>35.981929471968101</c:v>
                </c:pt>
                <c:pt idx="634">
                  <c:v>35.950263885998659</c:v>
                </c:pt>
                <c:pt idx="635">
                  <c:v>35.968264790821571</c:v>
                </c:pt>
                <c:pt idx="636">
                  <c:v>35.947334535704023</c:v>
                </c:pt>
                <c:pt idx="637">
                  <c:v>35.990111624114569</c:v>
                </c:pt>
                <c:pt idx="638">
                  <c:v>36.021319193334584</c:v>
                </c:pt>
                <c:pt idx="639">
                  <c:v>36.055728278551719</c:v>
                </c:pt>
                <c:pt idx="640">
                  <c:v>35.990931128139117</c:v>
                </c:pt>
                <c:pt idx="641">
                  <c:v>36.029819366398343</c:v>
                </c:pt>
                <c:pt idx="642">
                  <c:v>36.020170004688566</c:v>
                </c:pt>
                <c:pt idx="643">
                  <c:v>36.038773027972276</c:v>
                </c:pt>
                <c:pt idx="644">
                  <c:v>36.046958667453396</c:v>
                </c:pt>
                <c:pt idx="645">
                  <c:v>36.06096757822332</c:v>
                </c:pt>
                <c:pt idx="646">
                  <c:v>36.071954604921046</c:v>
                </c:pt>
                <c:pt idx="647">
                  <c:v>36.023046095613644</c:v>
                </c:pt>
                <c:pt idx="648">
                  <c:v>36.071988217081127</c:v>
                </c:pt>
                <c:pt idx="649">
                  <c:v>36.10421124696181</c:v>
                </c:pt>
                <c:pt idx="650">
                  <c:v>36.090745008735837</c:v>
                </c:pt>
                <c:pt idx="651">
                  <c:v>36.055868502606778</c:v>
                </c:pt>
                <c:pt idx="652">
                  <c:v>36.098224487009745</c:v>
                </c:pt>
                <c:pt idx="653">
                  <c:v>36.100249604121181</c:v>
                </c:pt>
                <c:pt idx="654">
                  <c:v>36.052771733008122</c:v>
                </c:pt>
                <c:pt idx="655">
                  <c:v>36.112290568501493</c:v>
                </c:pt>
                <c:pt idx="656">
                  <c:v>36.139792811946641</c:v>
                </c:pt>
                <c:pt idx="657">
                  <c:v>36.172062319657378</c:v>
                </c:pt>
                <c:pt idx="658">
                  <c:v>36.135804360620277</c:v>
                </c:pt>
                <c:pt idx="659">
                  <c:v>36.119802788368446</c:v>
                </c:pt>
                <c:pt idx="660">
                  <c:v>36.109963604379082</c:v>
                </c:pt>
                <c:pt idx="661">
                  <c:v>36.116169473635459</c:v>
                </c:pt>
                <c:pt idx="662">
                  <c:v>36.148471270579712</c:v>
                </c:pt>
                <c:pt idx="663">
                  <c:v>36.143697489152821</c:v>
                </c:pt>
                <c:pt idx="664">
                  <c:v>36.122452050965848</c:v>
                </c:pt>
                <c:pt idx="665">
                  <c:v>36.186602255869886</c:v>
                </c:pt>
                <c:pt idx="666">
                  <c:v>36.182088106777265</c:v>
                </c:pt>
                <c:pt idx="667">
                  <c:v>36.141729707793118</c:v>
                </c:pt>
                <c:pt idx="668">
                  <c:v>36.179795964458414</c:v>
                </c:pt>
                <c:pt idx="669">
                  <c:v>36.180278097842837</c:v>
                </c:pt>
                <c:pt idx="670">
                  <c:v>36.198950319452408</c:v>
                </c:pt>
                <c:pt idx="671">
                  <c:v>36.21823698344182</c:v>
                </c:pt>
                <c:pt idx="672">
                  <c:v>36.239304833517501</c:v>
                </c:pt>
                <c:pt idx="673">
                  <c:v>36.199709529507047</c:v>
                </c:pt>
                <c:pt idx="674">
                  <c:v>36.17854175986772</c:v>
                </c:pt>
                <c:pt idx="675">
                  <c:v>36.20059927039329</c:v>
                </c:pt>
                <c:pt idx="676">
                  <c:v>36.187139469280353</c:v>
                </c:pt>
                <c:pt idx="677">
                  <c:v>36.234750600414834</c:v>
                </c:pt>
                <c:pt idx="678">
                  <c:v>36.21626616194667</c:v>
                </c:pt>
                <c:pt idx="679">
                  <c:v>36.212033757707871</c:v>
                </c:pt>
                <c:pt idx="680">
                  <c:v>36.225350731973471</c:v>
                </c:pt>
                <c:pt idx="681">
                  <c:v>36.287696276418899</c:v>
                </c:pt>
                <c:pt idx="682">
                  <c:v>36.2420869297585</c:v>
                </c:pt>
                <c:pt idx="683">
                  <c:v>36.281716485217167</c:v>
                </c:pt>
                <c:pt idx="684">
                  <c:v>36.230166907036349</c:v>
                </c:pt>
                <c:pt idx="685">
                  <c:v>36.25045233769832</c:v>
                </c:pt>
                <c:pt idx="686">
                  <c:v>36.222402696813781</c:v>
                </c:pt>
                <c:pt idx="687">
                  <c:v>36.269902670704887</c:v>
                </c:pt>
                <c:pt idx="688">
                  <c:v>36.241161443407236</c:v>
                </c:pt>
                <c:pt idx="689">
                  <c:v>36.303963857285403</c:v>
                </c:pt>
                <c:pt idx="690">
                  <c:v>36.355627607104786</c:v>
                </c:pt>
                <c:pt idx="691">
                  <c:v>36.281064990907915</c:v>
                </c:pt>
                <c:pt idx="692">
                  <c:v>36.326413281895185</c:v>
                </c:pt>
                <c:pt idx="693">
                  <c:v>36.342865139839539</c:v>
                </c:pt>
                <c:pt idx="694">
                  <c:v>36.291685831731854</c:v>
                </c:pt>
                <c:pt idx="695">
                  <c:v>36.401571854366694</c:v>
                </c:pt>
                <c:pt idx="696">
                  <c:v>36.351657876755986</c:v>
                </c:pt>
                <c:pt idx="697">
                  <c:v>36.318325912214014</c:v>
                </c:pt>
                <c:pt idx="698">
                  <c:v>36.354741440948622</c:v>
                </c:pt>
                <c:pt idx="699">
                  <c:v>36.333882083332334</c:v>
                </c:pt>
                <c:pt idx="700">
                  <c:v>36.300223546327445</c:v>
                </c:pt>
                <c:pt idx="701">
                  <c:v>36.40912482458684</c:v>
                </c:pt>
                <c:pt idx="702">
                  <c:v>36.341579134150258</c:v>
                </c:pt>
                <c:pt idx="703">
                  <c:v>36.413671190213186</c:v>
                </c:pt>
                <c:pt idx="704">
                  <c:v>36.421177831219914</c:v>
                </c:pt>
                <c:pt idx="705">
                  <c:v>36.398759874178452</c:v>
                </c:pt>
                <c:pt idx="706">
                  <c:v>36.393136044354321</c:v>
                </c:pt>
                <c:pt idx="707">
                  <c:v>36.377673018530217</c:v>
                </c:pt>
                <c:pt idx="708">
                  <c:v>36.46709794880676</c:v>
                </c:pt>
                <c:pt idx="709">
                  <c:v>36.377189897366229</c:v>
                </c:pt>
                <c:pt idx="710">
                  <c:v>36.467456253570433</c:v>
                </c:pt>
                <c:pt idx="711">
                  <c:v>36.439842054444227</c:v>
                </c:pt>
                <c:pt idx="712">
                  <c:v>36.462135058222188</c:v>
                </c:pt>
                <c:pt idx="713">
                  <c:v>36.386189723661801</c:v>
                </c:pt>
                <c:pt idx="714">
                  <c:v>36.471446843438983</c:v>
                </c:pt>
                <c:pt idx="715">
                  <c:v>36.347929241404024</c:v>
                </c:pt>
                <c:pt idx="716">
                  <c:v>36.483978146124535</c:v>
                </c:pt>
                <c:pt idx="717">
                  <c:v>36.470033652554683</c:v>
                </c:pt>
                <c:pt idx="718">
                  <c:v>36.416087853382599</c:v>
                </c:pt>
                <c:pt idx="719">
                  <c:v>36.412564371095108</c:v>
                </c:pt>
                <c:pt idx="720">
                  <c:v>36.507194080925956</c:v>
                </c:pt>
                <c:pt idx="721">
                  <c:v>36.511835031155172</c:v>
                </c:pt>
                <c:pt idx="722">
                  <c:v>36.455777818224639</c:v>
                </c:pt>
                <c:pt idx="723">
                  <c:v>36.532261572299142</c:v>
                </c:pt>
                <c:pt idx="724">
                  <c:v>36.44461608322829</c:v>
                </c:pt>
                <c:pt idx="725">
                  <c:v>36.45494230365118</c:v>
                </c:pt>
                <c:pt idx="726">
                  <c:v>36.497238657154703</c:v>
                </c:pt>
                <c:pt idx="727">
                  <c:v>36.51967149679669</c:v>
                </c:pt>
                <c:pt idx="728">
                  <c:v>36.471625506122344</c:v>
                </c:pt>
                <c:pt idx="729">
                  <c:v>36.535951394490546</c:v>
                </c:pt>
                <c:pt idx="730">
                  <c:v>36.474345723873078</c:v>
                </c:pt>
                <c:pt idx="731">
                  <c:v>36.549241997883556</c:v>
                </c:pt>
                <c:pt idx="732">
                  <c:v>36.492145770294336</c:v>
                </c:pt>
                <c:pt idx="733">
                  <c:v>36.517502858702073</c:v>
                </c:pt>
                <c:pt idx="734">
                  <c:v>36.509796744907057</c:v>
                </c:pt>
                <c:pt idx="735">
                  <c:v>36.448926866314736</c:v>
                </c:pt>
                <c:pt idx="736">
                  <c:v>36.5187050810394</c:v>
                </c:pt>
                <c:pt idx="737">
                  <c:v>36.511481568105943</c:v>
                </c:pt>
                <c:pt idx="738">
                  <c:v>36.541762306073288</c:v>
                </c:pt>
                <c:pt idx="739">
                  <c:v>36.553894666659296</c:v>
                </c:pt>
                <c:pt idx="740">
                  <c:v>36.562981454225806</c:v>
                </c:pt>
                <c:pt idx="741">
                  <c:v>36.566394274993954</c:v>
                </c:pt>
                <c:pt idx="742">
                  <c:v>36.568384793462727</c:v>
                </c:pt>
                <c:pt idx="743">
                  <c:v>36.56781583786082</c:v>
                </c:pt>
                <c:pt idx="744">
                  <c:v>36.488145926750256</c:v>
                </c:pt>
                <c:pt idx="745">
                  <c:v>36.622308776856308</c:v>
                </c:pt>
                <c:pt idx="746">
                  <c:v>36.478227474839585</c:v>
                </c:pt>
                <c:pt idx="747">
                  <c:v>36.635100808696301</c:v>
                </c:pt>
                <c:pt idx="748">
                  <c:v>36.568983342431508</c:v>
                </c:pt>
                <c:pt idx="749">
                  <c:v>36.563936533426826</c:v>
                </c:pt>
                <c:pt idx="750">
                  <c:v>36.635395593100526</c:v>
                </c:pt>
                <c:pt idx="751">
                  <c:v>36.59189445330567</c:v>
                </c:pt>
                <c:pt idx="752">
                  <c:v>36.672888381616787</c:v>
                </c:pt>
                <c:pt idx="753">
                  <c:v>36.60237046113383</c:v>
                </c:pt>
                <c:pt idx="754">
                  <c:v>36.620593898939504</c:v>
                </c:pt>
                <c:pt idx="755">
                  <c:v>36.660514814215617</c:v>
                </c:pt>
                <c:pt idx="756">
                  <c:v>36.5978245283546</c:v>
                </c:pt>
                <c:pt idx="757">
                  <c:v>36.676882758777182</c:v>
                </c:pt>
                <c:pt idx="758">
                  <c:v>36.684257391530132</c:v>
                </c:pt>
                <c:pt idx="759">
                  <c:v>36.60075691671021</c:v>
                </c:pt>
                <c:pt idx="760">
                  <c:v>36.665727075306854</c:v>
                </c:pt>
                <c:pt idx="761">
                  <c:v>36.691324168805536</c:v>
                </c:pt>
                <c:pt idx="762">
                  <c:v>36.608803999976843</c:v>
                </c:pt>
                <c:pt idx="763">
                  <c:v>36.670692342962866</c:v>
                </c:pt>
                <c:pt idx="764">
                  <c:v>36.675580325644269</c:v>
                </c:pt>
                <c:pt idx="765">
                  <c:v>36.642559315878934</c:v>
                </c:pt>
                <c:pt idx="766">
                  <c:v>36.69457374018787</c:v>
                </c:pt>
                <c:pt idx="767">
                  <c:v>36.656098018945592</c:v>
                </c:pt>
                <c:pt idx="768">
                  <c:v>36.682716352124615</c:v>
                </c:pt>
                <c:pt idx="769">
                  <c:v>36.634186478635073</c:v>
                </c:pt>
                <c:pt idx="770">
                  <c:v>36.724866406169205</c:v>
                </c:pt>
                <c:pt idx="771">
                  <c:v>36.687612253023673</c:v>
                </c:pt>
                <c:pt idx="772">
                  <c:v>36.713099549142093</c:v>
                </c:pt>
                <c:pt idx="773">
                  <c:v>36.719502573718977</c:v>
                </c:pt>
                <c:pt idx="774">
                  <c:v>36.665438894455406</c:v>
                </c:pt>
                <c:pt idx="775">
                  <c:v>36.663924870375048</c:v>
                </c:pt>
                <c:pt idx="776">
                  <c:v>36.480128244058619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722-408C-8C78-961BBF6E4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963120"/>
        <c:axId val="863963664"/>
      </c:scatterChart>
      <c:valAx>
        <c:axId val="863970736"/>
        <c:scaling>
          <c:orientation val="minMax"/>
          <c:max val="19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Volume of the drop </a:t>
                </a:r>
                <a:r>
                  <a:rPr lang="en-US" sz="1800" b="0" i="1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V</a:t>
                </a:r>
                <a:r>
                  <a:rPr lang="en-US" sz="1800" b="0" i="1" u="none" strike="noStrike" baseline="-25000" dirty="0">
                    <a:solidFill>
                      <a:srgbClr val="000000"/>
                    </a:solidFill>
                    <a:latin typeface="Arial"/>
                    <a:cs typeface="Arial"/>
                  </a:rPr>
                  <a:t>drop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[</a:t>
                </a:r>
                <a:r>
                  <a:rPr lang="en-US" sz="1800" b="0" i="0" u="none" strike="noStrike" baseline="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μL</a:t>
                </a:r>
                <a:r>
                  <a:rPr lang="en-US" sz="1800" b="0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  <a:endParaRPr lang="en-US" sz="1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34619353077784148"/>
              <c:y val="0.941088853697127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71824"/>
        <c:crosses val="autoZero"/>
        <c:crossBetween val="midCat"/>
        <c:majorUnit val="2"/>
        <c:minorUnit val="1"/>
      </c:valAx>
      <c:valAx>
        <c:axId val="863971824"/>
        <c:scaling>
          <c:orientation val="minMax"/>
          <c:max val="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b="0" i="0" u="none" strike="noStrike" baseline="0" dirty="0">
                    <a:solidFill>
                      <a:srgbClr val="0000FF"/>
                    </a:solidFill>
                    <a:latin typeface="Arial"/>
                    <a:cs typeface="Arial"/>
                  </a:rPr>
                  <a:t>Interfacial Tension </a:t>
                </a:r>
                <a:r>
                  <a:rPr lang="en-US" sz="1800" b="0" i="1" u="none" strike="noStrike" baseline="0" dirty="0">
                    <a:solidFill>
                      <a:srgbClr val="0000FF"/>
                    </a:solidFill>
                    <a:latin typeface="Arial"/>
                    <a:cs typeface="Arial"/>
                  </a:rPr>
                  <a:t>T</a:t>
                </a:r>
                <a:r>
                  <a:rPr lang="en-US" sz="1800" b="0" i="1" u="none" strike="noStrike" baseline="-25000" dirty="0">
                    <a:solidFill>
                      <a:srgbClr val="0000FF"/>
                    </a:solidFill>
                    <a:latin typeface="Arial"/>
                    <a:cs typeface="Arial"/>
                  </a:rPr>
                  <a:t>s</a:t>
                </a:r>
                <a:r>
                  <a:rPr lang="en-US" sz="1800" b="0" i="0" u="none" strike="noStrike" baseline="0" dirty="0">
                    <a:solidFill>
                      <a:srgbClr val="0000FF"/>
                    </a:solidFill>
                    <a:latin typeface="Arial"/>
                    <a:cs typeface="Arial"/>
                  </a:rPr>
                  <a:t> [mN/m]</a:t>
                </a:r>
              </a:p>
            </c:rich>
          </c:tx>
          <c:layout>
            <c:manualLayout>
              <c:xMode val="edge"/>
              <c:yMode val="edge"/>
              <c:x val="0"/>
              <c:y val="0.171081991616719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70736"/>
        <c:crosses val="autoZero"/>
        <c:crossBetween val="midCat"/>
        <c:majorUnit val="10"/>
        <c:minorUnit val="5"/>
      </c:valAx>
      <c:valAx>
        <c:axId val="86396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3963664"/>
        <c:crosses val="autoZero"/>
        <c:crossBetween val="midCat"/>
      </c:valAx>
      <c:valAx>
        <c:axId val="863963664"/>
        <c:scaling>
          <c:orientation val="minMax"/>
          <c:max val="40"/>
        </c:scaling>
        <c:delete val="0"/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meridional tension </a:t>
                </a:r>
                <a:r>
                  <a:rPr lang="en-US" sz="1800" b="0" i="1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</a:t>
                </a:r>
                <a:r>
                  <a:rPr lang="en-US" sz="1800" b="0" i="1" u="none" strike="noStrike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[mN/m]</a:t>
                </a:r>
              </a:p>
            </c:rich>
          </c:tx>
          <c:layout>
            <c:manualLayout>
              <c:xMode val="edge"/>
              <c:yMode val="edge"/>
              <c:x val="0.96323756700374763"/>
              <c:y val="9.1530536294903431E-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963120"/>
        <c:crosses val="max"/>
        <c:crossBetween val="midCat"/>
        <c:majorUnit val="10"/>
        <c:minorUnit val="5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118C-AA37-44F5-9E2D-81C8F6DEA8C3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4A68-005B-4E8D-A0E3-104B2CA57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F349-3B0B-4AFA-8AB9-5B69C0E15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A2FA-E33C-D14C-9C4B-8DED566354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1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4A68-005B-4E8D-A0E3-104B2CA57F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3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</a:t>
            </a:r>
            <a:r>
              <a:rPr lang="en-US" baseline="0" dirty="0"/>
              <a:t> dense triangular packing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F349-3B0B-4AFA-8AB9-5B69C0E15B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</a:t>
            </a:r>
            <a:r>
              <a:rPr lang="en-US" baseline="0" dirty="0"/>
              <a:t> dense triangular packing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F349-3B0B-4AFA-8AB9-5B69C0E15B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CTAB </a:t>
            </a:r>
            <a:r>
              <a:rPr lang="en-US" dirty="0" smtClean="0">
                <a:sym typeface="Wingdings" panose="05000000000000000000" pitchFamily="2" charset="2"/>
              </a:rPr>
              <a:t> 2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4A68-005B-4E8D-A0E3-104B2CA57F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5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good picture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4A68-005B-4E8D-A0E3-104B2CA57F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F349-3B0B-4AFA-8AB9-5B69C0E15B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6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F349-3B0B-4AFA-8AB9-5B69C0E15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2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9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8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6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5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5EB-66DF-442D-8749-87E23800684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7EB0-5383-4584-9549-4C035AFFB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37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15" y="1590253"/>
            <a:ext cx="9052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it-IT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Organo-bentonite Coated Interface: 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Interfacial 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Properties and Its Response under Cyclic Loading</a:t>
            </a:r>
            <a:r>
              <a:rPr lang="it-IT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917" y="230769"/>
            <a:ext cx="32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16th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6121" y="4274095"/>
            <a:ext cx="414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Marcelo 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Benitez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Liu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 Carlos Santamarina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387" r="9415" b="12392"/>
          <a:stretch/>
        </p:blipFill>
        <p:spPr>
          <a:xfrm>
            <a:off x="7797244" y="230769"/>
            <a:ext cx="1191528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0592" y="6219274"/>
            <a:ext cx="3795761" cy="4160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4488" indent="-344488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25700" algn="l"/>
              </a:tabLst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GeoEngineering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Laboratory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62" y="181188"/>
            <a:ext cx="2599949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DD13A90-58D9-4ED9-BA74-3277E6DA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64" y="1154042"/>
            <a:ext cx="4382241" cy="403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7.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Scanning Electro Microscopy SEM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images. (a) Dry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-bentonite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suspension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after evaporation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0.25 g/L, 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1x10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 (b) Dry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-bentonite suspension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experiencing eleven contraction and expansion cycles.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5" y="1154042"/>
            <a:ext cx="4382243" cy="40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9" name="TextBox 398"/>
          <p:cNvSpPr txBox="1"/>
          <p:nvPr/>
        </p:nvSpPr>
        <p:spPr>
          <a:xfrm>
            <a:off x="1734643" y="1419144"/>
            <a:ext cx="372000" cy="17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Water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75534" y="1694262"/>
            <a:ext cx="9315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3301254" y="1694262"/>
            <a:ext cx="93966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2507111" y="1694262"/>
            <a:ext cx="857667" cy="0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1753938" y="1673076"/>
            <a:ext cx="229363" cy="17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Oil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88632" y="1090739"/>
            <a:ext cx="857667" cy="8578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Connector 399"/>
          <p:cNvCxnSpPr/>
          <p:nvPr/>
        </p:nvCxnSpPr>
        <p:spPr>
          <a:xfrm flipV="1">
            <a:off x="3318632" y="986688"/>
            <a:ext cx="284577" cy="70757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2917466" y="1519648"/>
            <a:ext cx="383788" cy="17461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>
            <a:stCxn id="8" idx="4"/>
          </p:cNvCxnSpPr>
          <p:nvPr/>
        </p:nvCxnSpPr>
        <p:spPr>
          <a:xfrm flipH="1" flipV="1">
            <a:off x="2917466" y="1519648"/>
            <a:ext cx="1" cy="428908"/>
          </a:xfrm>
          <a:prstGeom prst="line">
            <a:avLst/>
          </a:prstGeom>
          <a:ln w="952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3525478" y="1394953"/>
            <a:ext cx="167658" cy="28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charset="0"/>
                <a:ea typeface="Arial" charset="0"/>
                <a:cs typeface="Arial" charset="0"/>
              </a:rPr>
              <a:t>θ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2727627" y="1433506"/>
            <a:ext cx="161154" cy="17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Arial" charset="0"/>
                <a:ea typeface="Arial" charset="0"/>
                <a:cs typeface="Arial" charset="0"/>
              </a:rPr>
              <a:t>θ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3078620" y="1490020"/>
            <a:ext cx="408484" cy="408484"/>
          </a:xfrm>
          <a:prstGeom prst="arc">
            <a:avLst>
              <a:gd name="adj1" fmla="val 1799054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Arc 404"/>
          <p:cNvSpPr/>
          <p:nvPr/>
        </p:nvSpPr>
        <p:spPr>
          <a:xfrm>
            <a:off x="2668263" y="1285777"/>
            <a:ext cx="408484" cy="408484"/>
          </a:xfrm>
          <a:prstGeom prst="arc">
            <a:avLst>
              <a:gd name="adj1" fmla="val 1635775"/>
              <a:gd name="adj2" fmla="val 46102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TextBox 405"/>
          <p:cNvSpPr txBox="1"/>
          <p:nvPr/>
        </p:nvSpPr>
        <p:spPr>
          <a:xfrm>
            <a:off x="2774790" y="1688322"/>
            <a:ext cx="161154" cy="17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09" name="TextBox 408"/>
          <p:cNvSpPr txBox="1"/>
          <p:nvPr/>
        </p:nvSpPr>
        <p:spPr>
          <a:xfrm>
            <a:off x="1217145" y="1044581"/>
            <a:ext cx="228452" cy="17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(a)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50582" y="3999962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45358" y="511874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Particles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1198" y="511425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Arrangement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8207" y="4089554"/>
            <a:ext cx="209029" cy="20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endParaRPr lang="en-US" sz="14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23430" y="3800476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56584" y="4412036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26951" y="4201204"/>
            <a:ext cx="119631" cy="11963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30827" y="4613720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83713" y="4402232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82277" y="4006102"/>
            <a:ext cx="122504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20648" y="3135156"/>
            <a:ext cx="267624" cy="20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(b)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64612" y="3798969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3555" y="3599020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59237" y="4207555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81623" y="4810462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30696" y="5011840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59162" y="4609933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85614" y="3808439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92001" y="4199514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04903" y="4613720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59037" y="4816137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28783" y="3407799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53149" y="3604532"/>
            <a:ext cx="119631" cy="1196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71417" y="4017867"/>
            <a:ext cx="387567" cy="254321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81946" y="318582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Interface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6142518"/>
            <a:ext cx="914400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-bentonite particles at the interface. (a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-particle at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water oil interface. (b)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Hexagonal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packing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-particles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interface.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c) Dry bentonite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particle with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Na-cations. (d)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Hydrophobic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bentonite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particle coated with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(e)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Hydrophilic bentonite particle coated with high amount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Slide Number Placeholder 1"/>
          <p:cNvSpPr txBox="1">
            <a:spLocks/>
          </p:cNvSpPr>
          <p:nvPr/>
        </p:nvSpPr>
        <p:spPr>
          <a:xfrm>
            <a:off x="7086600" y="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A6036-C061-4DEB-82CB-6F0BBCED75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6907063" y="1131888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834142" y="1618770"/>
            <a:ext cx="1002653" cy="112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rapezoid 224"/>
          <p:cNvSpPr/>
          <p:nvPr/>
        </p:nvSpPr>
        <p:spPr>
          <a:xfrm>
            <a:off x="5784997" y="1730820"/>
            <a:ext cx="1100943" cy="188322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rapezoid 225"/>
          <p:cNvSpPr/>
          <p:nvPr/>
        </p:nvSpPr>
        <p:spPr>
          <a:xfrm rot="10800000">
            <a:off x="5784997" y="1430150"/>
            <a:ext cx="1100943" cy="188618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 rot="10234820">
            <a:off x="5779905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6" name="Group 255"/>
          <p:cNvGrpSpPr>
            <a:grpSpLocks noChangeAspect="1"/>
          </p:cNvGrpSpPr>
          <p:nvPr/>
        </p:nvGrpSpPr>
        <p:grpSpPr>
          <a:xfrm rot="14221471">
            <a:off x="5715927" y="2716335"/>
            <a:ext cx="222786" cy="45719"/>
            <a:chOff x="4518507" y="3993501"/>
            <a:chExt cx="1531637" cy="314316"/>
          </a:xfrm>
        </p:grpSpPr>
        <p:sp>
          <p:nvSpPr>
            <p:cNvPr id="297" name="Oval 296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Oval 312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Oval 313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7" name="Straight Connector 316"/>
            <p:cNvCxnSpPr>
              <a:stCxn id="297" idx="4"/>
              <a:endCxn id="301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04" idx="3"/>
              <a:endCxn id="302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05" idx="3"/>
              <a:endCxn id="303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06" idx="3"/>
              <a:endCxn id="307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10" idx="3"/>
              <a:endCxn id="308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11" idx="3"/>
              <a:endCxn id="309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12" idx="3"/>
              <a:endCxn id="313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15" idx="3"/>
              <a:endCxn id="314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04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5" idx="1"/>
              <a:endCxn id="302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06" idx="1"/>
              <a:endCxn id="303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10" idx="1"/>
              <a:endCxn id="307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11" idx="1"/>
              <a:endCxn id="308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12" idx="1"/>
              <a:endCxn id="309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15" idx="1"/>
              <a:endCxn id="313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16" idx="1"/>
              <a:endCxn id="314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98" idx="3"/>
              <a:endCxn id="297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97" idx="0"/>
              <a:endCxn id="300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97" idx="1"/>
              <a:endCxn id="299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70" name="TextBox 1469"/>
          <p:cNvSpPr txBox="1"/>
          <p:nvPr/>
        </p:nvSpPr>
        <p:spPr>
          <a:xfrm>
            <a:off x="6968234" y="2517936"/>
            <a:ext cx="65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CTAB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1" name="TextBox 1470"/>
          <p:cNvSpPr txBox="1"/>
          <p:nvPr/>
        </p:nvSpPr>
        <p:spPr>
          <a:xfrm>
            <a:off x="6968234" y="4027511"/>
            <a:ext cx="65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CTAB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2" name="TextBox 1471"/>
          <p:cNvSpPr txBox="1"/>
          <p:nvPr/>
        </p:nvSpPr>
        <p:spPr>
          <a:xfrm>
            <a:off x="5184666" y="1521973"/>
            <a:ext cx="393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3" name="TextBox 1472"/>
          <p:cNvSpPr txBox="1"/>
          <p:nvPr/>
        </p:nvSpPr>
        <p:spPr>
          <a:xfrm>
            <a:off x="5172461" y="296717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(d)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4" name="TextBox 1473"/>
          <p:cNvSpPr txBox="1"/>
          <p:nvPr/>
        </p:nvSpPr>
        <p:spPr>
          <a:xfrm>
            <a:off x="5179857" y="447074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(e)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Hexagon 2"/>
          <p:cNvSpPr>
            <a:spLocks noChangeAspect="1"/>
          </p:cNvSpPr>
          <p:nvPr/>
        </p:nvSpPr>
        <p:spPr>
          <a:xfrm>
            <a:off x="2655009" y="4065932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Hexagon 1475"/>
          <p:cNvSpPr>
            <a:spLocks noChangeAspect="1"/>
          </p:cNvSpPr>
          <p:nvPr/>
        </p:nvSpPr>
        <p:spPr>
          <a:xfrm>
            <a:off x="3020081" y="3866849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Hexagon 1476"/>
          <p:cNvSpPr>
            <a:spLocks noChangeAspect="1"/>
          </p:cNvSpPr>
          <p:nvPr/>
        </p:nvSpPr>
        <p:spPr>
          <a:xfrm>
            <a:off x="3022894" y="4267371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Hexagon 1477"/>
          <p:cNvSpPr>
            <a:spLocks noChangeAspect="1"/>
          </p:cNvSpPr>
          <p:nvPr/>
        </p:nvSpPr>
        <p:spPr>
          <a:xfrm>
            <a:off x="2286724" y="3866849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Hexagon 1478"/>
          <p:cNvSpPr>
            <a:spLocks noChangeAspect="1"/>
          </p:cNvSpPr>
          <p:nvPr/>
        </p:nvSpPr>
        <p:spPr>
          <a:xfrm>
            <a:off x="2289537" y="4267371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Hexagon 1479"/>
          <p:cNvSpPr>
            <a:spLocks noChangeAspect="1"/>
          </p:cNvSpPr>
          <p:nvPr/>
        </p:nvSpPr>
        <p:spPr>
          <a:xfrm>
            <a:off x="2654011" y="3664348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Hexagon 1480"/>
          <p:cNvSpPr>
            <a:spLocks noChangeAspect="1"/>
          </p:cNvSpPr>
          <p:nvPr/>
        </p:nvSpPr>
        <p:spPr>
          <a:xfrm>
            <a:off x="3019083" y="3465265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Hexagon 1481"/>
          <p:cNvSpPr>
            <a:spLocks noChangeAspect="1"/>
          </p:cNvSpPr>
          <p:nvPr/>
        </p:nvSpPr>
        <p:spPr>
          <a:xfrm>
            <a:off x="2285726" y="3465265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Hexagon 1482"/>
          <p:cNvSpPr>
            <a:spLocks noChangeAspect="1"/>
          </p:cNvSpPr>
          <p:nvPr/>
        </p:nvSpPr>
        <p:spPr>
          <a:xfrm>
            <a:off x="2653732" y="3267139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Hexagon 1483"/>
          <p:cNvSpPr>
            <a:spLocks noChangeAspect="1"/>
          </p:cNvSpPr>
          <p:nvPr/>
        </p:nvSpPr>
        <p:spPr>
          <a:xfrm>
            <a:off x="2652425" y="4880876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Hexagon 1484"/>
          <p:cNvSpPr>
            <a:spLocks noChangeAspect="1"/>
          </p:cNvSpPr>
          <p:nvPr/>
        </p:nvSpPr>
        <p:spPr>
          <a:xfrm>
            <a:off x="2653732" y="4470131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Hexagon 1485"/>
          <p:cNvSpPr>
            <a:spLocks noChangeAspect="1"/>
          </p:cNvSpPr>
          <p:nvPr/>
        </p:nvSpPr>
        <p:spPr>
          <a:xfrm>
            <a:off x="3021617" y="4671570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Hexagon 1486"/>
          <p:cNvSpPr>
            <a:spLocks noChangeAspect="1"/>
          </p:cNvSpPr>
          <p:nvPr/>
        </p:nvSpPr>
        <p:spPr>
          <a:xfrm>
            <a:off x="2288260" y="4671570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Hexagon 1487"/>
          <p:cNvSpPr>
            <a:spLocks noChangeAspect="1"/>
          </p:cNvSpPr>
          <p:nvPr/>
        </p:nvSpPr>
        <p:spPr>
          <a:xfrm>
            <a:off x="3385851" y="3666985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Hexagon 1488"/>
          <p:cNvSpPr>
            <a:spLocks noChangeAspect="1"/>
          </p:cNvSpPr>
          <p:nvPr/>
        </p:nvSpPr>
        <p:spPr>
          <a:xfrm>
            <a:off x="3388664" y="4067507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Hexagon 1489"/>
          <p:cNvSpPr>
            <a:spLocks noChangeAspect="1"/>
          </p:cNvSpPr>
          <p:nvPr/>
        </p:nvSpPr>
        <p:spPr>
          <a:xfrm>
            <a:off x="3387387" y="4471706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Hexagon 1490"/>
          <p:cNvSpPr>
            <a:spLocks noChangeAspect="1"/>
          </p:cNvSpPr>
          <p:nvPr/>
        </p:nvSpPr>
        <p:spPr>
          <a:xfrm>
            <a:off x="1917976" y="3665473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Hexagon 1491"/>
          <p:cNvSpPr>
            <a:spLocks noChangeAspect="1"/>
          </p:cNvSpPr>
          <p:nvPr/>
        </p:nvSpPr>
        <p:spPr>
          <a:xfrm>
            <a:off x="1920789" y="4065995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Hexagon 1492"/>
          <p:cNvSpPr>
            <a:spLocks noChangeAspect="1"/>
          </p:cNvSpPr>
          <p:nvPr/>
        </p:nvSpPr>
        <p:spPr>
          <a:xfrm>
            <a:off x="1925336" y="4470194"/>
            <a:ext cx="466255" cy="402541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Oval 1493"/>
          <p:cNvSpPr>
            <a:spLocks noChangeAspect="1"/>
          </p:cNvSpPr>
          <p:nvPr/>
        </p:nvSpPr>
        <p:spPr>
          <a:xfrm rot="10234820">
            <a:off x="5927190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5" name="Oval 1494"/>
          <p:cNvSpPr>
            <a:spLocks noChangeAspect="1"/>
          </p:cNvSpPr>
          <p:nvPr/>
        </p:nvSpPr>
        <p:spPr>
          <a:xfrm rot="10234820">
            <a:off x="6074475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6" name="Oval 1495"/>
          <p:cNvSpPr>
            <a:spLocks noChangeAspect="1"/>
          </p:cNvSpPr>
          <p:nvPr/>
        </p:nvSpPr>
        <p:spPr>
          <a:xfrm rot="10234820">
            <a:off x="6221760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7" name="Oval 1496"/>
          <p:cNvSpPr>
            <a:spLocks noChangeAspect="1"/>
          </p:cNvSpPr>
          <p:nvPr/>
        </p:nvSpPr>
        <p:spPr>
          <a:xfrm rot="10234820">
            <a:off x="6369045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8" name="Oval 1497"/>
          <p:cNvSpPr>
            <a:spLocks noChangeAspect="1"/>
          </p:cNvSpPr>
          <p:nvPr/>
        </p:nvSpPr>
        <p:spPr>
          <a:xfrm rot="10234820">
            <a:off x="6516330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9" name="Oval 1498"/>
          <p:cNvSpPr>
            <a:spLocks noChangeAspect="1"/>
          </p:cNvSpPr>
          <p:nvPr/>
        </p:nvSpPr>
        <p:spPr>
          <a:xfrm rot="10234820">
            <a:off x="6663615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0" name="Oval 1499"/>
          <p:cNvSpPr>
            <a:spLocks noChangeAspect="1"/>
          </p:cNvSpPr>
          <p:nvPr/>
        </p:nvSpPr>
        <p:spPr>
          <a:xfrm rot="10234820">
            <a:off x="6810898" y="13425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1" name="Oval 1500"/>
          <p:cNvSpPr>
            <a:spLocks noChangeAspect="1"/>
          </p:cNvSpPr>
          <p:nvPr/>
        </p:nvSpPr>
        <p:spPr>
          <a:xfrm rot="10234820">
            <a:off x="5788413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2" name="Oval 1501"/>
          <p:cNvSpPr>
            <a:spLocks noChangeAspect="1"/>
          </p:cNvSpPr>
          <p:nvPr/>
        </p:nvSpPr>
        <p:spPr>
          <a:xfrm rot="10234820">
            <a:off x="5935698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3" name="Oval 1502"/>
          <p:cNvSpPr>
            <a:spLocks noChangeAspect="1"/>
          </p:cNvSpPr>
          <p:nvPr/>
        </p:nvSpPr>
        <p:spPr>
          <a:xfrm rot="10234820">
            <a:off x="6082983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4" name="Oval 1503"/>
          <p:cNvSpPr>
            <a:spLocks noChangeAspect="1"/>
          </p:cNvSpPr>
          <p:nvPr/>
        </p:nvSpPr>
        <p:spPr>
          <a:xfrm rot="10234820">
            <a:off x="6230268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5" name="Oval 1504"/>
          <p:cNvSpPr>
            <a:spLocks noChangeAspect="1"/>
          </p:cNvSpPr>
          <p:nvPr/>
        </p:nvSpPr>
        <p:spPr>
          <a:xfrm rot="10234820">
            <a:off x="6377553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6" name="Oval 1505"/>
          <p:cNvSpPr>
            <a:spLocks noChangeAspect="1"/>
          </p:cNvSpPr>
          <p:nvPr/>
        </p:nvSpPr>
        <p:spPr>
          <a:xfrm rot="10234820">
            <a:off x="6524838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7" name="Oval 1506"/>
          <p:cNvSpPr>
            <a:spLocks noChangeAspect="1"/>
          </p:cNvSpPr>
          <p:nvPr/>
        </p:nvSpPr>
        <p:spPr>
          <a:xfrm rot="10234820">
            <a:off x="6672123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8" name="Oval 1507"/>
          <p:cNvSpPr>
            <a:spLocks noChangeAspect="1"/>
          </p:cNvSpPr>
          <p:nvPr/>
        </p:nvSpPr>
        <p:spPr>
          <a:xfrm rot="10234820">
            <a:off x="6819406" y="1958994"/>
            <a:ext cx="45719" cy="4571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9" name="Rectangle 1508"/>
          <p:cNvSpPr/>
          <p:nvPr/>
        </p:nvSpPr>
        <p:spPr>
          <a:xfrm>
            <a:off x="5850190" y="3042020"/>
            <a:ext cx="1002653" cy="112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Trapezoid 1509"/>
          <p:cNvSpPr/>
          <p:nvPr/>
        </p:nvSpPr>
        <p:spPr>
          <a:xfrm>
            <a:off x="5802446" y="3154070"/>
            <a:ext cx="1100943" cy="188322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Trapezoid 1510"/>
          <p:cNvSpPr/>
          <p:nvPr/>
        </p:nvSpPr>
        <p:spPr>
          <a:xfrm rot="10800000">
            <a:off x="5801045" y="2853400"/>
            <a:ext cx="1100943" cy="188618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3" name="Group 1512"/>
          <p:cNvGrpSpPr>
            <a:grpSpLocks noChangeAspect="1"/>
          </p:cNvGrpSpPr>
          <p:nvPr/>
        </p:nvGrpSpPr>
        <p:grpSpPr>
          <a:xfrm rot="14221471">
            <a:off x="5907746" y="2716335"/>
            <a:ext cx="222786" cy="45719"/>
            <a:chOff x="4518507" y="3993501"/>
            <a:chExt cx="1531637" cy="314316"/>
          </a:xfrm>
        </p:grpSpPr>
        <p:sp>
          <p:nvSpPr>
            <p:cNvPr id="1514" name="Oval 15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5" name="Oval 15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6" name="Oval 15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9" name="Oval 15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4" name="Oval 15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5" name="Oval 15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6" name="Oval 15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9" name="Oval 15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1" name="Oval 15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4" name="Straight Connector 1533"/>
            <p:cNvCxnSpPr>
              <a:stCxn id="1514" idx="4"/>
              <a:endCxn id="15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5" name="Straight Connector 1534"/>
            <p:cNvCxnSpPr>
              <a:stCxn id="1521" idx="3"/>
              <a:endCxn id="15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6" name="Straight Connector 1535"/>
            <p:cNvCxnSpPr>
              <a:stCxn id="1522" idx="3"/>
              <a:endCxn id="15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7" name="Straight Connector 1536"/>
            <p:cNvCxnSpPr>
              <a:stCxn id="1523" idx="3"/>
              <a:endCxn id="15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8" name="Straight Connector 1537"/>
            <p:cNvCxnSpPr>
              <a:stCxn id="1527" idx="3"/>
              <a:endCxn id="15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9" name="Straight Connector 1538"/>
            <p:cNvCxnSpPr>
              <a:stCxn id="1528" idx="3"/>
              <a:endCxn id="15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0" name="Straight Connector 1539"/>
            <p:cNvCxnSpPr>
              <a:stCxn id="1529" idx="3"/>
              <a:endCxn id="15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1" name="Straight Connector 1540"/>
            <p:cNvCxnSpPr>
              <a:stCxn id="1532" idx="3"/>
              <a:endCxn id="15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2" name="Straight Connector 1541"/>
            <p:cNvCxnSpPr>
              <a:stCxn id="15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3" name="Straight Connector 1542"/>
            <p:cNvCxnSpPr>
              <a:stCxn id="1522" idx="1"/>
              <a:endCxn id="15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4" name="Straight Connector 1543"/>
            <p:cNvCxnSpPr>
              <a:stCxn id="1523" idx="1"/>
              <a:endCxn id="15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5" name="Straight Connector 1544"/>
            <p:cNvCxnSpPr>
              <a:stCxn id="1527" idx="1"/>
              <a:endCxn id="15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6" name="Straight Connector 1545"/>
            <p:cNvCxnSpPr>
              <a:stCxn id="1528" idx="1"/>
              <a:endCxn id="15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7" name="Straight Connector 1546"/>
            <p:cNvCxnSpPr>
              <a:stCxn id="1529" idx="1"/>
              <a:endCxn id="15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8" name="Straight Connector 1547"/>
            <p:cNvCxnSpPr>
              <a:stCxn id="1532" idx="1"/>
              <a:endCxn id="15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9" name="Straight Connector 1548"/>
            <p:cNvCxnSpPr>
              <a:stCxn id="1533" idx="1"/>
              <a:endCxn id="15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0" name="Straight Connector 1549"/>
            <p:cNvCxnSpPr>
              <a:stCxn id="1515" idx="3"/>
              <a:endCxn id="15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1" name="Straight Connector 1550"/>
            <p:cNvCxnSpPr>
              <a:stCxn id="1514" idx="0"/>
              <a:endCxn id="15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2" name="Straight Connector 1551"/>
            <p:cNvCxnSpPr>
              <a:stCxn id="1514" idx="1"/>
              <a:endCxn id="15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3" name="Group 1552"/>
          <p:cNvGrpSpPr>
            <a:grpSpLocks noChangeAspect="1"/>
          </p:cNvGrpSpPr>
          <p:nvPr/>
        </p:nvGrpSpPr>
        <p:grpSpPr>
          <a:xfrm rot="14221471">
            <a:off x="6099565" y="2716335"/>
            <a:ext cx="222786" cy="45719"/>
            <a:chOff x="4518507" y="3993501"/>
            <a:chExt cx="1531637" cy="314316"/>
          </a:xfrm>
        </p:grpSpPr>
        <p:sp>
          <p:nvSpPr>
            <p:cNvPr id="1554" name="Oval 15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5" name="Oval 15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7" name="Oval 15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8" name="Oval 15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9" name="Oval 15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2" name="Oval 15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3" name="Oval 15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4" name="Oval 15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5" name="Oval 15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8" name="Oval 15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1" name="Oval 15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2" name="Oval 15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3" name="Oval 15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74" name="Straight Connector 1573"/>
            <p:cNvCxnSpPr>
              <a:stCxn id="1554" idx="4"/>
              <a:endCxn id="15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>
              <a:stCxn id="1561" idx="3"/>
              <a:endCxn id="15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6" name="Straight Connector 1575"/>
            <p:cNvCxnSpPr>
              <a:stCxn id="1562" idx="3"/>
              <a:endCxn id="15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7" name="Straight Connector 1576"/>
            <p:cNvCxnSpPr>
              <a:stCxn id="1563" idx="3"/>
              <a:endCxn id="15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8" name="Straight Connector 1577"/>
            <p:cNvCxnSpPr>
              <a:stCxn id="1567" idx="3"/>
              <a:endCxn id="15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>
              <a:stCxn id="1568" idx="3"/>
              <a:endCxn id="15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>
              <a:stCxn id="1569" idx="3"/>
              <a:endCxn id="15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>
              <a:stCxn id="1572" idx="3"/>
              <a:endCxn id="15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stCxn id="15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>
              <a:stCxn id="1562" idx="1"/>
              <a:endCxn id="15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>
              <a:stCxn id="1563" idx="1"/>
              <a:endCxn id="15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stCxn id="1567" idx="1"/>
              <a:endCxn id="15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>
              <a:stCxn id="1568" idx="1"/>
              <a:endCxn id="15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>
              <a:stCxn id="1569" idx="1"/>
              <a:endCxn id="15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1572" idx="1"/>
              <a:endCxn id="15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>
              <a:stCxn id="1573" idx="1"/>
              <a:endCxn id="15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1555" idx="3"/>
              <a:endCxn id="15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4" idx="0"/>
              <a:endCxn id="15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4" idx="1"/>
              <a:endCxn id="15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93" name="Group 1592"/>
          <p:cNvGrpSpPr>
            <a:grpSpLocks noChangeAspect="1"/>
          </p:cNvGrpSpPr>
          <p:nvPr/>
        </p:nvGrpSpPr>
        <p:grpSpPr>
          <a:xfrm rot="14221471">
            <a:off x="6291384" y="2716335"/>
            <a:ext cx="222786" cy="45719"/>
            <a:chOff x="4518507" y="3993501"/>
            <a:chExt cx="1531637" cy="314316"/>
          </a:xfrm>
        </p:grpSpPr>
        <p:sp>
          <p:nvSpPr>
            <p:cNvPr id="1594" name="Oval 15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5" name="Oval 15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6" name="Oval 15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7" name="Oval 15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8" name="Oval 15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9" name="Oval 15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0" name="Oval 15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Oval 16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Oval 16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4" name="Oval 16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Oval 16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Oval 16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4" name="Straight Connector 1613"/>
            <p:cNvCxnSpPr>
              <a:stCxn id="1594" idx="4"/>
              <a:endCxn id="15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5" name="Straight Connector 1614"/>
            <p:cNvCxnSpPr>
              <a:stCxn id="1601" idx="3"/>
              <a:endCxn id="15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6" name="Straight Connector 1615"/>
            <p:cNvCxnSpPr>
              <a:stCxn id="1602" idx="3"/>
              <a:endCxn id="16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7" name="Straight Connector 1616"/>
            <p:cNvCxnSpPr>
              <a:stCxn id="1603" idx="3"/>
              <a:endCxn id="16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8" name="Straight Connector 1617"/>
            <p:cNvCxnSpPr>
              <a:stCxn id="1607" idx="3"/>
              <a:endCxn id="16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9" name="Straight Connector 1618"/>
            <p:cNvCxnSpPr>
              <a:stCxn id="1608" idx="3"/>
              <a:endCxn id="16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0" name="Straight Connector 1619"/>
            <p:cNvCxnSpPr>
              <a:stCxn id="1609" idx="3"/>
              <a:endCxn id="16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1" name="Straight Connector 1620"/>
            <p:cNvCxnSpPr>
              <a:stCxn id="1612" idx="3"/>
              <a:endCxn id="16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2" name="Straight Connector 1621"/>
            <p:cNvCxnSpPr>
              <a:stCxn id="16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3" name="Straight Connector 1622"/>
            <p:cNvCxnSpPr>
              <a:stCxn id="1602" idx="1"/>
              <a:endCxn id="15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4" name="Straight Connector 1623"/>
            <p:cNvCxnSpPr>
              <a:stCxn id="1603" idx="1"/>
              <a:endCxn id="16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5" name="Straight Connector 1624"/>
            <p:cNvCxnSpPr>
              <a:stCxn id="1607" idx="1"/>
              <a:endCxn id="16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6" name="Straight Connector 1625"/>
            <p:cNvCxnSpPr>
              <a:stCxn id="1608" idx="1"/>
              <a:endCxn id="16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7" name="Straight Connector 1626"/>
            <p:cNvCxnSpPr>
              <a:stCxn id="1609" idx="1"/>
              <a:endCxn id="16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8" name="Straight Connector 1627"/>
            <p:cNvCxnSpPr>
              <a:stCxn id="1612" idx="1"/>
              <a:endCxn id="16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9" name="Straight Connector 1628"/>
            <p:cNvCxnSpPr>
              <a:stCxn id="1613" idx="1"/>
              <a:endCxn id="16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0" name="Straight Connector 1629"/>
            <p:cNvCxnSpPr>
              <a:stCxn id="1595" idx="3"/>
              <a:endCxn id="15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1" name="Straight Connector 1630"/>
            <p:cNvCxnSpPr>
              <a:stCxn id="1594" idx="0"/>
              <a:endCxn id="15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2" name="Straight Connector 1631"/>
            <p:cNvCxnSpPr>
              <a:stCxn id="1594" idx="1"/>
              <a:endCxn id="15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3" name="Group 1632"/>
          <p:cNvGrpSpPr>
            <a:grpSpLocks noChangeAspect="1"/>
          </p:cNvGrpSpPr>
          <p:nvPr/>
        </p:nvGrpSpPr>
        <p:grpSpPr>
          <a:xfrm rot="14221471">
            <a:off x="6483203" y="2716335"/>
            <a:ext cx="222786" cy="45719"/>
            <a:chOff x="4518507" y="3993501"/>
            <a:chExt cx="1531637" cy="314316"/>
          </a:xfrm>
        </p:grpSpPr>
        <p:sp>
          <p:nvSpPr>
            <p:cNvPr id="1634" name="Oval 16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5" name="Oval 16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8" name="Oval 16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9" name="Oval 16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0" name="Oval 16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1" name="Oval 16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2" name="Oval 16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3" name="Oval 16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6" name="Oval 16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1" name="Oval 16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2" name="Oval 16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3" name="Oval 16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54" name="Straight Connector 1653"/>
            <p:cNvCxnSpPr>
              <a:stCxn id="1634" idx="4"/>
              <a:endCxn id="16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5" name="Straight Connector 1654"/>
            <p:cNvCxnSpPr>
              <a:stCxn id="1641" idx="3"/>
              <a:endCxn id="16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6" name="Straight Connector 1655"/>
            <p:cNvCxnSpPr>
              <a:stCxn id="1642" idx="3"/>
              <a:endCxn id="16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7" name="Straight Connector 1656"/>
            <p:cNvCxnSpPr>
              <a:stCxn id="1643" idx="3"/>
              <a:endCxn id="16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8" name="Straight Connector 1657"/>
            <p:cNvCxnSpPr>
              <a:stCxn id="1647" idx="3"/>
              <a:endCxn id="16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9" name="Straight Connector 1658"/>
            <p:cNvCxnSpPr>
              <a:stCxn id="1648" idx="3"/>
              <a:endCxn id="16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0" name="Straight Connector 1659"/>
            <p:cNvCxnSpPr>
              <a:stCxn id="1649" idx="3"/>
              <a:endCxn id="16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1" name="Straight Connector 1660"/>
            <p:cNvCxnSpPr>
              <a:stCxn id="1652" idx="3"/>
              <a:endCxn id="16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2" name="Straight Connector 1661"/>
            <p:cNvCxnSpPr>
              <a:stCxn id="16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3" name="Straight Connector 1662"/>
            <p:cNvCxnSpPr>
              <a:stCxn id="1642" idx="1"/>
              <a:endCxn id="16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4" name="Straight Connector 1663"/>
            <p:cNvCxnSpPr>
              <a:stCxn id="1643" idx="1"/>
              <a:endCxn id="16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5" name="Straight Connector 1664"/>
            <p:cNvCxnSpPr>
              <a:stCxn id="1647" idx="1"/>
              <a:endCxn id="16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6" name="Straight Connector 1665"/>
            <p:cNvCxnSpPr>
              <a:stCxn id="1648" idx="1"/>
              <a:endCxn id="16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7" name="Straight Connector 1666"/>
            <p:cNvCxnSpPr>
              <a:stCxn id="1649" idx="1"/>
              <a:endCxn id="16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8" name="Straight Connector 1667"/>
            <p:cNvCxnSpPr>
              <a:stCxn id="1652" idx="1"/>
              <a:endCxn id="16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9" name="Straight Connector 1668"/>
            <p:cNvCxnSpPr>
              <a:stCxn id="1653" idx="1"/>
              <a:endCxn id="16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0" name="Straight Connector 1669"/>
            <p:cNvCxnSpPr>
              <a:stCxn id="1635" idx="3"/>
              <a:endCxn id="16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1" name="Straight Connector 1670"/>
            <p:cNvCxnSpPr>
              <a:stCxn id="1634" idx="0"/>
              <a:endCxn id="16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2" name="Straight Connector 1671"/>
            <p:cNvCxnSpPr>
              <a:stCxn id="1634" idx="1"/>
              <a:endCxn id="16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3" name="Group 1672"/>
          <p:cNvGrpSpPr>
            <a:grpSpLocks noChangeAspect="1"/>
          </p:cNvGrpSpPr>
          <p:nvPr/>
        </p:nvGrpSpPr>
        <p:grpSpPr>
          <a:xfrm rot="14221471">
            <a:off x="6675021" y="2716335"/>
            <a:ext cx="222786" cy="45719"/>
            <a:chOff x="4518507" y="3993501"/>
            <a:chExt cx="1531637" cy="314316"/>
          </a:xfrm>
        </p:grpSpPr>
        <p:sp>
          <p:nvSpPr>
            <p:cNvPr id="1674" name="Oval 16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6" name="Oval 16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7" name="Oval 16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8" name="Oval 16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9" name="Oval 16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0" name="Oval 16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1" name="Oval 16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2" name="Oval 16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3" name="Oval 16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4" name="Oval 16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5" name="Oval 16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6" name="Oval 16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7" name="Oval 16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0" name="Oval 16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1" name="Oval 16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2" name="Oval 16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4" name="Straight Connector 1693"/>
            <p:cNvCxnSpPr>
              <a:stCxn id="1674" idx="4"/>
              <a:endCxn id="16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5" name="Straight Connector 1694"/>
            <p:cNvCxnSpPr>
              <a:stCxn id="1681" idx="3"/>
              <a:endCxn id="16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6" name="Straight Connector 1695"/>
            <p:cNvCxnSpPr>
              <a:stCxn id="1682" idx="3"/>
              <a:endCxn id="16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7" name="Straight Connector 1696"/>
            <p:cNvCxnSpPr>
              <a:stCxn id="1683" idx="3"/>
              <a:endCxn id="16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8" name="Straight Connector 1697"/>
            <p:cNvCxnSpPr>
              <a:stCxn id="1687" idx="3"/>
              <a:endCxn id="16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9" name="Straight Connector 1698"/>
            <p:cNvCxnSpPr>
              <a:stCxn id="1688" idx="3"/>
              <a:endCxn id="16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0" name="Straight Connector 1699"/>
            <p:cNvCxnSpPr>
              <a:stCxn id="1689" idx="3"/>
              <a:endCxn id="16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1" name="Straight Connector 1700"/>
            <p:cNvCxnSpPr>
              <a:stCxn id="1692" idx="3"/>
              <a:endCxn id="16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2" name="Straight Connector 1701"/>
            <p:cNvCxnSpPr>
              <a:stCxn id="16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3" name="Straight Connector 1702"/>
            <p:cNvCxnSpPr>
              <a:stCxn id="1682" idx="1"/>
              <a:endCxn id="16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4" name="Straight Connector 1703"/>
            <p:cNvCxnSpPr>
              <a:stCxn id="1683" idx="1"/>
              <a:endCxn id="16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5" name="Straight Connector 1704"/>
            <p:cNvCxnSpPr>
              <a:stCxn id="1687" idx="1"/>
              <a:endCxn id="16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6" name="Straight Connector 1705"/>
            <p:cNvCxnSpPr>
              <a:stCxn id="1688" idx="1"/>
              <a:endCxn id="16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7" name="Straight Connector 1706"/>
            <p:cNvCxnSpPr>
              <a:stCxn id="1689" idx="1"/>
              <a:endCxn id="16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8" name="Straight Connector 1707"/>
            <p:cNvCxnSpPr>
              <a:stCxn id="1692" idx="1"/>
              <a:endCxn id="16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9" name="Straight Connector 1708"/>
            <p:cNvCxnSpPr>
              <a:stCxn id="1693" idx="1"/>
              <a:endCxn id="16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0" name="Straight Connector 1709"/>
            <p:cNvCxnSpPr>
              <a:stCxn id="1675" idx="3"/>
              <a:endCxn id="16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1" name="Straight Connector 1710"/>
            <p:cNvCxnSpPr>
              <a:stCxn id="1674" idx="0"/>
              <a:endCxn id="16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2" name="Straight Connector 1711"/>
            <p:cNvCxnSpPr>
              <a:stCxn id="1674" idx="1"/>
              <a:endCxn id="16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3" name="Group 1952"/>
          <p:cNvGrpSpPr>
            <a:grpSpLocks noChangeAspect="1"/>
          </p:cNvGrpSpPr>
          <p:nvPr/>
        </p:nvGrpSpPr>
        <p:grpSpPr>
          <a:xfrm rot="3420000">
            <a:off x="5797559" y="3424406"/>
            <a:ext cx="222786" cy="45719"/>
            <a:chOff x="4518507" y="3993501"/>
            <a:chExt cx="1531637" cy="314316"/>
          </a:xfrm>
        </p:grpSpPr>
        <p:sp>
          <p:nvSpPr>
            <p:cNvPr id="1954" name="Oval 19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Oval 19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1" name="Oval 19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2" name="Oval 19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Oval 19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6" name="Oval 19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7" name="Oval 19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8" name="Oval 19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9" name="Oval 19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0" name="Oval 19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1" name="Oval 19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2" name="Oval 19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3" name="Oval 19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4" name="Straight Connector 1973"/>
            <p:cNvCxnSpPr>
              <a:stCxn id="1954" idx="4"/>
              <a:endCxn id="19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5" name="Straight Connector 1974"/>
            <p:cNvCxnSpPr>
              <a:stCxn id="1961" idx="3"/>
              <a:endCxn id="19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6" name="Straight Connector 1975"/>
            <p:cNvCxnSpPr>
              <a:stCxn id="1962" idx="3"/>
              <a:endCxn id="19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7" name="Straight Connector 1976"/>
            <p:cNvCxnSpPr>
              <a:stCxn id="1963" idx="3"/>
              <a:endCxn id="19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8" name="Straight Connector 1977"/>
            <p:cNvCxnSpPr>
              <a:stCxn id="1967" idx="3"/>
              <a:endCxn id="19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9" name="Straight Connector 1978"/>
            <p:cNvCxnSpPr>
              <a:stCxn id="1968" idx="3"/>
              <a:endCxn id="19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0" name="Straight Connector 1979"/>
            <p:cNvCxnSpPr>
              <a:stCxn id="1969" idx="3"/>
              <a:endCxn id="19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1" name="Straight Connector 1980"/>
            <p:cNvCxnSpPr>
              <a:stCxn id="1972" idx="3"/>
              <a:endCxn id="19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2" name="Straight Connector 1981"/>
            <p:cNvCxnSpPr>
              <a:stCxn id="19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3" name="Straight Connector 1982"/>
            <p:cNvCxnSpPr>
              <a:stCxn id="1962" idx="1"/>
              <a:endCxn id="19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4" name="Straight Connector 1983"/>
            <p:cNvCxnSpPr>
              <a:stCxn id="1963" idx="1"/>
              <a:endCxn id="19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5" name="Straight Connector 1984"/>
            <p:cNvCxnSpPr>
              <a:stCxn id="1967" idx="1"/>
              <a:endCxn id="19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6" name="Straight Connector 1985"/>
            <p:cNvCxnSpPr>
              <a:stCxn id="1968" idx="1"/>
              <a:endCxn id="19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7" name="Straight Connector 1986"/>
            <p:cNvCxnSpPr>
              <a:stCxn id="1969" idx="1"/>
              <a:endCxn id="19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8" name="Straight Connector 1987"/>
            <p:cNvCxnSpPr>
              <a:stCxn id="1972" idx="1"/>
              <a:endCxn id="19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9" name="Straight Connector 1988"/>
            <p:cNvCxnSpPr>
              <a:stCxn id="1973" idx="1"/>
              <a:endCxn id="19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0" name="Straight Connector 1989"/>
            <p:cNvCxnSpPr>
              <a:stCxn id="1955" idx="3"/>
              <a:endCxn id="19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1" name="Straight Connector 1990"/>
            <p:cNvCxnSpPr>
              <a:stCxn id="1954" idx="0"/>
              <a:endCxn id="19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2" name="Straight Connector 1991"/>
            <p:cNvCxnSpPr>
              <a:stCxn id="1954" idx="1"/>
              <a:endCxn id="19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3" name="Group 1992"/>
          <p:cNvGrpSpPr>
            <a:grpSpLocks noChangeAspect="1"/>
          </p:cNvGrpSpPr>
          <p:nvPr/>
        </p:nvGrpSpPr>
        <p:grpSpPr>
          <a:xfrm rot="3420000">
            <a:off x="5989378" y="3424406"/>
            <a:ext cx="222786" cy="45719"/>
            <a:chOff x="4518507" y="3993501"/>
            <a:chExt cx="1531637" cy="314316"/>
          </a:xfrm>
        </p:grpSpPr>
        <p:sp>
          <p:nvSpPr>
            <p:cNvPr id="1994" name="Oval 19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5" name="Oval 19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6" name="Oval 19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7" name="Oval 19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8" name="Oval 19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1" name="Oval 20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2" name="Oval 20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3" name="Oval 20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6" name="Oval 20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2" name="Oval 20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3" name="Oval 20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4" name="Straight Connector 2013"/>
            <p:cNvCxnSpPr>
              <a:stCxn id="1994" idx="4"/>
              <a:endCxn id="19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5" name="Straight Connector 2014"/>
            <p:cNvCxnSpPr>
              <a:stCxn id="2001" idx="3"/>
              <a:endCxn id="19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6" name="Straight Connector 2015"/>
            <p:cNvCxnSpPr>
              <a:stCxn id="2002" idx="3"/>
              <a:endCxn id="20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7" name="Straight Connector 2016"/>
            <p:cNvCxnSpPr>
              <a:stCxn id="2003" idx="3"/>
              <a:endCxn id="20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8" name="Straight Connector 2017"/>
            <p:cNvCxnSpPr>
              <a:stCxn id="2007" idx="3"/>
              <a:endCxn id="20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9" name="Straight Connector 2018"/>
            <p:cNvCxnSpPr>
              <a:stCxn id="2008" idx="3"/>
              <a:endCxn id="20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0" name="Straight Connector 2019"/>
            <p:cNvCxnSpPr>
              <a:stCxn id="2009" idx="3"/>
              <a:endCxn id="20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1" name="Straight Connector 2020"/>
            <p:cNvCxnSpPr>
              <a:stCxn id="2012" idx="3"/>
              <a:endCxn id="20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2" name="Straight Connector 2021"/>
            <p:cNvCxnSpPr>
              <a:stCxn id="20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3" name="Straight Connector 2022"/>
            <p:cNvCxnSpPr>
              <a:stCxn id="2002" idx="1"/>
              <a:endCxn id="19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4" name="Straight Connector 2023"/>
            <p:cNvCxnSpPr>
              <a:stCxn id="2003" idx="1"/>
              <a:endCxn id="20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5" name="Straight Connector 2024"/>
            <p:cNvCxnSpPr>
              <a:stCxn id="2007" idx="1"/>
              <a:endCxn id="20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6" name="Straight Connector 2025"/>
            <p:cNvCxnSpPr>
              <a:stCxn id="2008" idx="1"/>
              <a:endCxn id="20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7" name="Straight Connector 2026"/>
            <p:cNvCxnSpPr>
              <a:stCxn id="2009" idx="1"/>
              <a:endCxn id="20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8" name="Straight Connector 2027"/>
            <p:cNvCxnSpPr>
              <a:stCxn id="2012" idx="1"/>
              <a:endCxn id="20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9" name="Straight Connector 2028"/>
            <p:cNvCxnSpPr>
              <a:stCxn id="2013" idx="1"/>
              <a:endCxn id="20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0" name="Straight Connector 2029"/>
            <p:cNvCxnSpPr>
              <a:stCxn id="1995" idx="3"/>
              <a:endCxn id="19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1" name="Straight Connector 2030"/>
            <p:cNvCxnSpPr>
              <a:stCxn id="1994" idx="0"/>
              <a:endCxn id="19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2" name="Straight Connector 2031"/>
            <p:cNvCxnSpPr>
              <a:stCxn id="1994" idx="1"/>
              <a:endCxn id="19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3" name="Group 2032"/>
          <p:cNvGrpSpPr>
            <a:grpSpLocks noChangeAspect="1"/>
          </p:cNvGrpSpPr>
          <p:nvPr/>
        </p:nvGrpSpPr>
        <p:grpSpPr>
          <a:xfrm rot="3420000">
            <a:off x="6181197" y="3424406"/>
            <a:ext cx="222786" cy="45719"/>
            <a:chOff x="4518507" y="3993501"/>
            <a:chExt cx="1531637" cy="314316"/>
          </a:xfrm>
        </p:grpSpPr>
        <p:sp>
          <p:nvSpPr>
            <p:cNvPr id="2034" name="Oval 20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5" name="Oval 20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6" name="Oval 20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7" name="Oval 20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8" name="Oval 20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9" name="Oval 20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0" name="Oval 20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1" name="Oval 20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2" name="Oval 20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3" name="Oval 20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4" name="Oval 20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5" name="Oval 20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6" name="Oval 20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7" name="Oval 20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8" name="Oval 20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9" name="Oval 20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Oval 20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1" name="Oval 20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2" name="Oval 20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3" name="Oval 20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4" name="Straight Connector 2053"/>
            <p:cNvCxnSpPr>
              <a:stCxn id="2034" idx="4"/>
              <a:endCxn id="20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>
              <a:stCxn id="2041" idx="3"/>
              <a:endCxn id="20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>
              <a:stCxn id="2042" idx="3"/>
              <a:endCxn id="20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7" name="Straight Connector 2056"/>
            <p:cNvCxnSpPr>
              <a:stCxn id="2043" idx="3"/>
              <a:endCxn id="20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>
              <a:stCxn id="2047" idx="3"/>
              <a:endCxn id="20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9" name="Straight Connector 2058"/>
            <p:cNvCxnSpPr>
              <a:stCxn id="2048" idx="3"/>
              <a:endCxn id="20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0" name="Straight Connector 2059"/>
            <p:cNvCxnSpPr>
              <a:stCxn id="2049" idx="3"/>
              <a:endCxn id="20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1" name="Straight Connector 2060"/>
            <p:cNvCxnSpPr>
              <a:stCxn id="2052" idx="3"/>
              <a:endCxn id="20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Connector 2061"/>
            <p:cNvCxnSpPr>
              <a:stCxn id="20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3" name="Straight Connector 2062"/>
            <p:cNvCxnSpPr>
              <a:stCxn id="2042" idx="1"/>
              <a:endCxn id="20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>
              <a:stCxn id="2043" idx="1"/>
              <a:endCxn id="20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5" name="Straight Connector 2064"/>
            <p:cNvCxnSpPr>
              <a:stCxn id="2047" idx="1"/>
              <a:endCxn id="20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6" name="Straight Connector 2065"/>
            <p:cNvCxnSpPr>
              <a:stCxn id="2048" idx="1"/>
              <a:endCxn id="20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7" name="Straight Connector 2066"/>
            <p:cNvCxnSpPr>
              <a:stCxn id="2049" idx="1"/>
              <a:endCxn id="20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8" name="Straight Connector 2067"/>
            <p:cNvCxnSpPr>
              <a:stCxn id="2052" idx="1"/>
              <a:endCxn id="20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9" name="Straight Connector 2068"/>
            <p:cNvCxnSpPr>
              <a:stCxn id="2053" idx="1"/>
              <a:endCxn id="20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0" name="Straight Connector 2069"/>
            <p:cNvCxnSpPr>
              <a:stCxn id="2035" idx="3"/>
              <a:endCxn id="20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1" name="Straight Connector 2070"/>
            <p:cNvCxnSpPr>
              <a:stCxn id="2034" idx="0"/>
              <a:endCxn id="20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2" name="Straight Connector 2071"/>
            <p:cNvCxnSpPr>
              <a:stCxn id="2034" idx="1"/>
              <a:endCxn id="20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73" name="Group 2072"/>
          <p:cNvGrpSpPr>
            <a:grpSpLocks noChangeAspect="1"/>
          </p:cNvGrpSpPr>
          <p:nvPr/>
        </p:nvGrpSpPr>
        <p:grpSpPr>
          <a:xfrm rot="3420000">
            <a:off x="6373016" y="3424406"/>
            <a:ext cx="222786" cy="45719"/>
            <a:chOff x="4518507" y="3993501"/>
            <a:chExt cx="1531637" cy="314316"/>
          </a:xfrm>
        </p:grpSpPr>
        <p:sp>
          <p:nvSpPr>
            <p:cNvPr id="2074" name="Oval 20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5" name="Oval 20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6" name="Oval 20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7" name="Oval 20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" name="Oval 20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9" name="Oval 20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0" name="Oval 20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1" name="Oval 20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2" name="Oval 20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3" name="Oval 20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4" name="Oval 20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5" name="Oval 20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6" name="Oval 20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7" name="Oval 20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8" name="Oval 20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9" name="Oval 20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Oval 20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20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Oval 20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3" name="Oval 20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4" name="Straight Connector 2093"/>
            <p:cNvCxnSpPr>
              <a:stCxn id="2074" idx="4"/>
              <a:endCxn id="20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5" name="Straight Connector 2094"/>
            <p:cNvCxnSpPr>
              <a:stCxn id="2081" idx="3"/>
              <a:endCxn id="20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6" name="Straight Connector 2095"/>
            <p:cNvCxnSpPr>
              <a:stCxn id="2082" idx="3"/>
              <a:endCxn id="20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7" name="Straight Connector 2096"/>
            <p:cNvCxnSpPr>
              <a:stCxn id="2083" idx="3"/>
              <a:endCxn id="20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8" name="Straight Connector 2097"/>
            <p:cNvCxnSpPr>
              <a:stCxn id="2087" idx="3"/>
              <a:endCxn id="20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9" name="Straight Connector 2098"/>
            <p:cNvCxnSpPr>
              <a:stCxn id="2088" idx="3"/>
              <a:endCxn id="20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0" name="Straight Connector 2099"/>
            <p:cNvCxnSpPr>
              <a:stCxn id="2089" idx="3"/>
              <a:endCxn id="20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1" name="Straight Connector 2100"/>
            <p:cNvCxnSpPr>
              <a:stCxn id="2092" idx="3"/>
              <a:endCxn id="20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2" name="Straight Connector 2101"/>
            <p:cNvCxnSpPr>
              <a:stCxn id="20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3" name="Straight Connector 2102"/>
            <p:cNvCxnSpPr>
              <a:stCxn id="2082" idx="1"/>
              <a:endCxn id="20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4" name="Straight Connector 2103"/>
            <p:cNvCxnSpPr>
              <a:stCxn id="2083" idx="1"/>
              <a:endCxn id="20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5" name="Straight Connector 2104"/>
            <p:cNvCxnSpPr>
              <a:stCxn id="2087" idx="1"/>
              <a:endCxn id="20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6" name="Straight Connector 2105"/>
            <p:cNvCxnSpPr>
              <a:stCxn id="2088" idx="1"/>
              <a:endCxn id="20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7" name="Straight Connector 2106"/>
            <p:cNvCxnSpPr>
              <a:stCxn id="2089" idx="1"/>
              <a:endCxn id="20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8" name="Straight Connector 2107"/>
            <p:cNvCxnSpPr>
              <a:stCxn id="2092" idx="1"/>
              <a:endCxn id="20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9" name="Straight Connector 2108"/>
            <p:cNvCxnSpPr>
              <a:stCxn id="2093" idx="1"/>
              <a:endCxn id="20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0" name="Straight Connector 2109"/>
            <p:cNvCxnSpPr>
              <a:stCxn id="2075" idx="3"/>
              <a:endCxn id="20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1" name="Straight Connector 2110"/>
            <p:cNvCxnSpPr>
              <a:stCxn id="2074" idx="0"/>
              <a:endCxn id="20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2" name="Straight Connector 2111"/>
            <p:cNvCxnSpPr>
              <a:stCxn id="2074" idx="1"/>
              <a:endCxn id="20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13" name="Group 2112"/>
          <p:cNvGrpSpPr>
            <a:grpSpLocks noChangeAspect="1"/>
          </p:cNvGrpSpPr>
          <p:nvPr/>
        </p:nvGrpSpPr>
        <p:grpSpPr>
          <a:xfrm rot="3420000">
            <a:off x="6564835" y="3424406"/>
            <a:ext cx="222786" cy="45719"/>
            <a:chOff x="4518507" y="3993501"/>
            <a:chExt cx="1531637" cy="314316"/>
          </a:xfrm>
        </p:grpSpPr>
        <p:sp>
          <p:nvSpPr>
            <p:cNvPr id="2114" name="Oval 21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5" name="Oval 21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6" name="Oval 21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7" name="Oval 21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8" name="Oval 21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9" name="Oval 21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0" name="Oval 21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1" name="Oval 21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1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3" name="Oval 21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4" name="Oval 21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5" name="Oval 21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6" name="Oval 21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7" name="Oval 21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8" name="Oval 21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9" name="Oval 21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0" name="Oval 21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1" name="Oval 21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2" name="Oval 21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3" name="Oval 21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4" name="Straight Connector 2133"/>
            <p:cNvCxnSpPr>
              <a:stCxn id="2114" idx="4"/>
              <a:endCxn id="21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5" name="Straight Connector 2134"/>
            <p:cNvCxnSpPr>
              <a:stCxn id="2121" idx="3"/>
              <a:endCxn id="21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6" name="Straight Connector 2135"/>
            <p:cNvCxnSpPr>
              <a:stCxn id="2122" idx="3"/>
              <a:endCxn id="21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7" name="Straight Connector 2136"/>
            <p:cNvCxnSpPr>
              <a:stCxn id="2123" idx="3"/>
              <a:endCxn id="21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8" name="Straight Connector 2137"/>
            <p:cNvCxnSpPr>
              <a:stCxn id="2127" idx="3"/>
              <a:endCxn id="21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9" name="Straight Connector 2138"/>
            <p:cNvCxnSpPr>
              <a:stCxn id="2128" idx="3"/>
              <a:endCxn id="21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0" name="Straight Connector 2139"/>
            <p:cNvCxnSpPr>
              <a:stCxn id="2129" idx="3"/>
              <a:endCxn id="21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1" name="Straight Connector 2140"/>
            <p:cNvCxnSpPr>
              <a:stCxn id="2132" idx="3"/>
              <a:endCxn id="21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2" name="Straight Connector 2141"/>
            <p:cNvCxnSpPr>
              <a:stCxn id="21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3" name="Straight Connector 2142"/>
            <p:cNvCxnSpPr>
              <a:stCxn id="2122" idx="1"/>
              <a:endCxn id="21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4" name="Straight Connector 2143"/>
            <p:cNvCxnSpPr>
              <a:stCxn id="2123" idx="1"/>
              <a:endCxn id="21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5" name="Straight Connector 2144"/>
            <p:cNvCxnSpPr>
              <a:stCxn id="2127" idx="1"/>
              <a:endCxn id="21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6" name="Straight Connector 2145"/>
            <p:cNvCxnSpPr>
              <a:stCxn id="2128" idx="1"/>
              <a:endCxn id="21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7" name="Straight Connector 2146"/>
            <p:cNvCxnSpPr>
              <a:stCxn id="2129" idx="1"/>
              <a:endCxn id="21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8" name="Straight Connector 2147"/>
            <p:cNvCxnSpPr>
              <a:stCxn id="2132" idx="1"/>
              <a:endCxn id="21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9" name="Straight Connector 2148"/>
            <p:cNvCxnSpPr>
              <a:stCxn id="2133" idx="1"/>
              <a:endCxn id="21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0" name="Straight Connector 2149"/>
            <p:cNvCxnSpPr>
              <a:stCxn id="2115" idx="3"/>
              <a:endCxn id="21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1" name="Straight Connector 2150"/>
            <p:cNvCxnSpPr>
              <a:stCxn id="2114" idx="0"/>
              <a:endCxn id="21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2" name="Straight Connector 2151"/>
            <p:cNvCxnSpPr>
              <a:stCxn id="2114" idx="1"/>
              <a:endCxn id="21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3" name="Group 2152"/>
          <p:cNvGrpSpPr>
            <a:grpSpLocks noChangeAspect="1"/>
          </p:cNvGrpSpPr>
          <p:nvPr/>
        </p:nvGrpSpPr>
        <p:grpSpPr>
          <a:xfrm rot="3420000">
            <a:off x="6756653" y="3424406"/>
            <a:ext cx="222786" cy="45719"/>
            <a:chOff x="4518507" y="3993501"/>
            <a:chExt cx="1531637" cy="314316"/>
          </a:xfrm>
        </p:grpSpPr>
        <p:sp>
          <p:nvSpPr>
            <p:cNvPr id="2154" name="Oval 21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5" name="Oval 21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6" name="Oval 21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7" name="Oval 21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8" name="Oval 21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9" name="Oval 21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0" name="Oval 21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1" name="Oval 21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2" name="Oval 21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3" name="Oval 21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4" name="Oval 21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5" name="Oval 21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6" name="Oval 21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7" name="Oval 21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8" name="Oval 21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9" name="Oval 21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0" name="Oval 21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1" name="Oval 21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2" name="Oval 21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3" name="Oval 21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4" name="Straight Connector 2173"/>
            <p:cNvCxnSpPr>
              <a:stCxn id="2154" idx="4"/>
              <a:endCxn id="21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5" name="Straight Connector 2174"/>
            <p:cNvCxnSpPr>
              <a:stCxn id="2161" idx="3"/>
              <a:endCxn id="21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6" name="Straight Connector 2175"/>
            <p:cNvCxnSpPr>
              <a:stCxn id="2162" idx="3"/>
              <a:endCxn id="21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7" name="Straight Connector 2176"/>
            <p:cNvCxnSpPr>
              <a:stCxn id="2163" idx="3"/>
              <a:endCxn id="21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8" name="Straight Connector 2177"/>
            <p:cNvCxnSpPr>
              <a:stCxn id="2167" idx="3"/>
              <a:endCxn id="21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9" name="Straight Connector 2178"/>
            <p:cNvCxnSpPr>
              <a:stCxn id="2168" idx="3"/>
              <a:endCxn id="21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0" name="Straight Connector 2179"/>
            <p:cNvCxnSpPr>
              <a:stCxn id="2169" idx="3"/>
              <a:endCxn id="21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1" name="Straight Connector 2180"/>
            <p:cNvCxnSpPr>
              <a:stCxn id="2172" idx="3"/>
              <a:endCxn id="21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2" name="Straight Connector 2181"/>
            <p:cNvCxnSpPr>
              <a:stCxn id="21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3" name="Straight Connector 2182"/>
            <p:cNvCxnSpPr>
              <a:stCxn id="2162" idx="1"/>
              <a:endCxn id="21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4" name="Straight Connector 2183"/>
            <p:cNvCxnSpPr>
              <a:stCxn id="2163" idx="1"/>
              <a:endCxn id="21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5" name="Straight Connector 2184"/>
            <p:cNvCxnSpPr>
              <a:stCxn id="2167" idx="1"/>
              <a:endCxn id="21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6" name="Straight Connector 2185"/>
            <p:cNvCxnSpPr>
              <a:stCxn id="2168" idx="1"/>
              <a:endCxn id="21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7" name="Straight Connector 2186"/>
            <p:cNvCxnSpPr>
              <a:stCxn id="2169" idx="1"/>
              <a:endCxn id="21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8" name="Straight Connector 2187"/>
            <p:cNvCxnSpPr>
              <a:stCxn id="2172" idx="1"/>
              <a:endCxn id="21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9" name="Straight Connector 2188"/>
            <p:cNvCxnSpPr>
              <a:stCxn id="2173" idx="1"/>
              <a:endCxn id="21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0" name="Straight Connector 2189"/>
            <p:cNvCxnSpPr>
              <a:stCxn id="2155" idx="3"/>
              <a:endCxn id="21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1" name="Straight Connector 2190"/>
            <p:cNvCxnSpPr>
              <a:stCxn id="2154" idx="0"/>
              <a:endCxn id="21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2" name="Straight Connector 2191"/>
            <p:cNvCxnSpPr>
              <a:stCxn id="2154" idx="1"/>
              <a:endCxn id="21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93" name="Group 2192"/>
          <p:cNvGrpSpPr>
            <a:grpSpLocks noChangeAspect="1"/>
          </p:cNvGrpSpPr>
          <p:nvPr/>
        </p:nvGrpSpPr>
        <p:grpSpPr>
          <a:xfrm rot="14221471">
            <a:off x="5802518" y="4262817"/>
            <a:ext cx="222786" cy="45719"/>
            <a:chOff x="4518507" y="3993501"/>
            <a:chExt cx="1531637" cy="314316"/>
          </a:xfrm>
        </p:grpSpPr>
        <p:sp>
          <p:nvSpPr>
            <p:cNvPr id="2194" name="Oval 21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5" name="Oval 21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6" name="Oval 21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7" name="Oval 21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8" name="Oval 21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9" name="Oval 21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0" name="Oval 21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1" name="Oval 22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2" name="Oval 22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3" name="Oval 22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4" name="Oval 22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5" name="Oval 22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6" name="Oval 22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7" name="Oval 22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8" name="Oval 22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9" name="Oval 22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0" name="Oval 22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1" name="Oval 22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2" name="Oval 22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3" name="Oval 22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4" name="Straight Connector 2213"/>
            <p:cNvCxnSpPr>
              <a:stCxn id="2194" idx="4"/>
              <a:endCxn id="21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5" name="Straight Connector 2214"/>
            <p:cNvCxnSpPr>
              <a:stCxn id="2201" idx="3"/>
              <a:endCxn id="21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6" name="Straight Connector 2215"/>
            <p:cNvCxnSpPr>
              <a:stCxn id="2202" idx="3"/>
              <a:endCxn id="22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7" name="Straight Connector 2216"/>
            <p:cNvCxnSpPr>
              <a:stCxn id="2203" idx="3"/>
              <a:endCxn id="22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8" name="Straight Connector 2217"/>
            <p:cNvCxnSpPr>
              <a:stCxn id="2207" idx="3"/>
              <a:endCxn id="22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9" name="Straight Connector 2218"/>
            <p:cNvCxnSpPr>
              <a:stCxn id="2208" idx="3"/>
              <a:endCxn id="22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0" name="Straight Connector 2219"/>
            <p:cNvCxnSpPr>
              <a:stCxn id="2209" idx="3"/>
              <a:endCxn id="22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1" name="Straight Connector 2220"/>
            <p:cNvCxnSpPr>
              <a:stCxn id="2212" idx="3"/>
              <a:endCxn id="22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2" name="Straight Connector 2221"/>
            <p:cNvCxnSpPr>
              <a:stCxn id="22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3" name="Straight Connector 2222"/>
            <p:cNvCxnSpPr>
              <a:stCxn id="2202" idx="1"/>
              <a:endCxn id="21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4" name="Straight Connector 2223"/>
            <p:cNvCxnSpPr>
              <a:stCxn id="2203" idx="1"/>
              <a:endCxn id="22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5" name="Straight Connector 2224"/>
            <p:cNvCxnSpPr>
              <a:stCxn id="2207" idx="1"/>
              <a:endCxn id="22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6" name="Straight Connector 2225"/>
            <p:cNvCxnSpPr>
              <a:stCxn id="2208" idx="1"/>
              <a:endCxn id="22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7" name="Straight Connector 2226"/>
            <p:cNvCxnSpPr>
              <a:stCxn id="2209" idx="1"/>
              <a:endCxn id="22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8" name="Straight Connector 2227"/>
            <p:cNvCxnSpPr>
              <a:stCxn id="2212" idx="1"/>
              <a:endCxn id="22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9" name="Straight Connector 2228"/>
            <p:cNvCxnSpPr>
              <a:stCxn id="2213" idx="1"/>
              <a:endCxn id="22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0" name="Straight Connector 2229"/>
            <p:cNvCxnSpPr>
              <a:stCxn id="2195" idx="3"/>
              <a:endCxn id="21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1" name="Straight Connector 2230"/>
            <p:cNvCxnSpPr>
              <a:stCxn id="2194" idx="0"/>
              <a:endCxn id="21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2" name="Straight Connector 2231"/>
            <p:cNvCxnSpPr>
              <a:stCxn id="2194" idx="1"/>
              <a:endCxn id="21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33" name="Group 2232"/>
          <p:cNvGrpSpPr>
            <a:grpSpLocks noChangeAspect="1"/>
          </p:cNvGrpSpPr>
          <p:nvPr/>
        </p:nvGrpSpPr>
        <p:grpSpPr>
          <a:xfrm rot="14221471">
            <a:off x="5994337" y="4262817"/>
            <a:ext cx="222786" cy="45719"/>
            <a:chOff x="4518507" y="3993501"/>
            <a:chExt cx="1531637" cy="314316"/>
          </a:xfrm>
        </p:grpSpPr>
        <p:sp>
          <p:nvSpPr>
            <p:cNvPr id="2234" name="Oval 22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5" name="Oval 22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6" name="Oval 22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7" name="Oval 22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8" name="Oval 22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9" name="Oval 22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0" name="Oval 22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1" name="Oval 22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2" name="Oval 22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3" name="Oval 22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4" name="Oval 22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5" name="Oval 22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6" name="Oval 22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7" name="Oval 22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8" name="Oval 22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9" name="Oval 22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0" name="Oval 22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1" name="Oval 22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2" name="Oval 22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3" name="Oval 22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4" name="Straight Connector 2253"/>
            <p:cNvCxnSpPr>
              <a:stCxn id="2234" idx="4"/>
              <a:endCxn id="22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5" name="Straight Connector 2254"/>
            <p:cNvCxnSpPr>
              <a:stCxn id="2241" idx="3"/>
              <a:endCxn id="22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6" name="Straight Connector 2255"/>
            <p:cNvCxnSpPr>
              <a:stCxn id="2242" idx="3"/>
              <a:endCxn id="22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7" name="Straight Connector 2256"/>
            <p:cNvCxnSpPr>
              <a:stCxn id="2243" idx="3"/>
              <a:endCxn id="22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8" name="Straight Connector 2257"/>
            <p:cNvCxnSpPr>
              <a:stCxn id="2247" idx="3"/>
              <a:endCxn id="22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9" name="Straight Connector 2258"/>
            <p:cNvCxnSpPr>
              <a:stCxn id="2248" idx="3"/>
              <a:endCxn id="22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0" name="Straight Connector 2259"/>
            <p:cNvCxnSpPr>
              <a:stCxn id="2249" idx="3"/>
              <a:endCxn id="22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1" name="Straight Connector 2260"/>
            <p:cNvCxnSpPr>
              <a:stCxn id="2252" idx="3"/>
              <a:endCxn id="22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2" name="Straight Connector 2261"/>
            <p:cNvCxnSpPr>
              <a:stCxn id="22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3" name="Straight Connector 2262"/>
            <p:cNvCxnSpPr>
              <a:stCxn id="2242" idx="1"/>
              <a:endCxn id="22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4" name="Straight Connector 2263"/>
            <p:cNvCxnSpPr>
              <a:stCxn id="2243" idx="1"/>
              <a:endCxn id="22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5" name="Straight Connector 2264"/>
            <p:cNvCxnSpPr>
              <a:stCxn id="2247" idx="1"/>
              <a:endCxn id="22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6" name="Straight Connector 2265"/>
            <p:cNvCxnSpPr>
              <a:stCxn id="2248" idx="1"/>
              <a:endCxn id="22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7" name="Straight Connector 2266"/>
            <p:cNvCxnSpPr>
              <a:stCxn id="2249" idx="1"/>
              <a:endCxn id="22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8" name="Straight Connector 2267"/>
            <p:cNvCxnSpPr>
              <a:stCxn id="2252" idx="1"/>
              <a:endCxn id="22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9" name="Straight Connector 2268"/>
            <p:cNvCxnSpPr>
              <a:stCxn id="2253" idx="1"/>
              <a:endCxn id="22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0" name="Straight Connector 2269"/>
            <p:cNvCxnSpPr>
              <a:stCxn id="2235" idx="3"/>
              <a:endCxn id="22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1" name="Straight Connector 2270"/>
            <p:cNvCxnSpPr>
              <a:stCxn id="2234" idx="0"/>
              <a:endCxn id="22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2" name="Straight Connector 2271"/>
            <p:cNvCxnSpPr>
              <a:stCxn id="2234" idx="1"/>
              <a:endCxn id="22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73" name="Group 2272"/>
          <p:cNvGrpSpPr>
            <a:grpSpLocks noChangeAspect="1"/>
          </p:cNvGrpSpPr>
          <p:nvPr/>
        </p:nvGrpSpPr>
        <p:grpSpPr>
          <a:xfrm rot="14221471">
            <a:off x="6186156" y="4262817"/>
            <a:ext cx="222786" cy="45719"/>
            <a:chOff x="4518507" y="3993501"/>
            <a:chExt cx="1531637" cy="314316"/>
          </a:xfrm>
        </p:grpSpPr>
        <p:sp>
          <p:nvSpPr>
            <p:cNvPr id="2274" name="Oval 22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5" name="Oval 22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6" name="Oval 22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7" name="Oval 22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8" name="Oval 22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9" name="Oval 22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0" name="Oval 22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1" name="Oval 22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2" name="Oval 22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3" name="Oval 22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4" name="Oval 22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5" name="Oval 22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6" name="Oval 22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7" name="Oval 22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8" name="Oval 22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9" name="Oval 22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0" name="Oval 22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1" name="Oval 22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2" name="Oval 22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3" name="Oval 22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4" name="Straight Connector 2293"/>
            <p:cNvCxnSpPr>
              <a:stCxn id="2274" idx="4"/>
              <a:endCxn id="22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5" name="Straight Connector 2294"/>
            <p:cNvCxnSpPr>
              <a:stCxn id="2281" idx="3"/>
              <a:endCxn id="22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6" name="Straight Connector 2295"/>
            <p:cNvCxnSpPr>
              <a:stCxn id="2282" idx="3"/>
              <a:endCxn id="22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7" name="Straight Connector 2296"/>
            <p:cNvCxnSpPr>
              <a:stCxn id="2283" idx="3"/>
              <a:endCxn id="22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8" name="Straight Connector 2297"/>
            <p:cNvCxnSpPr>
              <a:stCxn id="2287" idx="3"/>
              <a:endCxn id="22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9" name="Straight Connector 2298"/>
            <p:cNvCxnSpPr>
              <a:stCxn id="2288" idx="3"/>
              <a:endCxn id="22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0" name="Straight Connector 2299"/>
            <p:cNvCxnSpPr>
              <a:stCxn id="2289" idx="3"/>
              <a:endCxn id="22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1" name="Straight Connector 2300"/>
            <p:cNvCxnSpPr>
              <a:stCxn id="2292" idx="3"/>
              <a:endCxn id="22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2" name="Straight Connector 2301"/>
            <p:cNvCxnSpPr>
              <a:stCxn id="22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3" name="Straight Connector 2302"/>
            <p:cNvCxnSpPr>
              <a:stCxn id="2282" idx="1"/>
              <a:endCxn id="22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4" name="Straight Connector 2303"/>
            <p:cNvCxnSpPr>
              <a:stCxn id="2283" idx="1"/>
              <a:endCxn id="22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5" name="Straight Connector 2304"/>
            <p:cNvCxnSpPr>
              <a:stCxn id="2287" idx="1"/>
              <a:endCxn id="22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6" name="Straight Connector 2305"/>
            <p:cNvCxnSpPr>
              <a:stCxn id="2288" idx="1"/>
              <a:endCxn id="22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7" name="Straight Connector 2306"/>
            <p:cNvCxnSpPr>
              <a:stCxn id="2289" idx="1"/>
              <a:endCxn id="22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8" name="Straight Connector 2307"/>
            <p:cNvCxnSpPr>
              <a:stCxn id="2292" idx="1"/>
              <a:endCxn id="22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9" name="Straight Connector 2308"/>
            <p:cNvCxnSpPr>
              <a:stCxn id="2293" idx="1"/>
              <a:endCxn id="22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0" name="Straight Connector 2309"/>
            <p:cNvCxnSpPr>
              <a:stCxn id="2275" idx="3"/>
              <a:endCxn id="22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1" name="Straight Connector 2310"/>
            <p:cNvCxnSpPr>
              <a:stCxn id="2274" idx="0"/>
              <a:endCxn id="22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2" name="Straight Connector 2311"/>
            <p:cNvCxnSpPr>
              <a:stCxn id="2274" idx="1"/>
              <a:endCxn id="22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13" name="Group 2312"/>
          <p:cNvGrpSpPr>
            <a:grpSpLocks noChangeAspect="1"/>
          </p:cNvGrpSpPr>
          <p:nvPr/>
        </p:nvGrpSpPr>
        <p:grpSpPr>
          <a:xfrm rot="14221471">
            <a:off x="6377975" y="4262817"/>
            <a:ext cx="222786" cy="45719"/>
            <a:chOff x="4518507" y="3993501"/>
            <a:chExt cx="1531637" cy="314316"/>
          </a:xfrm>
        </p:grpSpPr>
        <p:sp>
          <p:nvSpPr>
            <p:cNvPr id="2314" name="Oval 23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5" name="Oval 23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6" name="Oval 23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7" name="Oval 23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8" name="Oval 23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9" name="Oval 23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0" name="Oval 23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1" name="Oval 23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2" name="Oval 23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3" name="Oval 23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4" name="Oval 23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5" name="Oval 23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6" name="Oval 23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7" name="Oval 23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8" name="Oval 23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9" name="Oval 23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0" name="Oval 23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1" name="Oval 23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2" name="Oval 23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3" name="Oval 23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4" name="Straight Connector 2333"/>
            <p:cNvCxnSpPr>
              <a:stCxn id="2314" idx="4"/>
              <a:endCxn id="23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5" name="Straight Connector 2334"/>
            <p:cNvCxnSpPr>
              <a:stCxn id="2321" idx="3"/>
              <a:endCxn id="23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6" name="Straight Connector 2335"/>
            <p:cNvCxnSpPr>
              <a:stCxn id="2322" idx="3"/>
              <a:endCxn id="23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7" name="Straight Connector 2336"/>
            <p:cNvCxnSpPr>
              <a:stCxn id="2323" idx="3"/>
              <a:endCxn id="23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8" name="Straight Connector 2337"/>
            <p:cNvCxnSpPr>
              <a:stCxn id="2327" idx="3"/>
              <a:endCxn id="23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9" name="Straight Connector 2338"/>
            <p:cNvCxnSpPr>
              <a:stCxn id="2328" idx="3"/>
              <a:endCxn id="23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0" name="Straight Connector 2339"/>
            <p:cNvCxnSpPr>
              <a:stCxn id="2329" idx="3"/>
              <a:endCxn id="23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1" name="Straight Connector 2340"/>
            <p:cNvCxnSpPr>
              <a:stCxn id="2332" idx="3"/>
              <a:endCxn id="23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2" name="Straight Connector 2341"/>
            <p:cNvCxnSpPr>
              <a:stCxn id="23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3" name="Straight Connector 2342"/>
            <p:cNvCxnSpPr>
              <a:stCxn id="2322" idx="1"/>
              <a:endCxn id="23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4" name="Straight Connector 2343"/>
            <p:cNvCxnSpPr>
              <a:stCxn id="2323" idx="1"/>
              <a:endCxn id="23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5" name="Straight Connector 2344"/>
            <p:cNvCxnSpPr>
              <a:stCxn id="2327" idx="1"/>
              <a:endCxn id="23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6" name="Straight Connector 2345"/>
            <p:cNvCxnSpPr>
              <a:stCxn id="2328" idx="1"/>
              <a:endCxn id="23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7" name="Straight Connector 2346"/>
            <p:cNvCxnSpPr>
              <a:stCxn id="2329" idx="1"/>
              <a:endCxn id="23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8" name="Straight Connector 2347"/>
            <p:cNvCxnSpPr>
              <a:stCxn id="2332" idx="1"/>
              <a:endCxn id="23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9" name="Straight Connector 2348"/>
            <p:cNvCxnSpPr>
              <a:stCxn id="2333" idx="1"/>
              <a:endCxn id="23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0" name="Straight Connector 2349"/>
            <p:cNvCxnSpPr>
              <a:stCxn id="2315" idx="3"/>
              <a:endCxn id="23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1" name="Straight Connector 2350"/>
            <p:cNvCxnSpPr>
              <a:stCxn id="2314" idx="0"/>
              <a:endCxn id="23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2" name="Straight Connector 2351"/>
            <p:cNvCxnSpPr>
              <a:stCxn id="2314" idx="1"/>
              <a:endCxn id="23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3" name="Group 2352"/>
          <p:cNvGrpSpPr>
            <a:grpSpLocks noChangeAspect="1"/>
          </p:cNvGrpSpPr>
          <p:nvPr/>
        </p:nvGrpSpPr>
        <p:grpSpPr>
          <a:xfrm rot="14221471">
            <a:off x="6569794" y="4262817"/>
            <a:ext cx="222786" cy="45719"/>
            <a:chOff x="4518507" y="3993501"/>
            <a:chExt cx="1531637" cy="314316"/>
          </a:xfrm>
        </p:grpSpPr>
        <p:sp>
          <p:nvSpPr>
            <p:cNvPr id="2354" name="Oval 23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5" name="Oval 23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6" name="Oval 23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7" name="Oval 23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8" name="Oval 23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9" name="Oval 23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0" name="Oval 23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1" name="Oval 23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2" name="Oval 23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3" name="Oval 23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4" name="Oval 23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5" name="Oval 23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6" name="Oval 23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7" name="Oval 23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8" name="Oval 23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9" name="Oval 23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0" name="Oval 23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1" name="Oval 23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2" name="Oval 23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3" name="Oval 23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4" name="Straight Connector 2373"/>
            <p:cNvCxnSpPr>
              <a:stCxn id="2354" idx="4"/>
              <a:endCxn id="23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5" name="Straight Connector 2374"/>
            <p:cNvCxnSpPr>
              <a:stCxn id="2361" idx="3"/>
              <a:endCxn id="23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6" name="Straight Connector 2375"/>
            <p:cNvCxnSpPr>
              <a:stCxn id="2362" idx="3"/>
              <a:endCxn id="23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7" name="Straight Connector 2376"/>
            <p:cNvCxnSpPr>
              <a:stCxn id="2363" idx="3"/>
              <a:endCxn id="23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8" name="Straight Connector 2377"/>
            <p:cNvCxnSpPr>
              <a:stCxn id="2367" idx="3"/>
              <a:endCxn id="23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9" name="Straight Connector 2378"/>
            <p:cNvCxnSpPr>
              <a:stCxn id="2368" idx="3"/>
              <a:endCxn id="23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0" name="Straight Connector 2379"/>
            <p:cNvCxnSpPr>
              <a:stCxn id="2369" idx="3"/>
              <a:endCxn id="23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1" name="Straight Connector 2380"/>
            <p:cNvCxnSpPr>
              <a:stCxn id="2372" idx="3"/>
              <a:endCxn id="23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2" name="Straight Connector 2381"/>
            <p:cNvCxnSpPr>
              <a:stCxn id="23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3" name="Straight Connector 2382"/>
            <p:cNvCxnSpPr>
              <a:stCxn id="2362" idx="1"/>
              <a:endCxn id="23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4" name="Straight Connector 2383"/>
            <p:cNvCxnSpPr>
              <a:stCxn id="2363" idx="1"/>
              <a:endCxn id="23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5" name="Straight Connector 2384"/>
            <p:cNvCxnSpPr>
              <a:stCxn id="2367" idx="1"/>
              <a:endCxn id="23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6" name="Straight Connector 2385"/>
            <p:cNvCxnSpPr>
              <a:stCxn id="2368" idx="1"/>
              <a:endCxn id="23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7" name="Straight Connector 2386"/>
            <p:cNvCxnSpPr>
              <a:stCxn id="2369" idx="1"/>
              <a:endCxn id="23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8" name="Straight Connector 2387"/>
            <p:cNvCxnSpPr>
              <a:stCxn id="2372" idx="1"/>
              <a:endCxn id="23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9" name="Straight Connector 2388"/>
            <p:cNvCxnSpPr>
              <a:stCxn id="2373" idx="1"/>
              <a:endCxn id="23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0" name="Straight Connector 2389"/>
            <p:cNvCxnSpPr>
              <a:stCxn id="2355" idx="3"/>
              <a:endCxn id="23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1" name="Straight Connector 2390"/>
            <p:cNvCxnSpPr>
              <a:stCxn id="2354" idx="0"/>
              <a:endCxn id="23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2" name="Straight Connector 2391"/>
            <p:cNvCxnSpPr>
              <a:stCxn id="2354" idx="1"/>
              <a:endCxn id="23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93" name="Group 2392"/>
          <p:cNvGrpSpPr>
            <a:grpSpLocks noChangeAspect="1"/>
          </p:cNvGrpSpPr>
          <p:nvPr/>
        </p:nvGrpSpPr>
        <p:grpSpPr>
          <a:xfrm rot="14221471">
            <a:off x="6761612" y="4262817"/>
            <a:ext cx="222786" cy="45719"/>
            <a:chOff x="4518507" y="3993501"/>
            <a:chExt cx="1531637" cy="314316"/>
          </a:xfrm>
        </p:grpSpPr>
        <p:sp>
          <p:nvSpPr>
            <p:cNvPr id="2394" name="Oval 23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5" name="Oval 23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6" name="Oval 23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7" name="Oval 23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8" name="Oval 23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9" name="Oval 23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0" name="Oval 23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1" name="Oval 24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2" name="Oval 24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3" name="Oval 24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4" name="Oval 24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5" name="Oval 24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6" name="Oval 24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7" name="Oval 24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8" name="Oval 24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9" name="Oval 24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0" name="Oval 24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1" name="Oval 24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2" name="Oval 24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3" name="Oval 24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14" name="Straight Connector 2413"/>
            <p:cNvCxnSpPr>
              <a:stCxn id="2394" idx="4"/>
              <a:endCxn id="23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5" name="Straight Connector 2414"/>
            <p:cNvCxnSpPr>
              <a:stCxn id="2401" idx="3"/>
              <a:endCxn id="23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6" name="Straight Connector 2415"/>
            <p:cNvCxnSpPr>
              <a:stCxn id="2402" idx="3"/>
              <a:endCxn id="24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7" name="Straight Connector 2416"/>
            <p:cNvCxnSpPr>
              <a:stCxn id="2403" idx="3"/>
              <a:endCxn id="24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8" name="Straight Connector 2417"/>
            <p:cNvCxnSpPr>
              <a:stCxn id="2407" idx="3"/>
              <a:endCxn id="24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9" name="Straight Connector 2418"/>
            <p:cNvCxnSpPr>
              <a:stCxn id="2408" idx="3"/>
              <a:endCxn id="24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0" name="Straight Connector 2419"/>
            <p:cNvCxnSpPr>
              <a:stCxn id="2409" idx="3"/>
              <a:endCxn id="24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1" name="Straight Connector 2420"/>
            <p:cNvCxnSpPr>
              <a:stCxn id="2412" idx="3"/>
              <a:endCxn id="24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2" name="Straight Connector 2421"/>
            <p:cNvCxnSpPr>
              <a:stCxn id="24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3" name="Straight Connector 2422"/>
            <p:cNvCxnSpPr>
              <a:stCxn id="2402" idx="1"/>
              <a:endCxn id="23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4" name="Straight Connector 2423"/>
            <p:cNvCxnSpPr>
              <a:stCxn id="2403" idx="1"/>
              <a:endCxn id="24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5" name="Straight Connector 2424"/>
            <p:cNvCxnSpPr>
              <a:stCxn id="2407" idx="1"/>
              <a:endCxn id="24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6" name="Straight Connector 2425"/>
            <p:cNvCxnSpPr>
              <a:stCxn id="2408" idx="1"/>
              <a:endCxn id="24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7" name="Straight Connector 2426"/>
            <p:cNvCxnSpPr>
              <a:stCxn id="2409" idx="1"/>
              <a:endCxn id="24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8" name="Straight Connector 2427"/>
            <p:cNvCxnSpPr>
              <a:stCxn id="2412" idx="1"/>
              <a:endCxn id="24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9" name="Straight Connector 2428"/>
            <p:cNvCxnSpPr>
              <a:stCxn id="2413" idx="1"/>
              <a:endCxn id="24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0" name="Straight Connector 2429"/>
            <p:cNvCxnSpPr>
              <a:stCxn id="2395" idx="3"/>
              <a:endCxn id="23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1" name="Straight Connector 2430"/>
            <p:cNvCxnSpPr>
              <a:stCxn id="2394" idx="0"/>
              <a:endCxn id="23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2" name="Straight Connector 2431"/>
            <p:cNvCxnSpPr>
              <a:stCxn id="2394" idx="1"/>
              <a:endCxn id="23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33" name="Group 2432"/>
          <p:cNvGrpSpPr>
            <a:grpSpLocks noChangeAspect="1"/>
          </p:cNvGrpSpPr>
          <p:nvPr/>
        </p:nvGrpSpPr>
        <p:grpSpPr>
          <a:xfrm rot="3420000">
            <a:off x="5868234" y="5007398"/>
            <a:ext cx="222786" cy="45719"/>
            <a:chOff x="4518507" y="3993501"/>
            <a:chExt cx="1531637" cy="314316"/>
          </a:xfrm>
        </p:grpSpPr>
        <p:sp>
          <p:nvSpPr>
            <p:cNvPr id="2434" name="Oval 24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5" name="Oval 24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6" name="Oval 24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7" name="Oval 24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8" name="Oval 24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9" name="Oval 24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0" name="Oval 24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1" name="Oval 24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2" name="Oval 24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3" name="Oval 24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4" name="Oval 24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5" name="Oval 24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6" name="Oval 24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7" name="Oval 24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8" name="Oval 24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9" name="Oval 24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0" name="Oval 24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1" name="Oval 24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2" name="Oval 24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3" name="Oval 24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54" name="Straight Connector 2453"/>
            <p:cNvCxnSpPr>
              <a:stCxn id="2434" idx="4"/>
              <a:endCxn id="24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5" name="Straight Connector 2454"/>
            <p:cNvCxnSpPr>
              <a:stCxn id="2441" idx="3"/>
              <a:endCxn id="24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6" name="Straight Connector 2455"/>
            <p:cNvCxnSpPr>
              <a:stCxn id="2442" idx="3"/>
              <a:endCxn id="24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7" name="Straight Connector 2456"/>
            <p:cNvCxnSpPr>
              <a:stCxn id="2443" idx="3"/>
              <a:endCxn id="24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8" name="Straight Connector 2457"/>
            <p:cNvCxnSpPr>
              <a:stCxn id="2447" idx="3"/>
              <a:endCxn id="24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" name="Straight Connector 2458"/>
            <p:cNvCxnSpPr>
              <a:stCxn id="2448" idx="3"/>
              <a:endCxn id="24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0" name="Straight Connector 2459"/>
            <p:cNvCxnSpPr>
              <a:stCxn id="2449" idx="3"/>
              <a:endCxn id="24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>
              <a:stCxn id="2452" idx="3"/>
              <a:endCxn id="24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2" name="Straight Connector 2461"/>
            <p:cNvCxnSpPr>
              <a:stCxn id="24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3" name="Straight Connector 2462"/>
            <p:cNvCxnSpPr>
              <a:stCxn id="2442" idx="1"/>
              <a:endCxn id="24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4" name="Straight Connector 2463"/>
            <p:cNvCxnSpPr>
              <a:stCxn id="2443" idx="1"/>
              <a:endCxn id="24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5" name="Straight Connector 2464"/>
            <p:cNvCxnSpPr>
              <a:stCxn id="2447" idx="1"/>
              <a:endCxn id="24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6" name="Straight Connector 2465"/>
            <p:cNvCxnSpPr>
              <a:stCxn id="2448" idx="1"/>
              <a:endCxn id="24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7" name="Straight Connector 2466"/>
            <p:cNvCxnSpPr>
              <a:stCxn id="2449" idx="1"/>
              <a:endCxn id="24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8" name="Straight Connector 2467"/>
            <p:cNvCxnSpPr>
              <a:stCxn id="2452" idx="1"/>
              <a:endCxn id="24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9" name="Straight Connector 2468"/>
            <p:cNvCxnSpPr>
              <a:stCxn id="2453" idx="1"/>
              <a:endCxn id="24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0" name="Straight Connector 2469"/>
            <p:cNvCxnSpPr>
              <a:stCxn id="2435" idx="3"/>
              <a:endCxn id="24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1" name="Straight Connector 2470"/>
            <p:cNvCxnSpPr>
              <a:stCxn id="2434" idx="0"/>
              <a:endCxn id="24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2" name="Straight Connector 2471"/>
            <p:cNvCxnSpPr>
              <a:stCxn id="2434" idx="1"/>
              <a:endCxn id="24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73" name="Group 2472"/>
          <p:cNvGrpSpPr>
            <a:grpSpLocks noChangeAspect="1"/>
          </p:cNvGrpSpPr>
          <p:nvPr/>
        </p:nvGrpSpPr>
        <p:grpSpPr>
          <a:xfrm rot="3420000">
            <a:off x="6060053" y="5007398"/>
            <a:ext cx="222786" cy="45719"/>
            <a:chOff x="4518507" y="3993501"/>
            <a:chExt cx="1531637" cy="314316"/>
          </a:xfrm>
        </p:grpSpPr>
        <p:sp>
          <p:nvSpPr>
            <p:cNvPr id="2474" name="Oval 24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5" name="Oval 24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6" name="Oval 24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7" name="Oval 24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8" name="Oval 24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9" name="Oval 24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0" name="Oval 24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1" name="Oval 24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2" name="Oval 24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3" name="Oval 24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4" name="Oval 24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5" name="Oval 24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6" name="Oval 24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7" name="Oval 24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8" name="Oval 24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9" name="Oval 24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0" name="Oval 24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1" name="Oval 24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2" name="Oval 24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3" name="Oval 24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94" name="Straight Connector 2493"/>
            <p:cNvCxnSpPr>
              <a:stCxn id="2474" idx="4"/>
              <a:endCxn id="24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5" name="Straight Connector 2494"/>
            <p:cNvCxnSpPr>
              <a:stCxn id="2481" idx="3"/>
              <a:endCxn id="24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6" name="Straight Connector 2495"/>
            <p:cNvCxnSpPr>
              <a:stCxn id="2482" idx="3"/>
              <a:endCxn id="24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7" name="Straight Connector 2496"/>
            <p:cNvCxnSpPr>
              <a:stCxn id="2483" idx="3"/>
              <a:endCxn id="24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8" name="Straight Connector 2497"/>
            <p:cNvCxnSpPr>
              <a:stCxn id="2487" idx="3"/>
              <a:endCxn id="24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9" name="Straight Connector 2498"/>
            <p:cNvCxnSpPr>
              <a:stCxn id="2488" idx="3"/>
              <a:endCxn id="24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0" name="Straight Connector 2499"/>
            <p:cNvCxnSpPr>
              <a:stCxn id="2489" idx="3"/>
              <a:endCxn id="24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1" name="Straight Connector 2500"/>
            <p:cNvCxnSpPr>
              <a:stCxn id="2492" idx="3"/>
              <a:endCxn id="24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2" name="Straight Connector 2501"/>
            <p:cNvCxnSpPr>
              <a:stCxn id="24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3" name="Straight Connector 2502"/>
            <p:cNvCxnSpPr>
              <a:stCxn id="2482" idx="1"/>
              <a:endCxn id="24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4" name="Straight Connector 2503"/>
            <p:cNvCxnSpPr>
              <a:stCxn id="2483" idx="1"/>
              <a:endCxn id="24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5" name="Straight Connector 2504"/>
            <p:cNvCxnSpPr>
              <a:stCxn id="2487" idx="1"/>
              <a:endCxn id="24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6" name="Straight Connector 2505"/>
            <p:cNvCxnSpPr>
              <a:stCxn id="2488" idx="1"/>
              <a:endCxn id="24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7" name="Straight Connector 2506"/>
            <p:cNvCxnSpPr>
              <a:stCxn id="2489" idx="1"/>
              <a:endCxn id="24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8" name="Straight Connector 2507"/>
            <p:cNvCxnSpPr>
              <a:stCxn id="2492" idx="1"/>
              <a:endCxn id="24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9" name="Straight Connector 2508"/>
            <p:cNvCxnSpPr>
              <a:stCxn id="2493" idx="1"/>
              <a:endCxn id="24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0" name="Straight Connector 2509"/>
            <p:cNvCxnSpPr>
              <a:stCxn id="2475" idx="3"/>
              <a:endCxn id="24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1" name="Straight Connector 2510"/>
            <p:cNvCxnSpPr>
              <a:stCxn id="2474" idx="0"/>
              <a:endCxn id="24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2" name="Straight Connector 2511"/>
            <p:cNvCxnSpPr>
              <a:stCxn id="2474" idx="1"/>
              <a:endCxn id="24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13" name="Group 2512"/>
          <p:cNvGrpSpPr>
            <a:grpSpLocks noChangeAspect="1"/>
          </p:cNvGrpSpPr>
          <p:nvPr/>
        </p:nvGrpSpPr>
        <p:grpSpPr>
          <a:xfrm rot="3420000">
            <a:off x="6251872" y="5007398"/>
            <a:ext cx="222786" cy="45719"/>
            <a:chOff x="4518507" y="3993501"/>
            <a:chExt cx="1531637" cy="314316"/>
          </a:xfrm>
        </p:grpSpPr>
        <p:sp>
          <p:nvSpPr>
            <p:cNvPr id="2514" name="Oval 25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5" name="Oval 25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6" name="Oval 25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7" name="Oval 25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8" name="Oval 25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9" name="Oval 25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0" name="Oval 25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1" name="Oval 25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2" name="Oval 25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3" name="Oval 25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4" name="Oval 25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5" name="Oval 25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6" name="Oval 25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7" name="Oval 25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8" name="Oval 25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9" name="Oval 25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0" name="Oval 25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1" name="Oval 25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2" name="Oval 25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3" name="Oval 25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34" name="Straight Connector 2533"/>
            <p:cNvCxnSpPr>
              <a:stCxn id="2514" idx="4"/>
              <a:endCxn id="25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5" name="Straight Connector 2534"/>
            <p:cNvCxnSpPr>
              <a:stCxn id="2521" idx="3"/>
              <a:endCxn id="25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6" name="Straight Connector 2535"/>
            <p:cNvCxnSpPr>
              <a:stCxn id="2522" idx="3"/>
              <a:endCxn id="25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7" name="Straight Connector 2536"/>
            <p:cNvCxnSpPr>
              <a:stCxn id="2523" idx="3"/>
              <a:endCxn id="25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8" name="Straight Connector 2537"/>
            <p:cNvCxnSpPr>
              <a:stCxn id="2527" idx="3"/>
              <a:endCxn id="25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9" name="Straight Connector 2538"/>
            <p:cNvCxnSpPr>
              <a:stCxn id="2528" idx="3"/>
              <a:endCxn id="25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0" name="Straight Connector 2539"/>
            <p:cNvCxnSpPr>
              <a:stCxn id="2529" idx="3"/>
              <a:endCxn id="25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1" name="Straight Connector 2540"/>
            <p:cNvCxnSpPr>
              <a:stCxn id="2532" idx="3"/>
              <a:endCxn id="25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2" name="Straight Connector 2541"/>
            <p:cNvCxnSpPr>
              <a:stCxn id="25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3" name="Straight Connector 2542"/>
            <p:cNvCxnSpPr>
              <a:stCxn id="2522" idx="1"/>
              <a:endCxn id="25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4" name="Straight Connector 2543"/>
            <p:cNvCxnSpPr>
              <a:stCxn id="2523" idx="1"/>
              <a:endCxn id="25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5" name="Straight Connector 2544"/>
            <p:cNvCxnSpPr>
              <a:stCxn id="2527" idx="1"/>
              <a:endCxn id="25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6" name="Straight Connector 2545"/>
            <p:cNvCxnSpPr>
              <a:stCxn id="2528" idx="1"/>
              <a:endCxn id="25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7" name="Straight Connector 2546"/>
            <p:cNvCxnSpPr>
              <a:stCxn id="2529" idx="1"/>
              <a:endCxn id="25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8" name="Straight Connector 2547"/>
            <p:cNvCxnSpPr>
              <a:stCxn id="2532" idx="1"/>
              <a:endCxn id="25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9" name="Straight Connector 2548"/>
            <p:cNvCxnSpPr>
              <a:stCxn id="2533" idx="1"/>
              <a:endCxn id="25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0" name="Straight Connector 2549"/>
            <p:cNvCxnSpPr>
              <a:stCxn id="2515" idx="3"/>
              <a:endCxn id="25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1" name="Straight Connector 2550"/>
            <p:cNvCxnSpPr>
              <a:stCxn id="2514" idx="0"/>
              <a:endCxn id="25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2" name="Straight Connector 2551"/>
            <p:cNvCxnSpPr>
              <a:stCxn id="2514" idx="1"/>
              <a:endCxn id="25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53" name="Group 2552"/>
          <p:cNvGrpSpPr>
            <a:grpSpLocks noChangeAspect="1"/>
          </p:cNvGrpSpPr>
          <p:nvPr/>
        </p:nvGrpSpPr>
        <p:grpSpPr>
          <a:xfrm rot="3420000">
            <a:off x="6443691" y="5007398"/>
            <a:ext cx="222786" cy="45719"/>
            <a:chOff x="4518507" y="3993501"/>
            <a:chExt cx="1531637" cy="314316"/>
          </a:xfrm>
        </p:grpSpPr>
        <p:sp>
          <p:nvSpPr>
            <p:cNvPr id="2554" name="Oval 25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5" name="Oval 25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6" name="Oval 25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7" name="Oval 25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8" name="Oval 25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9" name="Oval 25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0" name="Oval 25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1" name="Oval 25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2" name="Oval 25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3" name="Oval 25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4" name="Oval 25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5" name="Oval 25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6" name="Oval 25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7" name="Oval 25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8" name="Oval 25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9" name="Oval 25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0" name="Oval 25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1" name="Oval 25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2" name="Oval 25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3" name="Oval 25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74" name="Straight Connector 2573"/>
            <p:cNvCxnSpPr>
              <a:stCxn id="2554" idx="4"/>
              <a:endCxn id="25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5" name="Straight Connector 2574"/>
            <p:cNvCxnSpPr>
              <a:stCxn id="2561" idx="3"/>
              <a:endCxn id="25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6" name="Straight Connector 2575"/>
            <p:cNvCxnSpPr>
              <a:stCxn id="2562" idx="3"/>
              <a:endCxn id="25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7" name="Straight Connector 2576"/>
            <p:cNvCxnSpPr>
              <a:stCxn id="2563" idx="3"/>
              <a:endCxn id="25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8" name="Straight Connector 2577"/>
            <p:cNvCxnSpPr>
              <a:stCxn id="2567" idx="3"/>
              <a:endCxn id="25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9" name="Straight Connector 2578"/>
            <p:cNvCxnSpPr>
              <a:stCxn id="2568" idx="3"/>
              <a:endCxn id="25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0" name="Straight Connector 2579"/>
            <p:cNvCxnSpPr>
              <a:stCxn id="2569" idx="3"/>
              <a:endCxn id="25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1" name="Straight Connector 2580"/>
            <p:cNvCxnSpPr>
              <a:stCxn id="2572" idx="3"/>
              <a:endCxn id="25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2" name="Straight Connector 2581"/>
            <p:cNvCxnSpPr>
              <a:stCxn id="25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3" name="Straight Connector 2582"/>
            <p:cNvCxnSpPr>
              <a:stCxn id="2562" idx="1"/>
              <a:endCxn id="25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4" name="Straight Connector 2583"/>
            <p:cNvCxnSpPr>
              <a:stCxn id="2563" idx="1"/>
              <a:endCxn id="25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5" name="Straight Connector 2584"/>
            <p:cNvCxnSpPr>
              <a:stCxn id="2567" idx="1"/>
              <a:endCxn id="25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6" name="Straight Connector 2585"/>
            <p:cNvCxnSpPr>
              <a:stCxn id="2568" idx="1"/>
              <a:endCxn id="25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7" name="Straight Connector 2586"/>
            <p:cNvCxnSpPr>
              <a:stCxn id="2569" idx="1"/>
              <a:endCxn id="25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8" name="Straight Connector 2587"/>
            <p:cNvCxnSpPr>
              <a:stCxn id="2572" idx="1"/>
              <a:endCxn id="25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9" name="Straight Connector 2588"/>
            <p:cNvCxnSpPr>
              <a:stCxn id="2573" idx="1"/>
              <a:endCxn id="25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0" name="Straight Connector 2589"/>
            <p:cNvCxnSpPr>
              <a:stCxn id="2555" idx="3"/>
              <a:endCxn id="25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1" name="Straight Connector 2590"/>
            <p:cNvCxnSpPr>
              <a:stCxn id="2554" idx="0"/>
              <a:endCxn id="25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2" name="Straight Connector 2591"/>
            <p:cNvCxnSpPr>
              <a:stCxn id="2554" idx="1"/>
              <a:endCxn id="25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93" name="Group 2592"/>
          <p:cNvGrpSpPr>
            <a:grpSpLocks noChangeAspect="1"/>
          </p:cNvGrpSpPr>
          <p:nvPr/>
        </p:nvGrpSpPr>
        <p:grpSpPr>
          <a:xfrm rot="3420000">
            <a:off x="6635510" y="5007398"/>
            <a:ext cx="222786" cy="45719"/>
            <a:chOff x="4518507" y="3993501"/>
            <a:chExt cx="1531637" cy="314316"/>
          </a:xfrm>
        </p:grpSpPr>
        <p:sp>
          <p:nvSpPr>
            <p:cNvPr id="2594" name="Oval 25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5" name="Oval 25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6" name="Oval 25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7" name="Oval 25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8" name="Oval 25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9" name="Oval 25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0" name="Oval 25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1" name="Oval 26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2" name="Oval 26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3" name="Oval 26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4" name="Oval 26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5" name="Oval 26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6" name="Oval 26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7" name="Oval 26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8" name="Oval 26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9" name="Oval 26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0" name="Oval 26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1" name="Oval 26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2" name="Oval 26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3" name="Oval 26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14" name="Straight Connector 2613"/>
            <p:cNvCxnSpPr>
              <a:stCxn id="2594" idx="4"/>
              <a:endCxn id="25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5" name="Straight Connector 2614"/>
            <p:cNvCxnSpPr>
              <a:stCxn id="2601" idx="3"/>
              <a:endCxn id="25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6" name="Straight Connector 2615"/>
            <p:cNvCxnSpPr>
              <a:stCxn id="2602" idx="3"/>
              <a:endCxn id="26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7" name="Straight Connector 2616"/>
            <p:cNvCxnSpPr>
              <a:stCxn id="2603" idx="3"/>
              <a:endCxn id="26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8" name="Straight Connector 2617"/>
            <p:cNvCxnSpPr>
              <a:stCxn id="2607" idx="3"/>
              <a:endCxn id="26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9" name="Straight Connector 2618"/>
            <p:cNvCxnSpPr>
              <a:stCxn id="2608" idx="3"/>
              <a:endCxn id="26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0" name="Straight Connector 2619"/>
            <p:cNvCxnSpPr>
              <a:stCxn id="2609" idx="3"/>
              <a:endCxn id="26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1" name="Straight Connector 2620"/>
            <p:cNvCxnSpPr>
              <a:stCxn id="2612" idx="3"/>
              <a:endCxn id="26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2" name="Straight Connector 2621"/>
            <p:cNvCxnSpPr>
              <a:stCxn id="26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3" name="Straight Connector 2622"/>
            <p:cNvCxnSpPr>
              <a:stCxn id="2602" idx="1"/>
              <a:endCxn id="25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4" name="Straight Connector 2623"/>
            <p:cNvCxnSpPr>
              <a:stCxn id="2603" idx="1"/>
              <a:endCxn id="26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5" name="Straight Connector 2624"/>
            <p:cNvCxnSpPr>
              <a:stCxn id="2607" idx="1"/>
              <a:endCxn id="26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6" name="Straight Connector 2625"/>
            <p:cNvCxnSpPr>
              <a:stCxn id="2608" idx="1"/>
              <a:endCxn id="26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7" name="Straight Connector 2626"/>
            <p:cNvCxnSpPr>
              <a:stCxn id="2609" idx="1"/>
              <a:endCxn id="26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8" name="Straight Connector 2627"/>
            <p:cNvCxnSpPr>
              <a:stCxn id="2612" idx="1"/>
              <a:endCxn id="26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9" name="Straight Connector 2628"/>
            <p:cNvCxnSpPr>
              <a:stCxn id="2613" idx="1"/>
              <a:endCxn id="26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0" name="Straight Connector 2629"/>
            <p:cNvCxnSpPr>
              <a:stCxn id="2595" idx="3"/>
              <a:endCxn id="25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1" name="Straight Connector 2630"/>
            <p:cNvCxnSpPr>
              <a:stCxn id="2594" idx="0"/>
              <a:endCxn id="25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2" name="Straight Connector 2631"/>
            <p:cNvCxnSpPr>
              <a:stCxn id="2594" idx="1"/>
              <a:endCxn id="25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33" name="Group 2632"/>
          <p:cNvGrpSpPr>
            <a:grpSpLocks noChangeAspect="1"/>
          </p:cNvGrpSpPr>
          <p:nvPr/>
        </p:nvGrpSpPr>
        <p:grpSpPr>
          <a:xfrm rot="3420000">
            <a:off x="6827328" y="5007398"/>
            <a:ext cx="222786" cy="45719"/>
            <a:chOff x="4518507" y="3993501"/>
            <a:chExt cx="1531637" cy="314316"/>
          </a:xfrm>
        </p:grpSpPr>
        <p:sp>
          <p:nvSpPr>
            <p:cNvPr id="2634" name="Oval 26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5" name="Oval 26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6" name="Oval 26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7" name="Oval 26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8" name="Oval 26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9" name="Oval 26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0" name="Oval 26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1" name="Oval 26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2" name="Oval 26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3" name="Oval 26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4" name="Oval 26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5" name="Oval 26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6" name="Oval 26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7" name="Oval 26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8" name="Oval 26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9" name="Oval 26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0" name="Oval 26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1" name="Oval 26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2" name="Oval 26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3" name="Oval 26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54" name="Straight Connector 2653"/>
            <p:cNvCxnSpPr>
              <a:stCxn id="2634" idx="4"/>
              <a:endCxn id="26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5" name="Straight Connector 2654"/>
            <p:cNvCxnSpPr>
              <a:stCxn id="2641" idx="3"/>
              <a:endCxn id="26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6" name="Straight Connector 2655"/>
            <p:cNvCxnSpPr>
              <a:stCxn id="2642" idx="3"/>
              <a:endCxn id="26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7" name="Straight Connector 2656"/>
            <p:cNvCxnSpPr>
              <a:stCxn id="2643" idx="3"/>
              <a:endCxn id="26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8" name="Straight Connector 2657"/>
            <p:cNvCxnSpPr>
              <a:stCxn id="2647" idx="3"/>
              <a:endCxn id="26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9" name="Straight Connector 2658"/>
            <p:cNvCxnSpPr>
              <a:stCxn id="2648" idx="3"/>
              <a:endCxn id="26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0" name="Straight Connector 2659"/>
            <p:cNvCxnSpPr>
              <a:stCxn id="2649" idx="3"/>
              <a:endCxn id="26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1" name="Straight Connector 2660"/>
            <p:cNvCxnSpPr>
              <a:stCxn id="2652" idx="3"/>
              <a:endCxn id="26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2" name="Straight Connector 2661"/>
            <p:cNvCxnSpPr>
              <a:stCxn id="26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3" name="Straight Connector 2662"/>
            <p:cNvCxnSpPr>
              <a:stCxn id="2642" idx="1"/>
              <a:endCxn id="26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" name="Straight Connector 2663"/>
            <p:cNvCxnSpPr>
              <a:stCxn id="2643" idx="1"/>
              <a:endCxn id="26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5" name="Straight Connector 2664"/>
            <p:cNvCxnSpPr>
              <a:stCxn id="2647" idx="1"/>
              <a:endCxn id="26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6" name="Straight Connector 2665"/>
            <p:cNvCxnSpPr>
              <a:stCxn id="2648" idx="1"/>
              <a:endCxn id="26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7" name="Straight Connector 2666"/>
            <p:cNvCxnSpPr>
              <a:stCxn id="2649" idx="1"/>
              <a:endCxn id="26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8" name="Straight Connector 2667"/>
            <p:cNvCxnSpPr>
              <a:stCxn id="2652" idx="1"/>
              <a:endCxn id="26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9" name="Straight Connector 2668"/>
            <p:cNvCxnSpPr>
              <a:stCxn id="2653" idx="1"/>
              <a:endCxn id="26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0" name="Straight Connector 2669"/>
            <p:cNvCxnSpPr>
              <a:stCxn id="2635" idx="3"/>
              <a:endCxn id="26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1" name="Straight Connector 2670"/>
            <p:cNvCxnSpPr>
              <a:stCxn id="2634" idx="0"/>
              <a:endCxn id="26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2" name="Straight Connector 2671"/>
            <p:cNvCxnSpPr>
              <a:stCxn id="2634" idx="1"/>
              <a:endCxn id="26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73" name="Group 2672"/>
          <p:cNvGrpSpPr>
            <a:grpSpLocks noChangeAspect="1"/>
          </p:cNvGrpSpPr>
          <p:nvPr/>
        </p:nvGrpSpPr>
        <p:grpSpPr>
          <a:xfrm rot="3420000">
            <a:off x="5748687" y="4190621"/>
            <a:ext cx="222786" cy="45719"/>
            <a:chOff x="4518507" y="3993501"/>
            <a:chExt cx="1531637" cy="314316"/>
          </a:xfrm>
        </p:grpSpPr>
        <p:sp>
          <p:nvSpPr>
            <p:cNvPr id="2674" name="Oval 26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5" name="Oval 26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6" name="Oval 26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7" name="Oval 26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8" name="Oval 26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9" name="Oval 26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0" name="Oval 26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1" name="Oval 26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2" name="Oval 26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3" name="Oval 26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4" name="Oval 26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5" name="Oval 26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6" name="Oval 26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7" name="Oval 26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8" name="Oval 26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9" name="Oval 26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0" name="Oval 26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1" name="Oval 26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2" name="Oval 26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3" name="Oval 26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94" name="Straight Connector 2693"/>
            <p:cNvCxnSpPr>
              <a:stCxn id="2674" idx="4"/>
              <a:endCxn id="26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5" name="Straight Connector 2694"/>
            <p:cNvCxnSpPr>
              <a:stCxn id="2681" idx="3"/>
              <a:endCxn id="26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6" name="Straight Connector 2695"/>
            <p:cNvCxnSpPr>
              <a:stCxn id="2682" idx="3"/>
              <a:endCxn id="26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7" name="Straight Connector 2696"/>
            <p:cNvCxnSpPr>
              <a:stCxn id="2683" idx="3"/>
              <a:endCxn id="26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8" name="Straight Connector 2697"/>
            <p:cNvCxnSpPr>
              <a:stCxn id="2687" idx="3"/>
              <a:endCxn id="26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9" name="Straight Connector 2698"/>
            <p:cNvCxnSpPr>
              <a:stCxn id="2688" idx="3"/>
              <a:endCxn id="26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0" name="Straight Connector 2699"/>
            <p:cNvCxnSpPr>
              <a:stCxn id="2689" idx="3"/>
              <a:endCxn id="26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1" name="Straight Connector 2700"/>
            <p:cNvCxnSpPr>
              <a:stCxn id="2692" idx="3"/>
              <a:endCxn id="26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2" name="Straight Connector 2701"/>
            <p:cNvCxnSpPr>
              <a:stCxn id="26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3" name="Straight Connector 2702"/>
            <p:cNvCxnSpPr>
              <a:stCxn id="2682" idx="1"/>
              <a:endCxn id="26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4" name="Straight Connector 2703"/>
            <p:cNvCxnSpPr>
              <a:stCxn id="2683" idx="1"/>
              <a:endCxn id="26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5" name="Straight Connector 2704"/>
            <p:cNvCxnSpPr>
              <a:stCxn id="2687" idx="1"/>
              <a:endCxn id="26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6" name="Straight Connector 2705"/>
            <p:cNvCxnSpPr>
              <a:stCxn id="2688" idx="1"/>
              <a:endCxn id="26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7" name="Straight Connector 2706"/>
            <p:cNvCxnSpPr>
              <a:stCxn id="2689" idx="1"/>
              <a:endCxn id="26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8" name="Straight Connector 2707"/>
            <p:cNvCxnSpPr>
              <a:stCxn id="2692" idx="1"/>
              <a:endCxn id="26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9" name="Straight Connector 2708"/>
            <p:cNvCxnSpPr>
              <a:stCxn id="2693" idx="1"/>
              <a:endCxn id="26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0" name="Straight Connector 2709"/>
            <p:cNvCxnSpPr>
              <a:stCxn id="2675" idx="3"/>
              <a:endCxn id="26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1" name="Straight Connector 2710"/>
            <p:cNvCxnSpPr>
              <a:stCxn id="2674" idx="0"/>
              <a:endCxn id="26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2" name="Straight Connector 2711"/>
            <p:cNvCxnSpPr>
              <a:stCxn id="2674" idx="1"/>
              <a:endCxn id="26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13" name="Group 2712"/>
          <p:cNvGrpSpPr>
            <a:grpSpLocks noChangeAspect="1"/>
          </p:cNvGrpSpPr>
          <p:nvPr/>
        </p:nvGrpSpPr>
        <p:grpSpPr>
          <a:xfrm rot="3420000">
            <a:off x="5940506" y="4190621"/>
            <a:ext cx="222786" cy="45719"/>
            <a:chOff x="4518507" y="3993501"/>
            <a:chExt cx="1531637" cy="314316"/>
          </a:xfrm>
        </p:grpSpPr>
        <p:sp>
          <p:nvSpPr>
            <p:cNvPr id="2714" name="Oval 27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5" name="Oval 27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6" name="Oval 27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7" name="Oval 27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8" name="Oval 27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9" name="Oval 27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0" name="Oval 27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1" name="Oval 27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2" name="Oval 27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3" name="Oval 27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4" name="Oval 27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5" name="Oval 27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6" name="Oval 27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7" name="Oval 27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8" name="Oval 27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9" name="Oval 27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0" name="Oval 27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1" name="Oval 27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2" name="Oval 27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3" name="Oval 27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34" name="Straight Connector 2733"/>
            <p:cNvCxnSpPr>
              <a:stCxn id="2714" idx="4"/>
              <a:endCxn id="27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5" name="Straight Connector 2734"/>
            <p:cNvCxnSpPr>
              <a:stCxn id="2721" idx="3"/>
              <a:endCxn id="27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6" name="Straight Connector 2735"/>
            <p:cNvCxnSpPr>
              <a:stCxn id="2722" idx="3"/>
              <a:endCxn id="27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7" name="Straight Connector 2736"/>
            <p:cNvCxnSpPr>
              <a:stCxn id="2723" idx="3"/>
              <a:endCxn id="27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8" name="Straight Connector 2737"/>
            <p:cNvCxnSpPr>
              <a:stCxn id="2727" idx="3"/>
              <a:endCxn id="27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9" name="Straight Connector 2738"/>
            <p:cNvCxnSpPr>
              <a:stCxn id="2728" idx="3"/>
              <a:endCxn id="27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0" name="Straight Connector 2739"/>
            <p:cNvCxnSpPr>
              <a:stCxn id="2729" idx="3"/>
              <a:endCxn id="27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1" name="Straight Connector 2740"/>
            <p:cNvCxnSpPr>
              <a:stCxn id="2732" idx="3"/>
              <a:endCxn id="27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2" name="Straight Connector 2741"/>
            <p:cNvCxnSpPr>
              <a:stCxn id="27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3" name="Straight Connector 2742"/>
            <p:cNvCxnSpPr>
              <a:stCxn id="2722" idx="1"/>
              <a:endCxn id="27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4" name="Straight Connector 2743"/>
            <p:cNvCxnSpPr>
              <a:stCxn id="2723" idx="1"/>
              <a:endCxn id="27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5" name="Straight Connector 2744"/>
            <p:cNvCxnSpPr>
              <a:stCxn id="2727" idx="1"/>
              <a:endCxn id="27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6" name="Straight Connector 2745"/>
            <p:cNvCxnSpPr>
              <a:stCxn id="2728" idx="1"/>
              <a:endCxn id="27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7" name="Straight Connector 2746"/>
            <p:cNvCxnSpPr>
              <a:stCxn id="2729" idx="1"/>
              <a:endCxn id="27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8" name="Straight Connector 2747"/>
            <p:cNvCxnSpPr>
              <a:stCxn id="2732" idx="1"/>
              <a:endCxn id="27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9" name="Straight Connector 2748"/>
            <p:cNvCxnSpPr>
              <a:stCxn id="2733" idx="1"/>
              <a:endCxn id="27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0" name="Straight Connector 2749"/>
            <p:cNvCxnSpPr>
              <a:stCxn id="2715" idx="3"/>
              <a:endCxn id="27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1" name="Straight Connector 2750"/>
            <p:cNvCxnSpPr>
              <a:stCxn id="2714" idx="0"/>
              <a:endCxn id="27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2" name="Straight Connector 2751"/>
            <p:cNvCxnSpPr>
              <a:stCxn id="2714" idx="1"/>
              <a:endCxn id="27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3" name="Group 2752"/>
          <p:cNvGrpSpPr>
            <a:grpSpLocks noChangeAspect="1"/>
          </p:cNvGrpSpPr>
          <p:nvPr/>
        </p:nvGrpSpPr>
        <p:grpSpPr>
          <a:xfrm rot="3420000">
            <a:off x="6132325" y="4190621"/>
            <a:ext cx="222786" cy="45719"/>
            <a:chOff x="4518507" y="3993501"/>
            <a:chExt cx="1531637" cy="314316"/>
          </a:xfrm>
        </p:grpSpPr>
        <p:sp>
          <p:nvSpPr>
            <p:cNvPr id="2754" name="Oval 27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5" name="Oval 27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6" name="Oval 27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7" name="Oval 27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8" name="Oval 27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9" name="Oval 27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0" name="Oval 27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1" name="Oval 27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2" name="Oval 27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3" name="Oval 27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4" name="Oval 27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5" name="Oval 27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6" name="Oval 27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7" name="Oval 27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8" name="Oval 27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9" name="Oval 27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0" name="Oval 27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1" name="Oval 27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2" name="Oval 27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3" name="Oval 27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74" name="Straight Connector 2773"/>
            <p:cNvCxnSpPr>
              <a:stCxn id="2754" idx="4"/>
              <a:endCxn id="27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5" name="Straight Connector 2774"/>
            <p:cNvCxnSpPr>
              <a:stCxn id="2761" idx="3"/>
              <a:endCxn id="27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6" name="Straight Connector 2775"/>
            <p:cNvCxnSpPr>
              <a:stCxn id="2762" idx="3"/>
              <a:endCxn id="27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7" name="Straight Connector 2776"/>
            <p:cNvCxnSpPr>
              <a:stCxn id="2763" idx="3"/>
              <a:endCxn id="27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8" name="Straight Connector 2777"/>
            <p:cNvCxnSpPr>
              <a:stCxn id="2767" idx="3"/>
              <a:endCxn id="27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9" name="Straight Connector 2778"/>
            <p:cNvCxnSpPr>
              <a:stCxn id="2768" idx="3"/>
              <a:endCxn id="27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0" name="Straight Connector 2779"/>
            <p:cNvCxnSpPr>
              <a:stCxn id="2769" idx="3"/>
              <a:endCxn id="27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1" name="Straight Connector 2780"/>
            <p:cNvCxnSpPr>
              <a:stCxn id="2772" idx="3"/>
              <a:endCxn id="27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2" name="Straight Connector 2781"/>
            <p:cNvCxnSpPr>
              <a:stCxn id="27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3" name="Straight Connector 2782"/>
            <p:cNvCxnSpPr>
              <a:stCxn id="2762" idx="1"/>
              <a:endCxn id="27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4" name="Straight Connector 2783"/>
            <p:cNvCxnSpPr>
              <a:stCxn id="2763" idx="1"/>
              <a:endCxn id="27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5" name="Straight Connector 2784"/>
            <p:cNvCxnSpPr>
              <a:stCxn id="2767" idx="1"/>
              <a:endCxn id="27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6" name="Straight Connector 2785"/>
            <p:cNvCxnSpPr>
              <a:stCxn id="2768" idx="1"/>
              <a:endCxn id="27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7" name="Straight Connector 2786"/>
            <p:cNvCxnSpPr>
              <a:stCxn id="2769" idx="1"/>
              <a:endCxn id="27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8" name="Straight Connector 2787"/>
            <p:cNvCxnSpPr>
              <a:stCxn id="2772" idx="1"/>
              <a:endCxn id="27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9" name="Straight Connector 2788"/>
            <p:cNvCxnSpPr>
              <a:stCxn id="2773" idx="1"/>
              <a:endCxn id="27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0" name="Straight Connector 2789"/>
            <p:cNvCxnSpPr>
              <a:stCxn id="2755" idx="3"/>
              <a:endCxn id="27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1" name="Straight Connector 2790"/>
            <p:cNvCxnSpPr>
              <a:stCxn id="2754" idx="0"/>
              <a:endCxn id="27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2" name="Straight Connector 2791"/>
            <p:cNvCxnSpPr>
              <a:stCxn id="2754" idx="1"/>
              <a:endCxn id="27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93" name="Group 2792"/>
          <p:cNvGrpSpPr>
            <a:grpSpLocks noChangeAspect="1"/>
          </p:cNvGrpSpPr>
          <p:nvPr/>
        </p:nvGrpSpPr>
        <p:grpSpPr>
          <a:xfrm rot="3420000">
            <a:off x="6324144" y="4190621"/>
            <a:ext cx="222786" cy="45719"/>
            <a:chOff x="4518507" y="3993501"/>
            <a:chExt cx="1531637" cy="314316"/>
          </a:xfrm>
        </p:grpSpPr>
        <p:sp>
          <p:nvSpPr>
            <p:cNvPr id="2794" name="Oval 27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5" name="Oval 27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6" name="Oval 27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7" name="Oval 27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8" name="Oval 27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9" name="Oval 27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0" name="Oval 27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1" name="Oval 28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2" name="Oval 28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3" name="Oval 28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4" name="Oval 28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5" name="Oval 28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6" name="Oval 28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7" name="Oval 28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8" name="Oval 28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9" name="Oval 28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0" name="Oval 28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1" name="Oval 28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2" name="Oval 28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3" name="Oval 28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14" name="Straight Connector 2813"/>
            <p:cNvCxnSpPr>
              <a:stCxn id="2794" idx="4"/>
              <a:endCxn id="27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5" name="Straight Connector 2814"/>
            <p:cNvCxnSpPr>
              <a:stCxn id="2801" idx="3"/>
              <a:endCxn id="27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6" name="Straight Connector 2815"/>
            <p:cNvCxnSpPr>
              <a:stCxn id="2802" idx="3"/>
              <a:endCxn id="28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7" name="Straight Connector 2816"/>
            <p:cNvCxnSpPr>
              <a:stCxn id="2803" idx="3"/>
              <a:endCxn id="28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8" name="Straight Connector 2817"/>
            <p:cNvCxnSpPr>
              <a:stCxn id="2807" idx="3"/>
              <a:endCxn id="28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9" name="Straight Connector 2818"/>
            <p:cNvCxnSpPr>
              <a:stCxn id="2808" idx="3"/>
              <a:endCxn id="28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0" name="Straight Connector 2819"/>
            <p:cNvCxnSpPr>
              <a:stCxn id="2809" idx="3"/>
              <a:endCxn id="28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1" name="Straight Connector 2820"/>
            <p:cNvCxnSpPr>
              <a:stCxn id="2812" idx="3"/>
              <a:endCxn id="28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2" name="Straight Connector 2821"/>
            <p:cNvCxnSpPr>
              <a:stCxn id="28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3" name="Straight Connector 2822"/>
            <p:cNvCxnSpPr>
              <a:stCxn id="2802" idx="1"/>
              <a:endCxn id="27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4" name="Straight Connector 2823"/>
            <p:cNvCxnSpPr>
              <a:stCxn id="2803" idx="1"/>
              <a:endCxn id="28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5" name="Straight Connector 2824"/>
            <p:cNvCxnSpPr>
              <a:stCxn id="2807" idx="1"/>
              <a:endCxn id="28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6" name="Straight Connector 2825"/>
            <p:cNvCxnSpPr>
              <a:stCxn id="2808" idx="1"/>
              <a:endCxn id="28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7" name="Straight Connector 2826"/>
            <p:cNvCxnSpPr>
              <a:stCxn id="2809" idx="1"/>
              <a:endCxn id="28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8" name="Straight Connector 2827"/>
            <p:cNvCxnSpPr>
              <a:stCxn id="2812" idx="1"/>
              <a:endCxn id="28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9" name="Straight Connector 2828"/>
            <p:cNvCxnSpPr>
              <a:stCxn id="2813" idx="1"/>
              <a:endCxn id="28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0" name="Straight Connector 2829"/>
            <p:cNvCxnSpPr>
              <a:stCxn id="2795" idx="3"/>
              <a:endCxn id="27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1" name="Straight Connector 2830"/>
            <p:cNvCxnSpPr>
              <a:stCxn id="2794" idx="0"/>
              <a:endCxn id="27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2" name="Straight Connector 2831"/>
            <p:cNvCxnSpPr>
              <a:stCxn id="2794" idx="1"/>
              <a:endCxn id="27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33" name="Group 2832"/>
          <p:cNvGrpSpPr>
            <a:grpSpLocks noChangeAspect="1"/>
          </p:cNvGrpSpPr>
          <p:nvPr/>
        </p:nvGrpSpPr>
        <p:grpSpPr>
          <a:xfrm rot="3420000">
            <a:off x="6515963" y="4190621"/>
            <a:ext cx="222786" cy="45719"/>
            <a:chOff x="4518507" y="3993501"/>
            <a:chExt cx="1531637" cy="314316"/>
          </a:xfrm>
        </p:grpSpPr>
        <p:sp>
          <p:nvSpPr>
            <p:cNvPr id="2834" name="Oval 28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5" name="Oval 28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6" name="Oval 28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7" name="Oval 28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8" name="Oval 28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9" name="Oval 28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0" name="Oval 28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1" name="Oval 28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2" name="Oval 28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3" name="Oval 28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4" name="Oval 28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5" name="Oval 28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6" name="Oval 28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7" name="Oval 28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8" name="Oval 28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9" name="Oval 28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0" name="Oval 28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1" name="Oval 28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2" name="Oval 28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3" name="Oval 28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54" name="Straight Connector 2853"/>
            <p:cNvCxnSpPr>
              <a:stCxn id="2834" idx="4"/>
              <a:endCxn id="28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5" name="Straight Connector 2854"/>
            <p:cNvCxnSpPr>
              <a:stCxn id="2841" idx="3"/>
              <a:endCxn id="28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6" name="Straight Connector 2855"/>
            <p:cNvCxnSpPr>
              <a:stCxn id="2842" idx="3"/>
              <a:endCxn id="28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7" name="Straight Connector 2856"/>
            <p:cNvCxnSpPr>
              <a:stCxn id="2843" idx="3"/>
              <a:endCxn id="28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8" name="Straight Connector 2857"/>
            <p:cNvCxnSpPr>
              <a:stCxn id="2847" idx="3"/>
              <a:endCxn id="28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9" name="Straight Connector 2858"/>
            <p:cNvCxnSpPr>
              <a:stCxn id="2848" idx="3"/>
              <a:endCxn id="28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0" name="Straight Connector 2859"/>
            <p:cNvCxnSpPr>
              <a:stCxn id="2849" idx="3"/>
              <a:endCxn id="28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1" name="Straight Connector 2860"/>
            <p:cNvCxnSpPr>
              <a:stCxn id="2852" idx="3"/>
              <a:endCxn id="28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2" name="Straight Connector 2861"/>
            <p:cNvCxnSpPr>
              <a:stCxn id="28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3" name="Straight Connector 2862"/>
            <p:cNvCxnSpPr>
              <a:stCxn id="2842" idx="1"/>
              <a:endCxn id="28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4" name="Straight Connector 2863"/>
            <p:cNvCxnSpPr>
              <a:stCxn id="2843" idx="1"/>
              <a:endCxn id="28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5" name="Straight Connector 2864"/>
            <p:cNvCxnSpPr>
              <a:stCxn id="2847" idx="1"/>
              <a:endCxn id="28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6" name="Straight Connector 2865"/>
            <p:cNvCxnSpPr>
              <a:stCxn id="2848" idx="1"/>
              <a:endCxn id="28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7" name="Straight Connector 2866"/>
            <p:cNvCxnSpPr>
              <a:stCxn id="2849" idx="1"/>
              <a:endCxn id="28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8" name="Straight Connector 2867"/>
            <p:cNvCxnSpPr>
              <a:stCxn id="2852" idx="1"/>
              <a:endCxn id="28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9" name="Straight Connector 2868"/>
            <p:cNvCxnSpPr>
              <a:stCxn id="2853" idx="1"/>
              <a:endCxn id="28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0" name="Straight Connector 2869"/>
            <p:cNvCxnSpPr>
              <a:stCxn id="2835" idx="3"/>
              <a:endCxn id="28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1" name="Straight Connector 2870"/>
            <p:cNvCxnSpPr>
              <a:stCxn id="2834" idx="0"/>
              <a:endCxn id="28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2" name="Straight Connector 2871"/>
            <p:cNvCxnSpPr>
              <a:stCxn id="2834" idx="1"/>
              <a:endCxn id="28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73" name="Group 2872"/>
          <p:cNvGrpSpPr>
            <a:grpSpLocks noChangeAspect="1"/>
          </p:cNvGrpSpPr>
          <p:nvPr/>
        </p:nvGrpSpPr>
        <p:grpSpPr>
          <a:xfrm rot="3420000">
            <a:off x="6707781" y="4190621"/>
            <a:ext cx="222786" cy="45719"/>
            <a:chOff x="4518507" y="3993501"/>
            <a:chExt cx="1531637" cy="314316"/>
          </a:xfrm>
        </p:grpSpPr>
        <p:sp>
          <p:nvSpPr>
            <p:cNvPr id="2874" name="Oval 28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5" name="Oval 28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6" name="Oval 28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7" name="Oval 28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8" name="Oval 28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9" name="Oval 28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0" name="Oval 28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1" name="Oval 28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2" name="Oval 28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3" name="Oval 28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4" name="Oval 28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5" name="Oval 28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6" name="Oval 28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7" name="Oval 28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8" name="Oval 28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9" name="Oval 28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0" name="Oval 28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1" name="Oval 28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2" name="Oval 28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3" name="Oval 28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94" name="Straight Connector 2893"/>
            <p:cNvCxnSpPr>
              <a:stCxn id="2874" idx="4"/>
              <a:endCxn id="28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5" name="Straight Connector 2894"/>
            <p:cNvCxnSpPr>
              <a:stCxn id="2881" idx="3"/>
              <a:endCxn id="28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6" name="Straight Connector 2895"/>
            <p:cNvCxnSpPr>
              <a:stCxn id="2882" idx="3"/>
              <a:endCxn id="28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7" name="Straight Connector 2896"/>
            <p:cNvCxnSpPr>
              <a:stCxn id="2883" idx="3"/>
              <a:endCxn id="28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8" name="Straight Connector 2897"/>
            <p:cNvCxnSpPr>
              <a:stCxn id="2887" idx="3"/>
              <a:endCxn id="28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9" name="Straight Connector 2898"/>
            <p:cNvCxnSpPr>
              <a:stCxn id="2888" idx="3"/>
              <a:endCxn id="28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0" name="Straight Connector 2899"/>
            <p:cNvCxnSpPr>
              <a:stCxn id="2889" idx="3"/>
              <a:endCxn id="28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1" name="Straight Connector 2900"/>
            <p:cNvCxnSpPr>
              <a:stCxn id="2892" idx="3"/>
              <a:endCxn id="28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2" name="Straight Connector 2901"/>
            <p:cNvCxnSpPr>
              <a:stCxn id="28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3" name="Straight Connector 2902"/>
            <p:cNvCxnSpPr>
              <a:stCxn id="2882" idx="1"/>
              <a:endCxn id="28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4" name="Straight Connector 2903"/>
            <p:cNvCxnSpPr>
              <a:stCxn id="2883" idx="1"/>
              <a:endCxn id="28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5" name="Straight Connector 2904"/>
            <p:cNvCxnSpPr>
              <a:stCxn id="2887" idx="1"/>
              <a:endCxn id="28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6" name="Straight Connector 2905"/>
            <p:cNvCxnSpPr>
              <a:stCxn id="2888" idx="1"/>
              <a:endCxn id="28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7" name="Straight Connector 2906"/>
            <p:cNvCxnSpPr>
              <a:stCxn id="2889" idx="1"/>
              <a:endCxn id="28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8" name="Straight Connector 2907"/>
            <p:cNvCxnSpPr>
              <a:stCxn id="2892" idx="1"/>
              <a:endCxn id="28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9" name="Straight Connector 2908"/>
            <p:cNvCxnSpPr>
              <a:stCxn id="2893" idx="1"/>
              <a:endCxn id="28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0" name="Straight Connector 2909"/>
            <p:cNvCxnSpPr>
              <a:stCxn id="2875" idx="3"/>
              <a:endCxn id="28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1" name="Straight Connector 2910"/>
            <p:cNvCxnSpPr>
              <a:stCxn id="2874" idx="0"/>
              <a:endCxn id="28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2" name="Straight Connector 2911"/>
            <p:cNvCxnSpPr>
              <a:stCxn id="2874" idx="1"/>
              <a:endCxn id="28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3" name="Group 2912"/>
          <p:cNvGrpSpPr>
            <a:grpSpLocks noChangeAspect="1"/>
          </p:cNvGrpSpPr>
          <p:nvPr/>
        </p:nvGrpSpPr>
        <p:grpSpPr>
          <a:xfrm rot="14221471">
            <a:off x="5920406" y="5080105"/>
            <a:ext cx="222786" cy="45719"/>
            <a:chOff x="4518507" y="3993501"/>
            <a:chExt cx="1531637" cy="314316"/>
          </a:xfrm>
        </p:grpSpPr>
        <p:sp>
          <p:nvSpPr>
            <p:cNvPr id="2914" name="Oval 29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5" name="Oval 29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6" name="Oval 29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7" name="Oval 29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8" name="Oval 29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9" name="Oval 29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0" name="Oval 29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1" name="Oval 29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2" name="Oval 29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3" name="Oval 29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4" name="Oval 29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5" name="Oval 29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6" name="Oval 29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7" name="Oval 29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8" name="Oval 29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9" name="Oval 29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0" name="Oval 29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1" name="Oval 29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2" name="Oval 29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3" name="Oval 29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34" name="Straight Connector 2933"/>
            <p:cNvCxnSpPr>
              <a:stCxn id="2914" idx="4"/>
              <a:endCxn id="29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5" name="Straight Connector 2934"/>
            <p:cNvCxnSpPr>
              <a:stCxn id="2921" idx="3"/>
              <a:endCxn id="29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6" name="Straight Connector 2935"/>
            <p:cNvCxnSpPr>
              <a:stCxn id="2922" idx="3"/>
              <a:endCxn id="29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7" name="Straight Connector 2936"/>
            <p:cNvCxnSpPr>
              <a:stCxn id="2923" idx="3"/>
              <a:endCxn id="29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8" name="Straight Connector 2937"/>
            <p:cNvCxnSpPr>
              <a:stCxn id="2927" idx="3"/>
              <a:endCxn id="29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9" name="Straight Connector 2938"/>
            <p:cNvCxnSpPr>
              <a:stCxn id="2928" idx="3"/>
              <a:endCxn id="29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0" name="Straight Connector 2939"/>
            <p:cNvCxnSpPr>
              <a:stCxn id="2929" idx="3"/>
              <a:endCxn id="29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1" name="Straight Connector 2940"/>
            <p:cNvCxnSpPr>
              <a:stCxn id="2932" idx="3"/>
              <a:endCxn id="29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2" name="Straight Connector 2941"/>
            <p:cNvCxnSpPr>
              <a:stCxn id="29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3" name="Straight Connector 2942"/>
            <p:cNvCxnSpPr>
              <a:stCxn id="2922" idx="1"/>
              <a:endCxn id="29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4" name="Straight Connector 2943"/>
            <p:cNvCxnSpPr>
              <a:stCxn id="2923" idx="1"/>
              <a:endCxn id="29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5" name="Straight Connector 2944"/>
            <p:cNvCxnSpPr>
              <a:stCxn id="2927" idx="1"/>
              <a:endCxn id="29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6" name="Straight Connector 2945"/>
            <p:cNvCxnSpPr>
              <a:stCxn id="2928" idx="1"/>
              <a:endCxn id="29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7" name="Straight Connector 2946"/>
            <p:cNvCxnSpPr>
              <a:stCxn id="2929" idx="1"/>
              <a:endCxn id="29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8" name="Straight Connector 2947"/>
            <p:cNvCxnSpPr>
              <a:stCxn id="2932" idx="1"/>
              <a:endCxn id="29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9" name="Straight Connector 2948"/>
            <p:cNvCxnSpPr>
              <a:stCxn id="2933" idx="1"/>
              <a:endCxn id="29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0" name="Straight Connector 2949"/>
            <p:cNvCxnSpPr>
              <a:stCxn id="2915" idx="3"/>
              <a:endCxn id="29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1" name="Straight Connector 2950"/>
            <p:cNvCxnSpPr>
              <a:stCxn id="2914" idx="0"/>
              <a:endCxn id="29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2" name="Straight Connector 2951"/>
            <p:cNvCxnSpPr>
              <a:stCxn id="2914" idx="1"/>
              <a:endCxn id="29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53" name="Group 2952"/>
          <p:cNvGrpSpPr>
            <a:grpSpLocks noChangeAspect="1"/>
          </p:cNvGrpSpPr>
          <p:nvPr/>
        </p:nvGrpSpPr>
        <p:grpSpPr>
          <a:xfrm rot="14221471">
            <a:off x="6112225" y="5080105"/>
            <a:ext cx="222786" cy="45719"/>
            <a:chOff x="4518507" y="3993501"/>
            <a:chExt cx="1531637" cy="314316"/>
          </a:xfrm>
        </p:grpSpPr>
        <p:sp>
          <p:nvSpPr>
            <p:cNvPr id="2954" name="Oval 295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5" name="Oval 295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6" name="Oval 295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7" name="Oval 295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8" name="Oval 295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9" name="Oval 295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0" name="Oval 295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1" name="Oval 296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2" name="Oval 296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3" name="Oval 296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4" name="Oval 296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5" name="Oval 296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6" name="Oval 296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7" name="Oval 296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8" name="Oval 296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9" name="Oval 296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0" name="Oval 296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1" name="Oval 297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2" name="Oval 297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3" name="Oval 297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74" name="Straight Connector 2973"/>
            <p:cNvCxnSpPr>
              <a:stCxn id="2954" idx="4"/>
              <a:endCxn id="295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5" name="Straight Connector 2974"/>
            <p:cNvCxnSpPr>
              <a:stCxn id="2961" idx="3"/>
              <a:endCxn id="295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6" name="Straight Connector 2975"/>
            <p:cNvCxnSpPr>
              <a:stCxn id="2962" idx="3"/>
              <a:endCxn id="296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7" name="Straight Connector 2976"/>
            <p:cNvCxnSpPr>
              <a:stCxn id="2963" idx="3"/>
              <a:endCxn id="296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8" name="Straight Connector 2977"/>
            <p:cNvCxnSpPr>
              <a:stCxn id="2967" idx="3"/>
              <a:endCxn id="296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9" name="Straight Connector 2978"/>
            <p:cNvCxnSpPr>
              <a:stCxn id="2968" idx="3"/>
              <a:endCxn id="296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0" name="Straight Connector 2979"/>
            <p:cNvCxnSpPr>
              <a:stCxn id="2969" idx="3"/>
              <a:endCxn id="297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1" name="Straight Connector 2980"/>
            <p:cNvCxnSpPr>
              <a:stCxn id="2972" idx="3"/>
              <a:endCxn id="297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2" name="Straight Connector 2981"/>
            <p:cNvCxnSpPr>
              <a:stCxn id="296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3" name="Straight Connector 2982"/>
            <p:cNvCxnSpPr>
              <a:stCxn id="2962" idx="1"/>
              <a:endCxn id="295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4" name="Straight Connector 2983"/>
            <p:cNvCxnSpPr>
              <a:stCxn id="2963" idx="1"/>
              <a:endCxn id="296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5" name="Straight Connector 2984"/>
            <p:cNvCxnSpPr>
              <a:stCxn id="2967" idx="1"/>
              <a:endCxn id="296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6" name="Straight Connector 2985"/>
            <p:cNvCxnSpPr>
              <a:stCxn id="2968" idx="1"/>
              <a:endCxn id="296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7" name="Straight Connector 2986"/>
            <p:cNvCxnSpPr>
              <a:stCxn id="2969" idx="1"/>
              <a:endCxn id="296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8" name="Straight Connector 2987"/>
            <p:cNvCxnSpPr>
              <a:stCxn id="2972" idx="1"/>
              <a:endCxn id="297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9" name="Straight Connector 2988"/>
            <p:cNvCxnSpPr>
              <a:stCxn id="2973" idx="1"/>
              <a:endCxn id="297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0" name="Straight Connector 2989"/>
            <p:cNvCxnSpPr>
              <a:stCxn id="2955" idx="3"/>
              <a:endCxn id="295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1" name="Straight Connector 2990"/>
            <p:cNvCxnSpPr>
              <a:stCxn id="2954" idx="0"/>
              <a:endCxn id="295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2" name="Straight Connector 2991"/>
            <p:cNvCxnSpPr>
              <a:stCxn id="2954" idx="1"/>
              <a:endCxn id="295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93" name="Group 2992"/>
          <p:cNvGrpSpPr>
            <a:grpSpLocks noChangeAspect="1"/>
          </p:cNvGrpSpPr>
          <p:nvPr/>
        </p:nvGrpSpPr>
        <p:grpSpPr>
          <a:xfrm rot="14221471">
            <a:off x="6304044" y="5080105"/>
            <a:ext cx="222786" cy="45719"/>
            <a:chOff x="4518507" y="3993501"/>
            <a:chExt cx="1531637" cy="314316"/>
          </a:xfrm>
        </p:grpSpPr>
        <p:sp>
          <p:nvSpPr>
            <p:cNvPr id="2994" name="Oval 299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5" name="Oval 299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6" name="Oval 299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7" name="Oval 299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8" name="Oval 299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9" name="Oval 299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0" name="Oval 299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1" name="Oval 300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2" name="Oval 300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3" name="Oval 300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4" name="Oval 300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5" name="Oval 300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6" name="Oval 300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7" name="Oval 300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8" name="Oval 300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9" name="Oval 300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0" name="Oval 300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1" name="Oval 301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2" name="Oval 301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3" name="Oval 301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14" name="Straight Connector 3013"/>
            <p:cNvCxnSpPr>
              <a:stCxn id="2994" idx="4"/>
              <a:endCxn id="299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5" name="Straight Connector 3014"/>
            <p:cNvCxnSpPr>
              <a:stCxn id="3001" idx="3"/>
              <a:endCxn id="299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6" name="Straight Connector 3015"/>
            <p:cNvCxnSpPr>
              <a:stCxn id="3002" idx="3"/>
              <a:endCxn id="300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7" name="Straight Connector 3016"/>
            <p:cNvCxnSpPr>
              <a:stCxn id="3003" idx="3"/>
              <a:endCxn id="300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8" name="Straight Connector 3017"/>
            <p:cNvCxnSpPr>
              <a:stCxn id="3007" idx="3"/>
              <a:endCxn id="300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9" name="Straight Connector 3018"/>
            <p:cNvCxnSpPr>
              <a:stCxn id="3008" idx="3"/>
              <a:endCxn id="300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0" name="Straight Connector 3019"/>
            <p:cNvCxnSpPr>
              <a:stCxn id="3009" idx="3"/>
              <a:endCxn id="301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1" name="Straight Connector 3020"/>
            <p:cNvCxnSpPr>
              <a:stCxn id="3012" idx="3"/>
              <a:endCxn id="301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2" name="Straight Connector 3021"/>
            <p:cNvCxnSpPr>
              <a:stCxn id="300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3" name="Straight Connector 3022"/>
            <p:cNvCxnSpPr>
              <a:stCxn id="3002" idx="1"/>
              <a:endCxn id="299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4" name="Straight Connector 3023"/>
            <p:cNvCxnSpPr>
              <a:stCxn id="3003" idx="1"/>
              <a:endCxn id="300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5" name="Straight Connector 3024"/>
            <p:cNvCxnSpPr>
              <a:stCxn id="3007" idx="1"/>
              <a:endCxn id="300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6" name="Straight Connector 3025"/>
            <p:cNvCxnSpPr>
              <a:stCxn id="3008" idx="1"/>
              <a:endCxn id="300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7" name="Straight Connector 3026"/>
            <p:cNvCxnSpPr>
              <a:stCxn id="3009" idx="1"/>
              <a:endCxn id="300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8" name="Straight Connector 3027"/>
            <p:cNvCxnSpPr>
              <a:stCxn id="3012" idx="1"/>
              <a:endCxn id="301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9" name="Straight Connector 3028"/>
            <p:cNvCxnSpPr>
              <a:stCxn id="3013" idx="1"/>
              <a:endCxn id="301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0" name="Straight Connector 3029"/>
            <p:cNvCxnSpPr>
              <a:stCxn id="2995" idx="3"/>
              <a:endCxn id="299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1" name="Straight Connector 3030"/>
            <p:cNvCxnSpPr>
              <a:stCxn id="2994" idx="0"/>
              <a:endCxn id="299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2" name="Straight Connector 3031"/>
            <p:cNvCxnSpPr>
              <a:stCxn id="2994" idx="1"/>
              <a:endCxn id="299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33" name="Group 3032"/>
          <p:cNvGrpSpPr>
            <a:grpSpLocks noChangeAspect="1"/>
          </p:cNvGrpSpPr>
          <p:nvPr/>
        </p:nvGrpSpPr>
        <p:grpSpPr>
          <a:xfrm rot="14221471">
            <a:off x="6495863" y="5080105"/>
            <a:ext cx="222786" cy="45719"/>
            <a:chOff x="4518507" y="3993501"/>
            <a:chExt cx="1531637" cy="314316"/>
          </a:xfrm>
        </p:grpSpPr>
        <p:sp>
          <p:nvSpPr>
            <p:cNvPr id="3034" name="Oval 303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5" name="Oval 303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6" name="Oval 303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7" name="Oval 303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8" name="Oval 303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9" name="Oval 303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0" name="Oval 303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1" name="Oval 304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2" name="Oval 304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3" name="Oval 304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4" name="Oval 304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5" name="Oval 304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6" name="Oval 304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7" name="Oval 304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8" name="Oval 304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9" name="Oval 304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0" name="Oval 304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1" name="Oval 305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2" name="Oval 305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3" name="Oval 305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54" name="Straight Connector 3053"/>
            <p:cNvCxnSpPr>
              <a:stCxn id="3034" idx="4"/>
              <a:endCxn id="303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5" name="Straight Connector 3054"/>
            <p:cNvCxnSpPr>
              <a:stCxn id="3041" idx="3"/>
              <a:endCxn id="303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6" name="Straight Connector 3055"/>
            <p:cNvCxnSpPr>
              <a:stCxn id="3042" idx="3"/>
              <a:endCxn id="304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7" name="Straight Connector 3056"/>
            <p:cNvCxnSpPr>
              <a:stCxn id="3043" idx="3"/>
              <a:endCxn id="304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8" name="Straight Connector 3057"/>
            <p:cNvCxnSpPr>
              <a:stCxn id="3047" idx="3"/>
              <a:endCxn id="304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9" name="Straight Connector 3058"/>
            <p:cNvCxnSpPr>
              <a:stCxn id="3048" idx="3"/>
              <a:endCxn id="304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0" name="Straight Connector 3059"/>
            <p:cNvCxnSpPr>
              <a:stCxn id="3049" idx="3"/>
              <a:endCxn id="305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1" name="Straight Connector 3060"/>
            <p:cNvCxnSpPr>
              <a:stCxn id="3052" idx="3"/>
              <a:endCxn id="305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2" name="Straight Connector 3061"/>
            <p:cNvCxnSpPr>
              <a:stCxn id="304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3" name="Straight Connector 3062"/>
            <p:cNvCxnSpPr>
              <a:stCxn id="3042" idx="1"/>
              <a:endCxn id="303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4" name="Straight Connector 3063"/>
            <p:cNvCxnSpPr>
              <a:stCxn id="3043" idx="1"/>
              <a:endCxn id="304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5" name="Straight Connector 3064"/>
            <p:cNvCxnSpPr>
              <a:stCxn id="3047" idx="1"/>
              <a:endCxn id="304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6" name="Straight Connector 3065"/>
            <p:cNvCxnSpPr>
              <a:stCxn id="3048" idx="1"/>
              <a:endCxn id="304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7" name="Straight Connector 3066"/>
            <p:cNvCxnSpPr>
              <a:stCxn id="3049" idx="1"/>
              <a:endCxn id="304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8" name="Straight Connector 3067"/>
            <p:cNvCxnSpPr>
              <a:stCxn id="3052" idx="1"/>
              <a:endCxn id="305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9" name="Straight Connector 3068"/>
            <p:cNvCxnSpPr>
              <a:stCxn id="3053" idx="1"/>
              <a:endCxn id="305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0" name="Straight Connector 3069"/>
            <p:cNvCxnSpPr>
              <a:stCxn id="3035" idx="3"/>
              <a:endCxn id="303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1" name="Straight Connector 3070"/>
            <p:cNvCxnSpPr>
              <a:stCxn id="3034" idx="0"/>
              <a:endCxn id="303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2" name="Straight Connector 3071"/>
            <p:cNvCxnSpPr>
              <a:stCxn id="3034" idx="1"/>
              <a:endCxn id="303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73" name="Group 3072"/>
          <p:cNvGrpSpPr>
            <a:grpSpLocks noChangeAspect="1"/>
          </p:cNvGrpSpPr>
          <p:nvPr/>
        </p:nvGrpSpPr>
        <p:grpSpPr>
          <a:xfrm rot="14221471">
            <a:off x="6687682" y="5080105"/>
            <a:ext cx="222786" cy="45719"/>
            <a:chOff x="4518507" y="3993501"/>
            <a:chExt cx="1531637" cy="314316"/>
          </a:xfrm>
        </p:grpSpPr>
        <p:sp>
          <p:nvSpPr>
            <p:cNvPr id="3074" name="Oval 307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5" name="Oval 307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6" name="Oval 307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7" name="Oval 307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8" name="Oval 307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9" name="Oval 307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0" name="Oval 307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Oval 308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2" name="Oval 308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3" name="Oval 308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4" name="Oval 308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5" name="Oval 308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6" name="Oval 308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7" name="Oval 308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8" name="Oval 308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9" name="Oval 308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0" name="Oval 308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1" name="Oval 309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2" name="Oval 309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3" name="Oval 309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94" name="Straight Connector 3093"/>
            <p:cNvCxnSpPr>
              <a:stCxn id="3074" idx="4"/>
              <a:endCxn id="307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5" name="Straight Connector 3094"/>
            <p:cNvCxnSpPr>
              <a:stCxn id="3081" idx="3"/>
              <a:endCxn id="307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6" name="Straight Connector 3095"/>
            <p:cNvCxnSpPr>
              <a:stCxn id="3082" idx="3"/>
              <a:endCxn id="308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7" name="Straight Connector 3096"/>
            <p:cNvCxnSpPr>
              <a:stCxn id="3083" idx="3"/>
              <a:endCxn id="308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8" name="Straight Connector 3097"/>
            <p:cNvCxnSpPr>
              <a:stCxn id="3087" idx="3"/>
              <a:endCxn id="308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>
              <a:stCxn id="3088" idx="3"/>
              <a:endCxn id="308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0" name="Straight Connector 3099"/>
            <p:cNvCxnSpPr>
              <a:stCxn id="3089" idx="3"/>
              <a:endCxn id="309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>
              <a:stCxn id="3092" idx="3"/>
              <a:endCxn id="309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2" name="Straight Connector 3101"/>
            <p:cNvCxnSpPr>
              <a:stCxn id="308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3" name="Straight Connector 3102"/>
            <p:cNvCxnSpPr>
              <a:stCxn id="3082" idx="1"/>
              <a:endCxn id="307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4" name="Straight Connector 3103"/>
            <p:cNvCxnSpPr>
              <a:stCxn id="3083" idx="1"/>
              <a:endCxn id="308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5" name="Straight Connector 3104"/>
            <p:cNvCxnSpPr>
              <a:stCxn id="3087" idx="1"/>
              <a:endCxn id="308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6" name="Straight Connector 3105"/>
            <p:cNvCxnSpPr>
              <a:stCxn id="3088" idx="1"/>
              <a:endCxn id="308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7" name="Straight Connector 3106"/>
            <p:cNvCxnSpPr>
              <a:stCxn id="3089" idx="1"/>
              <a:endCxn id="308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8" name="Straight Connector 3107"/>
            <p:cNvCxnSpPr>
              <a:stCxn id="3092" idx="1"/>
              <a:endCxn id="309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9" name="Straight Connector 3108"/>
            <p:cNvCxnSpPr>
              <a:stCxn id="3093" idx="1"/>
              <a:endCxn id="309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0" name="Straight Connector 3109"/>
            <p:cNvCxnSpPr>
              <a:stCxn id="3075" idx="3"/>
              <a:endCxn id="307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1" name="Straight Connector 3110"/>
            <p:cNvCxnSpPr>
              <a:stCxn id="3074" idx="0"/>
              <a:endCxn id="307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2" name="Straight Connector 3111"/>
            <p:cNvCxnSpPr>
              <a:stCxn id="3074" idx="1"/>
              <a:endCxn id="307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13" name="Group 3112"/>
          <p:cNvGrpSpPr>
            <a:grpSpLocks noChangeAspect="1"/>
          </p:cNvGrpSpPr>
          <p:nvPr/>
        </p:nvGrpSpPr>
        <p:grpSpPr>
          <a:xfrm rot="14221471">
            <a:off x="6879500" y="5080105"/>
            <a:ext cx="222786" cy="45719"/>
            <a:chOff x="4518507" y="3993501"/>
            <a:chExt cx="1531637" cy="314316"/>
          </a:xfrm>
        </p:grpSpPr>
        <p:sp>
          <p:nvSpPr>
            <p:cNvPr id="3114" name="Oval 3113"/>
            <p:cNvSpPr/>
            <p:nvPr/>
          </p:nvSpPr>
          <p:spPr>
            <a:xfrm rot="16200000">
              <a:off x="4645152" y="4079637"/>
              <a:ext cx="144000" cy="144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5" name="Oval 3114"/>
            <p:cNvSpPr/>
            <p:nvPr/>
          </p:nvSpPr>
          <p:spPr>
            <a:xfrm rot="16200000">
              <a:off x="4585422" y="399350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6" name="Oval 3115"/>
            <p:cNvSpPr/>
            <p:nvPr/>
          </p:nvSpPr>
          <p:spPr>
            <a:xfrm rot="16200000">
              <a:off x="4590507" y="423581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7" name="Oval 3116"/>
            <p:cNvSpPr/>
            <p:nvPr/>
          </p:nvSpPr>
          <p:spPr>
            <a:xfrm rot="16200000">
              <a:off x="4518507" y="411465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8" name="Oval 3117"/>
            <p:cNvSpPr/>
            <p:nvPr/>
          </p:nvSpPr>
          <p:spPr>
            <a:xfrm rot="16200000">
              <a:off x="4844615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9" name="Oval 3118"/>
            <p:cNvSpPr/>
            <p:nvPr/>
          </p:nvSpPr>
          <p:spPr>
            <a:xfrm rot="16200000">
              <a:off x="4999716" y="416281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0" name="Oval 3119"/>
            <p:cNvSpPr/>
            <p:nvPr/>
          </p:nvSpPr>
          <p:spPr>
            <a:xfrm rot="16200000">
              <a:off x="5152263" y="4162809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1" name="Oval 3120"/>
            <p:cNvSpPr/>
            <p:nvPr/>
          </p:nvSpPr>
          <p:spPr>
            <a:xfrm rot="16200000">
              <a:off x="4916035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2" name="Oval 3121"/>
            <p:cNvSpPr/>
            <p:nvPr/>
          </p:nvSpPr>
          <p:spPr>
            <a:xfrm rot="16200000">
              <a:off x="5066000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3" name="Oval 3122"/>
            <p:cNvSpPr/>
            <p:nvPr/>
          </p:nvSpPr>
          <p:spPr>
            <a:xfrm rot="16200000">
              <a:off x="5215965" y="4061203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4" name="Oval 3123"/>
            <p:cNvSpPr/>
            <p:nvPr/>
          </p:nvSpPr>
          <p:spPr>
            <a:xfrm rot="16200000">
              <a:off x="5300373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5" name="Oval 3124"/>
            <p:cNvSpPr/>
            <p:nvPr/>
          </p:nvSpPr>
          <p:spPr>
            <a:xfrm rot="16200000">
              <a:off x="5450918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6" name="Oval 3125"/>
            <p:cNvSpPr/>
            <p:nvPr/>
          </p:nvSpPr>
          <p:spPr>
            <a:xfrm rot="16200000">
              <a:off x="5606019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7" name="Oval 3126"/>
            <p:cNvSpPr/>
            <p:nvPr/>
          </p:nvSpPr>
          <p:spPr>
            <a:xfrm rot="16200000">
              <a:off x="5369752" y="405495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8" name="Oval 3127"/>
            <p:cNvSpPr/>
            <p:nvPr/>
          </p:nvSpPr>
          <p:spPr>
            <a:xfrm rot="16200000">
              <a:off x="552280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9" name="Oval 3128"/>
            <p:cNvSpPr/>
            <p:nvPr/>
          </p:nvSpPr>
          <p:spPr>
            <a:xfrm rot="16200000">
              <a:off x="5673212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0" name="Oval 3129"/>
            <p:cNvSpPr/>
            <p:nvPr/>
          </p:nvSpPr>
          <p:spPr>
            <a:xfrm rot="16200000">
              <a:off x="5752964" y="416799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1" name="Oval 3130"/>
            <p:cNvSpPr/>
            <p:nvPr/>
          </p:nvSpPr>
          <p:spPr>
            <a:xfrm rot="16200000">
              <a:off x="5908065" y="4162808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2" name="Oval 3131"/>
            <p:cNvSpPr/>
            <p:nvPr/>
          </p:nvSpPr>
          <p:spPr>
            <a:xfrm rot="16200000">
              <a:off x="5826068" y="4061371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3" name="Oval 3132"/>
            <p:cNvSpPr/>
            <p:nvPr/>
          </p:nvSpPr>
          <p:spPr>
            <a:xfrm rot="16200000">
              <a:off x="5978144" y="406126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34" name="Straight Connector 3133"/>
            <p:cNvCxnSpPr>
              <a:stCxn id="3114" idx="4"/>
              <a:endCxn id="3118" idx="0"/>
            </p:cNvCxnSpPr>
            <p:nvPr/>
          </p:nvCxnSpPr>
          <p:spPr>
            <a:xfrm>
              <a:off x="4789152" y="4151637"/>
              <a:ext cx="55463" cy="47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5" name="Straight Connector 3134"/>
            <p:cNvCxnSpPr>
              <a:stCxn id="3121" idx="3"/>
              <a:endCxn id="3119" idx="7"/>
            </p:cNvCxnSpPr>
            <p:nvPr/>
          </p:nvCxnSpPr>
          <p:spPr>
            <a:xfrm>
              <a:off x="4977491" y="4116413"/>
              <a:ext cx="32769" cy="56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6" name="Straight Connector 3135"/>
            <p:cNvCxnSpPr>
              <a:stCxn id="3122" idx="3"/>
              <a:endCxn id="3120" idx="7"/>
            </p:cNvCxnSpPr>
            <p:nvPr/>
          </p:nvCxnSpPr>
          <p:spPr>
            <a:xfrm>
              <a:off x="5127456" y="4122659"/>
              <a:ext cx="35351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7" name="Straight Connector 3136"/>
            <p:cNvCxnSpPr>
              <a:stCxn id="3123" idx="3"/>
              <a:endCxn id="3124" idx="7"/>
            </p:cNvCxnSpPr>
            <p:nvPr/>
          </p:nvCxnSpPr>
          <p:spPr>
            <a:xfrm>
              <a:off x="5277421" y="4122659"/>
              <a:ext cx="33496" cy="50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8" name="Straight Connector 3137"/>
            <p:cNvCxnSpPr>
              <a:stCxn id="3127" idx="3"/>
              <a:endCxn id="3125" idx="7"/>
            </p:cNvCxnSpPr>
            <p:nvPr/>
          </p:nvCxnSpPr>
          <p:spPr>
            <a:xfrm>
              <a:off x="5431208" y="4116413"/>
              <a:ext cx="30254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9" name="Straight Connector 3138"/>
            <p:cNvCxnSpPr>
              <a:stCxn id="3128" idx="3"/>
              <a:endCxn id="3126" idx="7"/>
            </p:cNvCxnSpPr>
            <p:nvPr/>
          </p:nvCxnSpPr>
          <p:spPr>
            <a:xfrm>
              <a:off x="5584258" y="4122827"/>
              <a:ext cx="3230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0" name="Straight Connector 3139"/>
            <p:cNvCxnSpPr>
              <a:stCxn id="3129" idx="3"/>
              <a:endCxn id="3130" idx="7"/>
            </p:cNvCxnSpPr>
            <p:nvPr/>
          </p:nvCxnSpPr>
          <p:spPr>
            <a:xfrm>
              <a:off x="5734668" y="4122827"/>
              <a:ext cx="28840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1" name="Straight Connector 3140"/>
            <p:cNvCxnSpPr>
              <a:stCxn id="3132" idx="3"/>
              <a:endCxn id="3131" idx="7"/>
            </p:cNvCxnSpPr>
            <p:nvPr/>
          </p:nvCxnSpPr>
          <p:spPr>
            <a:xfrm>
              <a:off x="5887524" y="4122827"/>
              <a:ext cx="31085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2" name="Straight Connector 3141"/>
            <p:cNvCxnSpPr>
              <a:stCxn id="3121" idx="1"/>
            </p:cNvCxnSpPr>
            <p:nvPr/>
          </p:nvCxnSpPr>
          <p:spPr>
            <a:xfrm flipH="1">
              <a:off x="4900078" y="4116413"/>
              <a:ext cx="26501" cy="4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3" name="Straight Connector 3142"/>
            <p:cNvCxnSpPr>
              <a:stCxn id="3122" idx="1"/>
              <a:endCxn id="3119" idx="5"/>
            </p:cNvCxnSpPr>
            <p:nvPr/>
          </p:nvCxnSpPr>
          <p:spPr>
            <a:xfrm flipH="1">
              <a:off x="5061172" y="4122659"/>
              <a:ext cx="15372" cy="50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4" name="Straight Connector 3143"/>
            <p:cNvCxnSpPr>
              <a:stCxn id="3123" idx="1"/>
              <a:endCxn id="3120" idx="5"/>
            </p:cNvCxnSpPr>
            <p:nvPr/>
          </p:nvCxnSpPr>
          <p:spPr>
            <a:xfrm flipH="1">
              <a:off x="5213719" y="4122659"/>
              <a:ext cx="12790" cy="506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" name="Straight Connector 3144"/>
            <p:cNvCxnSpPr>
              <a:stCxn id="3127" idx="1"/>
              <a:endCxn id="3124" idx="5"/>
            </p:cNvCxnSpPr>
            <p:nvPr/>
          </p:nvCxnSpPr>
          <p:spPr>
            <a:xfrm flipH="1">
              <a:off x="5361829" y="4116413"/>
              <a:ext cx="18467" cy="56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6" name="Straight Connector 3145"/>
            <p:cNvCxnSpPr>
              <a:stCxn id="3128" idx="1"/>
              <a:endCxn id="3125" idx="5"/>
            </p:cNvCxnSpPr>
            <p:nvPr/>
          </p:nvCxnSpPr>
          <p:spPr>
            <a:xfrm flipH="1">
              <a:off x="5512374" y="4122827"/>
              <a:ext cx="20972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7" name="Straight Connector 3146"/>
            <p:cNvCxnSpPr>
              <a:stCxn id="3129" idx="1"/>
              <a:endCxn id="3126" idx="5"/>
            </p:cNvCxnSpPr>
            <p:nvPr/>
          </p:nvCxnSpPr>
          <p:spPr>
            <a:xfrm flipH="1">
              <a:off x="5667475" y="4122827"/>
              <a:ext cx="16281" cy="50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8" name="Straight Connector 3147"/>
            <p:cNvCxnSpPr>
              <a:stCxn id="3132" idx="1"/>
              <a:endCxn id="3130" idx="5"/>
            </p:cNvCxnSpPr>
            <p:nvPr/>
          </p:nvCxnSpPr>
          <p:spPr>
            <a:xfrm flipH="1">
              <a:off x="5814420" y="4122827"/>
              <a:ext cx="22192" cy="5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9" name="Straight Connector 3148"/>
            <p:cNvCxnSpPr>
              <a:stCxn id="3133" idx="1"/>
              <a:endCxn id="3131" idx="5"/>
            </p:cNvCxnSpPr>
            <p:nvPr/>
          </p:nvCxnSpPr>
          <p:spPr>
            <a:xfrm flipH="1">
              <a:off x="5969521" y="4122723"/>
              <a:ext cx="19167" cy="506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0" name="Straight Connector 3149"/>
            <p:cNvCxnSpPr>
              <a:stCxn id="3115" idx="3"/>
              <a:endCxn id="3114" idx="7"/>
            </p:cNvCxnSpPr>
            <p:nvPr/>
          </p:nvCxnSpPr>
          <p:spPr>
            <a:xfrm>
              <a:off x="4646878" y="4054957"/>
              <a:ext cx="19362" cy="457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1" name="Straight Connector 3150"/>
            <p:cNvCxnSpPr>
              <a:stCxn id="3114" idx="0"/>
              <a:endCxn id="3117" idx="4"/>
            </p:cNvCxnSpPr>
            <p:nvPr/>
          </p:nvCxnSpPr>
          <p:spPr>
            <a:xfrm flipH="1" flipV="1">
              <a:off x="4590507" y="4150659"/>
              <a:ext cx="54645" cy="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2" name="Straight Connector 3151"/>
            <p:cNvCxnSpPr>
              <a:stCxn id="3114" idx="1"/>
              <a:endCxn id="3116" idx="5"/>
            </p:cNvCxnSpPr>
            <p:nvPr/>
          </p:nvCxnSpPr>
          <p:spPr>
            <a:xfrm flipH="1">
              <a:off x="4651963" y="4202549"/>
              <a:ext cx="14277" cy="43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53" name="Rectangle 3152"/>
          <p:cNvSpPr/>
          <p:nvPr/>
        </p:nvSpPr>
        <p:spPr>
          <a:xfrm>
            <a:off x="5886711" y="4604552"/>
            <a:ext cx="1002653" cy="112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4" name="Trapezoid 3153"/>
          <p:cNvSpPr/>
          <p:nvPr/>
        </p:nvSpPr>
        <p:spPr>
          <a:xfrm>
            <a:off x="5838967" y="4716602"/>
            <a:ext cx="1100943" cy="188322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5" name="Trapezoid 3154"/>
          <p:cNvSpPr/>
          <p:nvPr/>
        </p:nvSpPr>
        <p:spPr>
          <a:xfrm rot="10800000">
            <a:off x="5837566" y="4415932"/>
            <a:ext cx="1100943" cy="188618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33478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Supplementary 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Sequence of images used to determine the average meridional tension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bentonite suspension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0.25 g/L, 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1x10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M). </a:t>
            </a:r>
          </a:p>
        </p:txBody>
      </p:sp>
    </p:spTree>
    <p:extLst>
      <p:ext uri="{BB962C8B-B14F-4D97-AF65-F5344CB8AC3E}">
        <p14:creationId xmlns:p14="http://schemas.microsoft.com/office/powerpoint/2010/main" val="39222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66649"/>
              </p:ext>
            </p:extLst>
          </p:nvPr>
        </p:nvGraphicFramePr>
        <p:xfrm>
          <a:off x="245096" y="593392"/>
          <a:ext cx="8653807" cy="532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F4982EE-BE3F-0D46-93B2-BCE975E17CED}"/>
              </a:ext>
            </a:extLst>
          </p:cNvPr>
          <p:cNvCxnSpPr/>
          <p:nvPr/>
        </p:nvCxnSpPr>
        <p:spPr>
          <a:xfrm flipH="1">
            <a:off x="5335400" y="2667216"/>
            <a:ext cx="828956" cy="54103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73B15051-7F33-1140-AC13-6680B045729C}"/>
              </a:ext>
            </a:extLst>
          </p:cNvPr>
          <p:cNvSpPr/>
          <p:nvPr/>
        </p:nvSpPr>
        <p:spPr>
          <a:xfrm>
            <a:off x="4571999" y="1143553"/>
            <a:ext cx="681135" cy="948715"/>
          </a:xfrm>
          <a:custGeom>
            <a:avLst/>
            <a:gdLst>
              <a:gd name="connsiteX0" fmla="*/ 0 w 765110"/>
              <a:gd name="connsiteY0" fmla="*/ 970384 h 970384"/>
              <a:gd name="connsiteX1" fmla="*/ 307910 w 765110"/>
              <a:gd name="connsiteY1" fmla="*/ 326572 h 970384"/>
              <a:gd name="connsiteX2" fmla="*/ 765110 w 765110"/>
              <a:gd name="connsiteY2" fmla="*/ 0 h 970384"/>
              <a:gd name="connsiteX0" fmla="*/ 0 w 765110"/>
              <a:gd name="connsiteY0" fmla="*/ 970384 h 970384"/>
              <a:gd name="connsiteX1" fmla="*/ 307910 w 765110"/>
              <a:gd name="connsiteY1" fmla="*/ 219404 h 970384"/>
              <a:gd name="connsiteX2" fmla="*/ 765110 w 765110"/>
              <a:gd name="connsiteY2" fmla="*/ 0 h 9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110" h="970384">
                <a:moveTo>
                  <a:pt x="0" y="970384"/>
                </a:moveTo>
                <a:cubicBezTo>
                  <a:pt x="90196" y="729343"/>
                  <a:pt x="180392" y="381135"/>
                  <a:pt x="307910" y="219404"/>
                </a:cubicBezTo>
                <a:cubicBezTo>
                  <a:pt x="435428" y="57673"/>
                  <a:pt x="600269" y="82420"/>
                  <a:pt x="765110" y="0"/>
                </a:cubicBezTo>
              </a:path>
            </a:pathLst>
          </a:cu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5585188" y="2976958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4129128" y="1098198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554ABBFA-2F3A-FD40-801E-BCDCCF124D77}"/>
              </a:ext>
            </a:extLst>
          </p:cNvPr>
          <p:cNvSpPr/>
          <p:nvPr/>
        </p:nvSpPr>
        <p:spPr>
          <a:xfrm>
            <a:off x="3806571" y="3349107"/>
            <a:ext cx="114181" cy="2290060"/>
          </a:xfrm>
          <a:custGeom>
            <a:avLst/>
            <a:gdLst>
              <a:gd name="connsiteX0" fmla="*/ 230736 w 230736"/>
              <a:gd name="connsiteY0" fmla="*/ 0 h 1674976"/>
              <a:gd name="connsiteX1" fmla="*/ 0 w 230736"/>
              <a:gd name="connsiteY1" fmla="*/ 1674976 h 1674976"/>
              <a:gd name="connsiteX0" fmla="*/ 240528 w 240528"/>
              <a:gd name="connsiteY0" fmla="*/ 0 h 1674976"/>
              <a:gd name="connsiteX1" fmla="*/ 9792 w 240528"/>
              <a:gd name="connsiteY1" fmla="*/ 1674976 h 1674976"/>
              <a:gd name="connsiteX0" fmla="*/ 393106 w 393106"/>
              <a:gd name="connsiteY0" fmla="*/ 0 h 1649339"/>
              <a:gd name="connsiteX1" fmla="*/ 0 w 393106"/>
              <a:gd name="connsiteY1" fmla="*/ 1649339 h 1649339"/>
              <a:gd name="connsiteX0" fmla="*/ 555476 w 555476"/>
              <a:gd name="connsiteY0" fmla="*/ 0 h 1683523"/>
              <a:gd name="connsiteX1" fmla="*/ 0 w 555476"/>
              <a:gd name="connsiteY1" fmla="*/ 1683523 h 1683523"/>
              <a:gd name="connsiteX0" fmla="*/ 555476 w 555476"/>
              <a:gd name="connsiteY0" fmla="*/ 0 h 1683523"/>
              <a:gd name="connsiteX1" fmla="*/ 170915 w 555476"/>
              <a:gd name="connsiteY1" fmla="*/ 820397 h 1683523"/>
              <a:gd name="connsiteX2" fmla="*/ 0 w 555476"/>
              <a:gd name="connsiteY2" fmla="*/ 1683523 h 1683523"/>
              <a:gd name="connsiteX0" fmla="*/ 555476 w 555476"/>
              <a:gd name="connsiteY0" fmla="*/ 0 h 1828801"/>
              <a:gd name="connsiteX1" fmla="*/ 102548 w 555476"/>
              <a:gd name="connsiteY1" fmla="*/ 1828801 h 1828801"/>
              <a:gd name="connsiteX2" fmla="*/ 0 w 555476"/>
              <a:gd name="connsiteY2" fmla="*/ 1683523 h 1828801"/>
              <a:gd name="connsiteX0" fmla="*/ 555476 w 555476"/>
              <a:gd name="connsiteY0" fmla="*/ 0 h 1828801"/>
              <a:gd name="connsiteX1" fmla="*/ 102548 w 555476"/>
              <a:gd name="connsiteY1" fmla="*/ 1828801 h 1828801"/>
              <a:gd name="connsiteX2" fmla="*/ 0 w 555476"/>
              <a:gd name="connsiteY2" fmla="*/ 1683523 h 1828801"/>
              <a:gd name="connsiteX0" fmla="*/ 555476 w 555476"/>
              <a:gd name="connsiteY0" fmla="*/ 0 h 1945448"/>
              <a:gd name="connsiteX1" fmla="*/ 102548 w 555476"/>
              <a:gd name="connsiteY1" fmla="*/ 1828801 h 1945448"/>
              <a:gd name="connsiteX2" fmla="*/ 0 w 555476"/>
              <a:gd name="connsiteY2" fmla="*/ 1683523 h 1945448"/>
              <a:gd name="connsiteX0" fmla="*/ 555476 w 555476"/>
              <a:gd name="connsiteY0" fmla="*/ 0 h 1949130"/>
              <a:gd name="connsiteX1" fmla="*/ 102548 w 555476"/>
              <a:gd name="connsiteY1" fmla="*/ 1828801 h 1949130"/>
              <a:gd name="connsiteX2" fmla="*/ 0 w 555476"/>
              <a:gd name="connsiteY2" fmla="*/ 1683523 h 1949130"/>
              <a:gd name="connsiteX0" fmla="*/ 623843 w 623843"/>
              <a:gd name="connsiteY0" fmla="*/ 0 h 1952218"/>
              <a:gd name="connsiteX1" fmla="*/ 170915 w 623843"/>
              <a:gd name="connsiteY1" fmla="*/ 1828801 h 1952218"/>
              <a:gd name="connsiteX2" fmla="*/ 0 w 623843"/>
              <a:gd name="connsiteY2" fmla="*/ 1692069 h 1952218"/>
              <a:gd name="connsiteX0" fmla="*/ 623843 w 623843"/>
              <a:gd name="connsiteY0" fmla="*/ 0 h 1952218"/>
              <a:gd name="connsiteX1" fmla="*/ 170915 w 623843"/>
              <a:gd name="connsiteY1" fmla="*/ 1828801 h 1952218"/>
              <a:gd name="connsiteX2" fmla="*/ 0 w 623843"/>
              <a:gd name="connsiteY2" fmla="*/ 1692069 h 1952218"/>
              <a:gd name="connsiteX0" fmla="*/ 632388 w 632388"/>
              <a:gd name="connsiteY0" fmla="*/ 0 h 1943259"/>
              <a:gd name="connsiteX1" fmla="*/ 179460 w 632388"/>
              <a:gd name="connsiteY1" fmla="*/ 1828801 h 1943259"/>
              <a:gd name="connsiteX2" fmla="*/ 0 w 632388"/>
              <a:gd name="connsiteY2" fmla="*/ 1666432 h 1943259"/>
              <a:gd name="connsiteX0" fmla="*/ 632388 w 632388"/>
              <a:gd name="connsiteY0" fmla="*/ 0 h 1943259"/>
              <a:gd name="connsiteX1" fmla="*/ 179460 w 632388"/>
              <a:gd name="connsiteY1" fmla="*/ 1828801 h 1943259"/>
              <a:gd name="connsiteX2" fmla="*/ 0 w 632388"/>
              <a:gd name="connsiteY2" fmla="*/ 1666432 h 1943259"/>
              <a:gd name="connsiteX0" fmla="*/ 632388 w 632388"/>
              <a:gd name="connsiteY0" fmla="*/ 0 h 1958875"/>
              <a:gd name="connsiteX1" fmla="*/ 377856 w 632388"/>
              <a:gd name="connsiteY1" fmla="*/ 1851663 h 1958875"/>
              <a:gd name="connsiteX2" fmla="*/ 0 w 632388"/>
              <a:gd name="connsiteY2" fmla="*/ 1666432 h 1958875"/>
              <a:gd name="connsiteX0" fmla="*/ 632388 w 632388"/>
              <a:gd name="connsiteY0" fmla="*/ 0 h 1958875"/>
              <a:gd name="connsiteX1" fmla="*/ 377856 w 632388"/>
              <a:gd name="connsiteY1" fmla="*/ 1851663 h 1958875"/>
              <a:gd name="connsiteX2" fmla="*/ 0 w 632388"/>
              <a:gd name="connsiteY2" fmla="*/ 1666432 h 1958875"/>
              <a:gd name="connsiteX0" fmla="*/ 433990 w 433990"/>
              <a:gd name="connsiteY0" fmla="*/ 0 h 1924582"/>
              <a:gd name="connsiteX1" fmla="*/ 377856 w 433990"/>
              <a:gd name="connsiteY1" fmla="*/ 1817370 h 1924582"/>
              <a:gd name="connsiteX2" fmla="*/ 0 w 433990"/>
              <a:gd name="connsiteY2" fmla="*/ 1632139 h 1924582"/>
              <a:gd name="connsiteX0" fmla="*/ 433990 w 433990"/>
              <a:gd name="connsiteY0" fmla="*/ 0 h 1924582"/>
              <a:gd name="connsiteX1" fmla="*/ 377856 w 433990"/>
              <a:gd name="connsiteY1" fmla="*/ 1817370 h 1924582"/>
              <a:gd name="connsiteX2" fmla="*/ 0 w 433990"/>
              <a:gd name="connsiteY2" fmla="*/ 1632139 h 1924582"/>
              <a:gd name="connsiteX0" fmla="*/ 433990 w 433990"/>
              <a:gd name="connsiteY0" fmla="*/ 0 h 1937283"/>
              <a:gd name="connsiteX1" fmla="*/ 377856 w 433990"/>
              <a:gd name="connsiteY1" fmla="*/ 1830071 h 1937283"/>
              <a:gd name="connsiteX2" fmla="*/ 0 w 433990"/>
              <a:gd name="connsiteY2" fmla="*/ 1644840 h 1937283"/>
              <a:gd name="connsiteX0" fmla="*/ 433990 w 433990"/>
              <a:gd name="connsiteY0" fmla="*/ 0 h 1937283"/>
              <a:gd name="connsiteX1" fmla="*/ 377856 w 433990"/>
              <a:gd name="connsiteY1" fmla="*/ 1830071 h 1937283"/>
              <a:gd name="connsiteX2" fmla="*/ 0 w 433990"/>
              <a:gd name="connsiteY2" fmla="*/ 1644840 h 1937283"/>
              <a:gd name="connsiteX0" fmla="*/ 433990 w 433990"/>
              <a:gd name="connsiteY0" fmla="*/ 0 h 1937283"/>
              <a:gd name="connsiteX1" fmla="*/ 377856 w 433990"/>
              <a:gd name="connsiteY1" fmla="*/ 1830071 h 1937283"/>
              <a:gd name="connsiteX2" fmla="*/ 0 w 433990"/>
              <a:gd name="connsiteY2" fmla="*/ 1644840 h 19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990" h="1937283">
                <a:moveTo>
                  <a:pt x="433990" y="0"/>
                </a:moveTo>
                <a:cubicBezTo>
                  <a:pt x="96436" y="82425"/>
                  <a:pt x="380032" y="1209040"/>
                  <a:pt x="377856" y="1830071"/>
                </a:cubicBezTo>
                <a:cubicBezTo>
                  <a:pt x="352219" y="2029473"/>
                  <a:pt x="59820" y="1941095"/>
                  <a:pt x="0" y="1644840"/>
                </a:cubicBezTo>
              </a:path>
            </a:pathLst>
          </a:custGeom>
          <a:noFill/>
          <a:ln w="254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Freeform 13"/>
          <p:cNvSpPr/>
          <p:nvPr/>
        </p:nvSpPr>
        <p:spPr>
          <a:xfrm>
            <a:off x="2436757" y="4648232"/>
            <a:ext cx="1422687" cy="293760"/>
          </a:xfrm>
          <a:custGeom>
            <a:avLst/>
            <a:gdLst>
              <a:gd name="connsiteX0" fmla="*/ 0 w 1558636"/>
              <a:gd name="connsiteY0" fmla="*/ 270164 h 270164"/>
              <a:gd name="connsiteX1" fmla="*/ 748145 w 1558636"/>
              <a:gd name="connsiteY1" fmla="*/ 218210 h 270164"/>
              <a:gd name="connsiteX2" fmla="*/ 1319645 w 1558636"/>
              <a:gd name="connsiteY2" fmla="*/ 114300 h 270164"/>
              <a:gd name="connsiteX3" fmla="*/ 1558636 w 1558636"/>
              <a:gd name="connsiteY3" fmla="*/ 0 h 2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636" h="270164">
                <a:moveTo>
                  <a:pt x="0" y="270164"/>
                </a:moveTo>
                <a:cubicBezTo>
                  <a:pt x="264102" y="257175"/>
                  <a:pt x="528204" y="244187"/>
                  <a:pt x="748145" y="218210"/>
                </a:cubicBezTo>
                <a:cubicBezTo>
                  <a:pt x="968086" y="192233"/>
                  <a:pt x="1184563" y="150668"/>
                  <a:pt x="1319645" y="114300"/>
                </a:cubicBezTo>
                <a:cubicBezTo>
                  <a:pt x="1454727" y="77932"/>
                  <a:pt x="1506681" y="38966"/>
                  <a:pt x="1558636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B4E8B2D1-89E7-8542-9E72-2C195C134383}"/>
              </a:ext>
            </a:extLst>
          </p:cNvPr>
          <p:cNvSpPr/>
          <p:nvPr/>
        </p:nvSpPr>
        <p:spPr>
          <a:xfrm>
            <a:off x="3868971" y="4339109"/>
            <a:ext cx="173094" cy="337687"/>
          </a:xfrm>
          <a:custGeom>
            <a:avLst/>
            <a:gdLst>
              <a:gd name="connsiteX0" fmla="*/ 0 w 1248937"/>
              <a:gd name="connsiteY0" fmla="*/ 468351 h 468351"/>
              <a:gd name="connsiteX1" fmla="*/ 1248937 w 1248937"/>
              <a:gd name="connsiteY1" fmla="*/ 0 h 468351"/>
              <a:gd name="connsiteX0" fmla="*/ 0 w 1248937"/>
              <a:gd name="connsiteY0" fmla="*/ 468351 h 468351"/>
              <a:gd name="connsiteX1" fmla="*/ 1248937 w 1248937"/>
              <a:gd name="connsiteY1" fmla="*/ 0 h 468351"/>
              <a:gd name="connsiteX0" fmla="*/ 0 w 1248937"/>
              <a:gd name="connsiteY0" fmla="*/ 468351 h 468351"/>
              <a:gd name="connsiteX1" fmla="*/ 1248937 w 1248937"/>
              <a:gd name="connsiteY1" fmla="*/ 0 h 4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8937" h="468351">
                <a:moveTo>
                  <a:pt x="0" y="468351"/>
                </a:moveTo>
                <a:cubicBezTo>
                  <a:pt x="527824" y="408878"/>
                  <a:pt x="884664" y="341971"/>
                  <a:pt x="1248937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1F00613-27E5-A348-8D94-774B25404651}"/>
              </a:ext>
            </a:extLst>
          </p:cNvPr>
          <p:cNvCxnSpPr/>
          <p:nvPr/>
        </p:nvCxnSpPr>
        <p:spPr>
          <a:xfrm flipH="1">
            <a:off x="2449546" y="5286375"/>
            <a:ext cx="137593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E19D2D16-B2A4-A34E-8843-6BACD0836CF8}"/>
                  </a:ext>
                </a:extLst>
              </p:cNvPr>
              <p:cNvSpPr/>
              <p:nvPr/>
            </p:nvSpPr>
            <p:spPr>
              <a:xfrm>
                <a:off x="3930279" y="4878168"/>
                <a:ext cx="484748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9D2D16-B2A4-A34E-8843-6BACD0836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79" y="4878168"/>
                <a:ext cx="484748" cy="394082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EBD3D31-4F10-7C48-B28E-51B605981840}"/>
                  </a:ext>
                </a:extLst>
              </p:cNvPr>
              <p:cNvSpPr/>
              <p:nvPr/>
            </p:nvSpPr>
            <p:spPr>
              <a:xfrm>
                <a:off x="3040711" y="4370605"/>
                <a:ext cx="438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BD3D31-4F10-7C48-B28E-51B605981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11" y="4370605"/>
                <a:ext cx="438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B4E8B2D1-89E7-8542-9E72-2C195C134383}"/>
              </a:ext>
            </a:extLst>
          </p:cNvPr>
          <p:cNvSpPr/>
          <p:nvPr/>
        </p:nvSpPr>
        <p:spPr>
          <a:xfrm>
            <a:off x="3817548" y="4350996"/>
            <a:ext cx="216590" cy="948419"/>
          </a:xfrm>
          <a:custGeom>
            <a:avLst/>
            <a:gdLst>
              <a:gd name="connsiteX0" fmla="*/ 0 w 1248937"/>
              <a:gd name="connsiteY0" fmla="*/ 468351 h 468351"/>
              <a:gd name="connsiteX1" fmla="*/ 1248937 w 1248937"/>
              <a:gd name="connsiteY1" fmla="*/ 0 h 468351"/>
              <a:gd name="connsiteX0" fmla="*/ 0 w 1248937"/>
              <a:gd name="connsiteY0" fmla="*/ 468351 h 468351"/>
              <a:gd name="connsiteX1" fmla="*/ 1248937 w 1248937"/>
              <a:gd name="connsiteY1" fmla="*/ 0 h 468351"/>
              <a:gd name="connsiteX0" fmla="*/ 0 w 1248937"/>
              <a:gd name="connsiteY0" fmla="*/ 468351 h 468351"/>
              <a:gd name="connsiteX1" fmla="*/ 1248937 w 1248937"/>
              <a:gd name="connsiteY1" fmla="*/ 0 h 4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8937" h="468351">
                <a:moveTo>
                  <a:pt x="0" y="468351"/>
                </a:moveTo>
                <a:cubicBezTo>
                  <a:pt x="527824" y="408878"/>
                  <a:pt x="884664" y="341971"/>
                  <a:pt x="1248937" y="0"/>
                </a:cubicBezTo>
              </a:path>
            </a:pathLst>
          </a:custGeom>
          <a:noFill/>
          <a:ln>
            <a:solidFill>
              <a:srgbClr val="3399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6A78CB-987B-4DEF-A7D1-E1ACB39A0596}"/>
              </a:ext>
            </a:extLst>
          </p:cNvPr>
          <p:cNvSpPr txBox="1"/>
          <p:nvPr/>
        </p:nvSpPr>
        <p:spPr>
          <a:xfrm>
            <a:off x="1084869" y="317861"/>
            <a:ext cx="2731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Hookean Elasticity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A78CB-987B-4DEF-A7D1-E1ACB39A0596}"/>
              </a:ext>
            </a:extLst>
          </p:cNvPr>
          <p:cNvSpPr txBox="1"/>
          <p:nvPr/>
        </p:nvSpPr>
        <p:spPr>
          <a:xfrm>
            <a:off x="4797400" y="317861"/>
            <a:ext cx="2731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Young-Laplace Regime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96818" y="663512"/>
            <a:ext cx="44786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" y="6126780"/>
            <a:ext cx="9143999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5.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Interfacial tension evolution during the first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contraction-expansion cycle.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shell-like interface forms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at the last withdrawal blue point. The Young-Laplace analysis applies before particle jamming;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Hookean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Elasticity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applies after shell formation.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7086600" y="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A6036-C061-4DEB-82CB-6F0BBCED75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149" y="821659"/>
            <a:ext cx="1823926" cy="18455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7186" y="780938"/>
            <a:ext cx="7929" cy="449406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>
            <a:extLst>
              <a:ext uri="{FF2B5EF4-FFF2-40B4-BE49-F238E27FC236}">
                <a16:creationId xmlns="" xmlns:a16="http://schemas.microsoft.com/office/drawing/2014/main" id="{0DD13A90-58D9-4ED9-BA74-3277E6DA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2316705" y="2439305"/>
            <a:ext cx="1366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packing (1)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6345" y="1032292"/>
            <a:ext cx="1186810" cy="1186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461876" y="112921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27936" y="112921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801215" y="1129717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967276" y="1127513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2" name="Oval 221"/>
          <p:cNvSpPr>
            <a:spLocks noChangeAspect="1"/>
          </p:cNvSpPr>
          <p:nvPr/>
        </p:nvSpPr>
        <p:spPr>
          <a:xfrm>
            <a:off x="3129346" y="1130431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3301473" y="1130431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2461876" y="1311767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2627936" y="1311767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6" name="Oval 225"/>
          <p:cNvSpPr>
            <a:spLocks noChangeAspect="1"/>
          </p:cNvSpPr>
          <p:nvPr/>
        </p:nvSpPr>
        <p:spPr>
          <a:xfrm>
            <a:off x="2801215" y="1312265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7" name="Oval 226"/>
          <p:cNvSpPr>
            <a:spLocks noChangeAspect="1"/>
          </p:cNvSpPr>
          <p:nvPr/>
        </p:nvSpPr>
        <p:spPr>
          <a:xfrm>
            <a:off x="2967276" y="131006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8" name="Oval 227"/>
          <p:cNvSpPr>
            <a:spLocks noChangeAspect="1"/>
          </p:cNvSpPr>
          <p:nvPr/>
        </p:nvSpPr>
        <p:spPr>
          <a:xfrm>
            <a:off x="3129346" y="131297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9" name="Oval 228"/>
          <p:cNvSpPr>
            <a:spLocks noChangeAspect="1"/>
          </p:cNvSpPr>
          <p:nvPr/>
        </p:nvSpPr>
        <p:spPr>
          <a:xfrm>
            <a:off x="3301473" y="131297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0" name="Oval 229"/>
          <p:cNvSpPr>
            <a:spLocks noChangeAspect="1"/>
          </p:cNvSpPr>
          <p:nvPr/>
        </p:nvSpPr>
        <p:spPr>
          <a:xfrm>
            <a:off x="2463371" y="1490253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2629431" y="1490253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2802711" y="149075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2968771" y="1488548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3130841" y="1491465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3302968" y="1491465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2466268" y="166834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2632329" y="1668349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2805608" y="1668847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971668" y="1666643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3133738" y="1669561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3305865" y="1669561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2466268" y="185601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2632329" y="185601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2805608" y="1856511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2971668" y="1854307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3133738" y="1857224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3305865" y="1857224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2461876" y="202988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2627936" y="202988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2801215" y="2030380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2967276" y="2028176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3129346" y="2031094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3301473" y="2031094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3449004" y="1135670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3449004" y="1318218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3450499" y="1496704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3453396" y="1674800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3453396" y="1862463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3449004" y="2036332"/>
            <a:ext cx="91177" cy="9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5" name="Rectangle 264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4134860" y="2439305"/>
            <a:ext cx="1719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contraction (3)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6297234" y="2439305"/>
            <a:ext cx="1438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Shell formation (5)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52804" y="1115998"/>
            <a:ext cx="1284007" cy="1104666"/>
            <a:chOff x="4387619" y="1125121"/>
            <a:chExt cx="1284007" cy="1104666"/>
          </a:xfrm>
        </p:grpSpPr>
        <p:sp>
          <p:nvSpPr>
            <p:cNvPr id="364" name="Rectangle 363"/>
            <p:cNvSpPr>
              <a:spLocks noChangeAspect="1"/>
            </p:cNvSpPr>
            <p:nvPr/>
          </p:nvSpPr>
          <p:spPr>
            <a:xfrm>
              <a:off x="4573821" y="1125121"/>
              <a:ext cx="930459" cy="93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4594264" y="1203215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3" name="Oval 322"/>
            <p:cNvSpPr>
              <a:spLocks noChangeAspect="1"/>
            </p:cNvSpPr>
            <p:nvPr/>
          </p:nvSpPr>
          <p:spPr>
            <a:xfrm>
              <a:off x="4724913" y="120332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4857945" y="120382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5" name="Oval 324"/>
            <p:cNvSpPr>
              <a:spLocks noChangeAspect="1"/>
            </p:cNvSpPr>
            <p:nvPr/>
          </p:nvSpPr>
          <p:spPr>
            <a:xfrm>
              <a:off x="4998131" y="1207297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>
              <a:off x="5135288" y="121049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7" name="Oval 326"/>
            <p:cNvSpPr>
              <a:spLocks noChangeAspect="1"/>
            </p:cNvSpPr>
            <p:nvPr/>
          </p:nvSpPr>
          <p:spPr>
            <a:xfrm>
              <a:off x="5267196" y="1207297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4589871" y="1336310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4720521" y="1336416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4853552" y="1336923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4993738" y="134039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5130895" y="1343585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5262804" y="134039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4586064" y="1473035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4716713" y="147314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>
              <a:off x="4849745" y="147364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>
              <a:off x="4989931" y="1477117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5127088" y="148031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5258996" y="1477117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4598150" y="1602667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4728800" y="1602773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4861831" y="160328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5002017" y="160674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5139174" y="1609943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5271083" y="160674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6" name="Oval 345"/>
            <p:cNvSpPr>
              <a:spLocks noChangeAspect="1"/>
            </p:cNvSpPr>
            <p:nvPr/>
          </p:nvSpPr>
          <p:spPr>
            <a:xfrm>
              <a:off x="4594264" y="1734226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4724913" y="1734332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8" name="Oval 347"/>
            <p:cNvSpPr>
              <a:spLocks noChangeAspect="1"/>
            </p:cNvSpPr>
            <p:nvPr/>
          </p:nvSpPr>
          <p:spPr>
            <a:xfrm>
              <a:off x="4857945" y="173483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9" name="Oval 348"/>
            <p:cNvSpPr>
              <a:spLocks noChangeAspect="1"/>
            </p:cNvSpPr>
            <p:nvPr/>
          </p:nvSpPr>
          <p:spPr>
            <a:xfrm>
              <a:off x="4998131" y="1738308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5135288" y="1741502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5267196" y="1738308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4589871" y="1867083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4720521" y="1867189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4853552" y="1867696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4993738" y="1871164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5130895" y="1874358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5262804" y="1871164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5404493" y="121049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5400101" y="1343585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5396293" y="1480311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5408380" y="1609943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5404493" y="1741502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3" name="Oval 362"/>
            <p:cNvSpPr>
              <a:spLocks noChangeAspect="1"/>
            </p:cNvSpPr>
            <p:nvPr/>
          </p:nvSpPr>
          <p:spPr>
            <a:xfrm>
              <a:off x="5400101" y="1874358"/>
              <a:ext cx="91177" cy="90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494" name="Group 493"/>
            <p:cNvGrpSpPr/>
            <p:nvPr/>
          </p:nvGrpSpPr>
          <p:grpSpPr>
            <a:xfrm rot="5400000">
              <a:off x="4984187" y="1796445"/>
              <a:ext cx="114846" cy="751838"/>
              <a:chOff x="4743387" y="630708"/>
              <a:chExt cx="568264" cy="1449475"/>
            </a:xfrm>
          </p:grpSpPr>
          <p:cxnSp>
            <p:nvCxnSpPr>
              <p:cNvPr id="495" name="Straight Arrow Connector 494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8" name="Group 507"/>
            <p:cNvGrpSpPr/>
            <p:nvPr/>
          </p:nvGrpSpPr>
          <p:grpSpPr>
            <a:xfrm rot="10800000">
              <a:off x="4387619" y="1226748"/>
              <a:ext cx="114846" cy="751838"/>
              <a:chOff x="4743387" y="630708"/>
              <a:chExt cx="568264" cy="1449475"/>
            </a:xfrm>
          </p:grpSpPr>
          <p:cxnSp>
            <p:nvCxnSpPr>
              <p:cNvPr id="509" name="Straight Arrow Connector 508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Arrow Connector 509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2" name="Group 511"/>
            <p:cNvGrpSpPr/>
            <p:nvPr/>
          </p:nvGrpSpPr>
          <p:grpSpPr>
            <a:xfrm>
              <a:off x="5556780" y="1226748"/>
              <a:ext cx="114846" cy="751838"/>
              <a:chOff x="4743387" y="630708"/>
              <a:chExt cx="568264" cy="1449475"/>
            </a:xfrm>
          </p:grpSpPr>
          <p:cxnSp>
            <p:nvCxnSpPr>
              <p:cNvPr id="513" name="Straight Arrow Connector 512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Arrow Connector 513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Arrow Connector 514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TextBox 162"/>
          <p:cNvSpPr txBox="1"/>
          <p:nvPr/>
        </p:nvSpPr>
        <p:spPr>
          <a:xfrm rot="16200000">
            <a:off x="810527" y="1638627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(a) Contraction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6304942" y="4736053"/>
            <a:ext cx="1420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particles (12)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4161310" y="4736053"/>
            <a:ext cx="1666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(9)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2280643" y="4736053"/>
            <a:ext cx="1438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Shell formation (7)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 rot="16200000">
            <a:off x="848197" y="3948324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(b) Expansion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41379" y="3433621"/>
            <a:ext cx="716742" cy="1001875"/>
            <a:chOff x="2604745" y="3433621"/>
            <a:chExt cx="716742" cy="1001875"/>
          </a:xfrm>
        </p:grpSpPr>
        <p:sp>
          <p:nvSpPr>
            <p:cNvPr id="171" name="Rectangle 170"/>
            <p:cNvSpPr>
              <a:spLocks noChangeAspect="1"/>
            </p:cNvSpPr>
            <p:nvPr/>
          </p:nvSpPr>
          <p:spPr>
            <a:xfrm>
              <a:off x="2604745" y="3433621"/>
              <a:ext cx="716742" cy="100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>
              <a:off x="2647825" y="351750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>
              <a:off x="2741124" y="351761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5" name="Oval 384"/>
            <p:cNvSpPr>
              <a:spLocks noChangeAspect="1"/>
            </p:cNvSpPr>
            <p:nvPr/>
          </p:nvSpPr>
          <p:spPr>
            <a:xfrm>
              <a:off x="2644002" y="367161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6" name="Oval 385"/>
            <p:cNvSpPr>
              <a:spLocks noChangeAspect="1"/>
            </p:cNvSpPr>
            <p:nvPr/>
          </p:nvSpPr>
          <p:spPr>
            <a:xfrm>
              <a:off x="2737301" y="367172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7" name="Oval 386"/>
            <p:cNvSpPr>
              <a:spLocks noChangeAspect="1"/>
            </p:cNvSpPr>
            <p:nvPr/>
          </p:nvSpPr>
          <p:spPr>
            <a:xfrm>
              <a:off x="2640173" y="382825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8" name="Oval 387"/>
            <p:cNvSpPr>
              <a:spLocks noChangeAspect="1"/>
            </p:cNvSpPr>
            <p:nvPr/>
          </p:nvSpPr>
          <p:spPr>
            <a:xfrm>
              <a:off x="2733472" y="382835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9" name="Oval 388"/>
            <p:cNvSpPr>
              <a:spLocks noChangeAspect="1"/>
            </p:cNvSpPr>
            <p:nvPr/>
          </p:nvSpPr>
          <p:spPr>
            <a:xfrm>
              <a:off x="2643995" y="396342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0" name="Oval 389"/>
            <p:cNvSpPr>
              <a:spLocks noChangeAspect="1"/>
            </p:cNvSpPr>
            <p:nvPr/>
          </p:nvSpPr>
          <p:spPr>
            <a:xfrm>
              <a:off x="2732687" y="396353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>
              <a:off x="2639529" y="411585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2732829" y="411595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3" name="Oval 392"/>
            <p:cNvSpPr>
              <a:spLocks noChangeAspect="1"/>
            </p:cNvSpPr>
            <p:nvPr/>
          </p:nvSpPr>
          <p:spPr>
            <a:xfrm>
              <a:off x="2639529" y="425985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>
              <a:off x="2732829" y="425996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2832570" y="351740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6" name="Oval 395"/>
            <p:cNvSpPr>
              <a:spLocks noChangeAspect="1"/>
            </p:cNvSpPr>
            <p:nvPr/>
          </p:nvSpPr>
          <p:spPr>
            <a:xfrm>
              <a:off x="2925869" y="351750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7" name="Oval 396"/>
            <p:cNvSpPr>
              <a:spLocks noChangeAspect="1"/>
            </p:cNvSpPr>
            <p:nvPr/>
          </p:nvSpPr>
          <p:spPr>
            <a:xfrm>
              <a:off x="2828747" y="367151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8" name="Oval 397"/>
            <p:cNvSpPr>
              <a:spLocks noChangeAspect="1"/>
            </p:cNvSpPr>
            <p:nvPr/>
          </p:nvSpPr>
          <p:spPr>
            <a:xfrm>
              <a:off x="2922046" y="367161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9" name="Oval 398"/>
            <p:cNvSpPr>
              <a:spLocks noChangeAspect="1"/>
            </p:cNvSpPr>
            <p:nvPr/>
          </p:nvSpPr>
          <p:spPr>
            <a:xfrm>
              <a:off x="2824918" y="382814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2918217" y="382825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1" name="Oval 400"/>
            <p:cNvSpPr>
              <a:spLocks noChangeAspect="1"/>
            </p:cNvSpPr>
            <p:nvPr/>
          </p:nvSpPr>
          <p:spPr>
            <a:xfrm>
              <a:off x="2824133" y="396332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2917432" y="396342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3" name="Oval 402"/>
            <p:cNvSpPr>
              <a:spLocks noChangeAspect="1"/>
            </p:cNvSpPr>
            <p:nvPr/>
          </p:nvSpPr>
          <p:spPr>
            <a:xfrm>
              <a:off x="2824274" y="411575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4" name="Oval 403"/>
            <p:cNvSpPr>
              <a:spLocks noChangeAspect="1"/>
            </p:cNvSpPr>
            <p:nvPr/>
          </p:nvSpPr>
          <p:spPr>
            <a:xfrm>
              <a:off x="2917574" y="411585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>
            <a:xfrm>
              <a:off x="2824274" y="425975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6" name="Oval 405"/>
            <p:cNvSpPr>
              <a:spLocks noChangeAspect="1"/>
            </p:cNvSpPr>
            <p:nvPr/>
          </p:nvSpPr>
          <p:spPr>
            <a:xfrm>
              <a:off x="2917574" y="425985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7" name="Oval 406"/>
            <p:cNvSpPr>
              <a:spLocks noChangeAspect="1"/>
            </p:cNvSpPr>
            <p:nvPr/>
          </p:nvSpPr>
          <p:spPr>
            <a:xfrm>
              <a:off x="3015222" y="351740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8" name="Oval 407"/>
            <p:cNvSpPr>
              <a:spLocks noChangeAspect="1"/>
            </p:cNvSpPr>
            <p:nvPr/>
          </p:nvSpPr>
          <p:spPr>
            <a:xfrm>
              <a:off x="3108521" y="351750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9" name="Oval 408"/>
            <p:cNvSpPr>
              <a:spLocks noChangeAspect="1"/>
            </p:cNvSpPr>
            <p:nvPr/>
          </p:nvSpPr>
          <p:spPr>
            <a:xfrm>
              <a:off x="3011400" y="367151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3" name="Oval 412"/>
            <p:cNvSpPr>
              <a:spLocks noChangeAspect="1"/>
            </p:cNvSpPr>
            <p:nvPr/>
          </p:nvSpPr>
          <p:spPr>
            <a:xfrm>
              <a:off x="3104699" y="367161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4" name="Oval 413"/>
            <p:cNvSpPr>
              <a:spLocks noChangeAspect="1"/>
            </p:cNvSpPr>
            <p:nvPr/>
          </p:nvSpPr>
          <p:spPr>
            <a:xfrm>
              <a:off x="3007570" y="382814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3100870" y="382825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6" name="Oval 415"/>
            <p:cNvSpPr>
              <a:spLocks noChangeAspect="1"/>
            </p:cNvSpPr>
            <p:nvPr/>
          </p:nvSpPr>
          <p:spPr>
            <a:xfrm>
              <a:off x="3006786" y="396332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9" name="Oval 418"/>
            <p:cNvSpPr>
              <a:spLocks noChangeAspect="1"/>
            </p:cNvSpPr>
            <p:nvPr/>
          </p:nvSpPr>
          <p:spPr>
            <a:xfrm>
              <a:off x="3100085" y="396342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0" name="Oval 419"/>
            <p:cNvSpPr>
              <a:spLocks noChangeAspect="1"/>
            </p:cNvSpPr>
            <p:nvPr/>
          </p:nvSpPr>
          <p:spPr>
            <a:xfrm>
              <a:off x="3006927" y="411575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1" name="Oval 420"/>
            <p:cNvSpPr>
              <a:spLocks noChangeAspect="1"/>
            </p:cNvSpPr>
            <p:nvPr/>
          </p:nvSpPr>
          <p:spPr>
            <a:xfrm>
              <a:off x="3100226" y="411585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3006927" y="425975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5" name="Oval 424"/>
            <p:cNvSpPr>
              <a:spLocks noChangeAspect="1"/>
            </p:cNvSpPr>
            <p:nvPr/>
          </p:nvSpPr>
          <p:spPr>
            <a:xfrm>
              <a:off x="3100226" y="425985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6" name="Oval 425"/>
            <p:cNvSpPr>
              <a:spLocks noChangeAspect="1"/>
            </p:cNvSpPr>
            <p:nvPr/>
          </p:nvSpPr>
          <p:spPr>
            <a:xfrm>
              <a:off x="3199967" y="351729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>
              <a:off x="3196145" y="367141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>
              <a:off x="3192315" y="382804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3191531" y="396321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>
              <a:off x="3191672" y="411564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3191672" y="425965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3227" y="1111310"/>
            <a:ext cx="1086229" cy="1109826"/>
            <a:chOff x="6554890" y="1102481"/>
            <a:chExt cx="1086229" cy="1109826"/>
          </a:xfrm>
        </p:grpSpPr>
        <p:sp>
          <p:nvSpPr>
            <p:cNvPr id="165" name="Rectangle 164"/>
            <p:cNvSpPr>
              <a:spLocks noChangeAspect="1"/>
            </p:cNvSpPr>
            <p:nvPr/>
          </p:nvSpPr>
          <p:spPr>
            <a:xfrm>
              <a:off x="6631650" y="1104644"/>
              <a:ext cx="930459" cy="93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739300" y="1200864"/>
              <a:ext cx="730817" cy="761065"/>
              <a:chOff x="3559420" y="3594564"/>
              <a:chExt cx="730817" cy="761065"/>
            </a:xfrm>
          </p:grpSpPr>
          <p:sp>
            <p:nvSpPr>
              <p:cNvPr id="411" name="Oval 410"/>
              <p:cNvSpPr>
                <a:spLocks noChangeAspect="1"/>
              </p:cNvSpPr>
              <p:nvPr/>
            </p:nvSpPr>
            <p:spPr>
              <a:xfrm>
                <a:off x="3567620" y="3594564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2" name="Oval 411"/>
              <p:cNvSpPr>
                <a:spLocks noChangeAspect="1"/>
              </p:cNvSpPr>
              <p:nvPr/>
            </p:nvSpPr>
            <p:spPr>
              <a:xfrm>
                <a:off x="3672983" y="359467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7" name="Oval 416"/>
              <p:cNvSpPr>
                <a:spLocks noChangeAspect="1"/>
              </p:cNvSpPr>
              <p:nvPr/>
            </p:nvSpPr>
            <p:spPr>
              <a:xfrm>
                <a:off x="3563228" y="3727658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8" name="Oval 417"/>
              <p:cNvSpPr>
                <a:spLocks noChangeAspect="1"/>
              </p:cNvSpPr>
              <p:nvPr/>
            </p:nvSpPr>
            <p:spPr>
              <a:xfrm>
                <a:off x="3668591" y="3727765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3" name="Oval 422"/>
              <p:cNvSpPr>
                <a:spLocks noChangeAspect="1"/>
              </p:cNvSpPr>
              <p:nvPr/>
            </p:nvSpPr>
            <p:spPr>
              <a:xfrm>
                <a:off x="3559420" y="3864384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4" name="Oval 423"/>
              <p:cNvSpPr>
                <a:spLocks noChangeAspect="1"/>
              </p:cNvSpPr>
              <p:nvPr/>
            </p:nvSpPr>
            <p:spPr>
              <a:xfrm>
                <a:off x="3664783" y="386449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9" name="Oval 428"/>
              <p:cNvSpPr>
                <a:spLocks noChangeAspect="1"/>
              </p:cNvSpPr>
              <p:nvPr/>
            </p:nvSpPr>
            <p:spPr>
              <a:xfrm>
                <a:off x="3571507" y="399401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0" name="Oval 429"/>
              <p:cNvSpPr>
                <a:spLocks noChangeAspect="1"/>
              </p:cNvSpPr>
              <p:nvPr/>
            </p:nvSpPr>
            <p:spPr>
              <a:xfrm>
                <a:off x="3676870" y="3994122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5" name="Oval 434"/>
              <p:cNvSpPr>
                <a:spLocks noChangeAspect="1"/>
              </p:cNvSpPr>
              <p:nvPr/>
            </p:nvSpPr>
            <p:spPr>
              <a:xfrm>
                <a:off x="3567620" y="4125575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6" name="Oval 435"/>
              <p:cNvSpPr>
                <a:spLocks noChangeAspect="1"/>
              </p:cNvSpPr>
              <p:nvPr/>
            </p:nvSpPr>
            <p:spPr>
              <a:xfrm>
                <a:off x="3672983" y="412568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1" name="Oval 440"/>
              <p:cNvSpPr>
                <a:spLocks noChangeAspect="1"/>
              </p:cNvSpPr>
              <p:nvPr/>
            </p:nvSpPr>
            <p:spPr>
              <a:xfrm>
                <a:off x="3563228" y="425843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2" name="Oval 441"/>
              <p:cNvSpPr>
                <a:spLocks noChangeAspect="1"/>
              </p:cNvSpPr>
              <p:nvPr/>
            </p:nvSpPr>
            <p:spPr>
              <a:xfrm>
                <a:off x="3668591" y="4258538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3" name="Oval 452"/>
              <p:cNvSpPr>
                <a:spLocks noChangeAspect="1"/>
              </p:cNvSpPr>
              <p:nvPr/>
            </p:nvSpPr>
            <p:spPr>
              <a:xfrm>
                <a:off x="3776247" y="359602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4" name="Oval 453"/>
              <p:cNvSpPr>
                <a:spLocks noChangeAspect="1"/>
              </p:cNvSpPr>
              <p:nvPr/>
            </p:nvSpPr>
            <p:spPr>
              <a:xfrm>
                <a:off x="3881611" y="3596127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5" name="Oval 454"/>
              <p:cNvSpPr>
                <a:spLocks noChangeAspect="1"/>
              </p:cNvSpPr>
              <p:nvPr/>
            </p:nvSpPr>
            <p:spPr>
              <a:xfrm>
                <a:off x="3771855" y="3729115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6" name="Oval 455"/>
              <p:cNvSpPr>
                <a:spLocks noChangeAspect="1"/>
              </p:cNvSpPr>
              <p:nvPr/>
            </p:nvSpPr>
            <p:spPr>
              <a:xfrm>
                <a:off x="3877218" y="372922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7" name="Oval 456"/>
              <p:cNvSpPr>
                <a:spLocks noChangeAspect="1"/>
              </p:cNvSpPr>
              <p:nvPr/>
            </p:nvSpPr>
            <p:spPr>
              <a:xfrm>
                <a:off x="3768047" y="386584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8" name="Oval 457"/>
              <p:cNvSpPr>
                <a:spLocks noChangeAspect="1"/>
              </p:cNvSpPr>
              <p:nvPr/>
            </p:nvSpPr>
            <p:spPr>
              <a:xfrm>
                <a:off x="3873411" y="3865947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9" name="Oval 458"/>
              <p:cNvSpPr>
                <a:spLocks noChangeAspect="1"/>
              </p:cNvSpPr>
              <p:nvPr/>
            </p:nvSpPr>
            <p:spPr>
              <a:xfrm>
                <a:off x="3780134" y="3995473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0" name="Oval 459"/>
              <p:cNvSpPr>
                <a:spLocks noChangeAspect="1"/>
              </p:cNvSpPr>
              <p:nvPr/>
            </p:nvSpPr>
            <p:spPr>
              <a:xfrm>
                <a:off x="3885497" y="3995579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1" name="Oval 460"/>
              <p:cNvSpPr>
                <a:spLocks noChangeAspect="1"/>
              </p:cNvSpPr>
              <p:nvPr/>
            </p:nvSpPr>
            <p:spPr>
              <a:xfrm>
                <a:off x="3776247" y="4127031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2" name="Oval 461"/>
              <p:cNvSpPr>
                <a:spLocks noChangeAspect="1"/>
              </p:cNvSpPr>
              <p:nvPr/>
            </p:nvSpPr>
            <p:spPr>
              <a:xfrm>
                <a:off x="3881611" y="4127137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3" name="Oval 462"/>
              <p:cNvSpPr>
                <a:spLocks noChangeAspect="1"/>
              </p:cNvSpPr>
              <p:nvPr/>
            </p:nvSpPr>
            <p:spPr>
              <a:xfrm>
                <a:off x="3771855" y="4259888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4" name="Oval 463"/>
              <p:cNvSpPr>
                <a:spLocks noChangeAspect="1"/>
              </p:cNvSpPr>
              <p:nvPr/>
            </p:nvSpPr>
            <p:spPr>
              <a:xfrm>
                <a:off x="3877218" y="4259994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5" name="Oval 464"/>
              <p:cNvSpPr>
                <a:spLocks noChangeAspect="1"/>
              </p:cNvSpPr>
              <p:nvPr/>
            </p:nvSpPr>
            <p:spPr>
              <a:xfrm>
                <a:off x="3982611" y="359854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6" name="Oval 465"/>
              <p:cNvSpPr>
                <a:spLocks noChangeAspect="1"/>
              </p:cNvSpPr>
              <p:nvPr/>
            </p:nvSpPr>
            <p:spPr>
              <a:xfrm>
                <a:off x="4087974" y="359864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7" name="Oval 466"/>
              <p:cNvSpPr>
                <a:spLocks noChangeAspect="1"/>
              </p:cNvSpPr>
              <p:nvPr/>
            </p:nvSpPr>
            <p:spPr>
              <a:xfrm>
                <a:off x="3978218" y="3731634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8" name="Oval 467"/>
              <p:cNvSpPr>
                <a:spLocks noChangeAspect="1"/>
              </p:cNvSpPr>
              <p:nvPr/>
            </p:nvSpPr>
            <p:spPr>
              <a:xfrm>
                <a:off x="4083582" y="373174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9" name="Oval 468"/>
              <p:cNvSpPr>
                <a:spLocks noChangeAspect="1"/>
              </p:cNvSpPr>
              <p:nvPr/>
            </p:nvSpPr>
            <p:spPr>
              <a:xfrm>
                <a:off x="3974411" y="386836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0" name="Oval 469"/>
              <p:cNvSpPr>
                <a:spLocks noChangeAspect="1"/>
              </p:cNvSpPr>
              <p:nvPr/>
            </p:nvSpPr>
            <p:spPr>
              <a:xfrm>
                <a:off x="4079774" y="386846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1" name="Oval 470"/>
              <p:cNvSpPr>
                <a:spLocks noChangeAspect="1"/>
              </p:cNvSpPr>
              <p:nvPr/>
            </p:nvSpPr>
            <p:spPr>
              <a:xfrm>
                <a:off x="3986497" y="3997992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2" name="Oval 471"/>
              <p:cNvSpPr>
                <a:spLocks noChangeAspect="1"/>
              </p:cNvSpPr>
              <p:nvPr/>
            </p:nvSpPr>
            <p:spPr>
              <a:xfrm>
                <a:off x="4091861" y="3998098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3" name="Oval 472"/>
              <p:cNvSpPr>
                <a:spLocks noChangeAspect="1"/>
              </p:cNvSpPr>
              <p:nvPr/>
            </p:nvSpPr>
            <p:spPr>
              <a:xfrm>
                <a:off x="3982611" y="412955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4" name="Oval 473"/>
              <p:cNvSpPr>
                <a:spLocks noChangeAspect="1"/>
              </p:cNvSpPr>
              <p:nvPr/>
            </p:nvSpPr>
            <p:spPr>
              <a:xfrm>
                <a:off x="4087974" y="412965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5" name="Oval 474"/>
              <p:cNvSpPr>
                <a:spLocks noChangeAspect="1"/>
              </p:cNvSpPr>
              <p:nvPr/>
            </p:nvSpPr>
            <p:spPr>
              <a:xfrm>
                <a:off x="3978218" y="4262407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6" name="Oval 475"/>
              <p:cNvSpPr>
                <a:spLocks noChangeAspect="1"/>
              </p:cNvSpPr>
              <p:nvPr/>
            </p:nvSpPr>
            <p:spPr>
              <a:xfrm>
                <a:off x="4083582" y="4262513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7" name="Oval 476"/>
              <p:cNvSpPr>
                <a:spLocks noChangeAspect="1"/>
              </p:cNvSpPr>
              <p:nvPr/>
            </p:nvSpPr>
            <p:spPr>
              <a:xfrm>
                <a:off x="4197145" y="360116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8" name="Oval 477"/>
              <p:cNvSpPr>
                <a:spLocks noChangeAspect="1"/>
              </p:cNvSpPr>
              <p:nvPr/>
            </p:nvSpPr>
            <p:spPr>
              <a:xfrm>
                <a:off x="4192753" y="3734260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9" name="Oval 478"/>
              <p:cNvSpPr>
                <a:spLocks noChangeAspect="1"/>
              </p:cNvSpPr>
              <p:nvPr/>
            </p:nvSpPr>
            <p:spPr>
              <a:xfrm>
                <a:off x="4199060" y="3870985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0" name="Oval 479"/>
              <p:cNvSpPr>
                <a:spLocks noChangeAspect="1"/>
              </p:cNvSpPr>
              <p:nvPr/>
            </p:nvSpPr>
            <p:spPr>
              <a:xfrm>
                <a:off x="4195974" y="4000617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1" name="Oval 480"/>
              <p:cNvSpPr>
                <a:spLocks noChangeAspect="1"/>
              </p:cNvSpPr>
              <p:nvPr/>
            </p:nvSpPr>
            <p:spPr>
              <a:xfrm>
                <a:off x="4192088" y="4132176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2" name="Oval 481"/>
              <p:cNvSpPr>
                <a:spLocks noChangeAspect="1"/>
              </p:cNvSpPr>
              <p:nvPr/>
            </p:nvSpPr>
            <p:spPr>
              <a:xfrm>
                <a:off x="4187695" y="4265033"/>
                <a:ext cx="91177" cy="90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7479621" y="1105202"/>
              <a:ext cx="7029" cy="931328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Arrow Connector 520"/>
            <p:cNvCxnSpPr/>
            <p:nvPr/>
          </p:nvCxnSpPr>
          <p:spPr>
            <a:xfrm flipH="1">
              <a:off x="7525846" y="1199183"/>
              <a:ext cx="111028" cy="13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Arrow Connector 521"/>
            <p:cNvCxnSpPr/>
            <p:nvPr/>
          </p:nvCxnSpPr>
          <p:spPr>
            <a:xfrm flipH="1">
              <a:off x="7530091" y="1576099"/>
              <a:ext cx="111028" cy="13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7530091" y="1944455"/>
              <a:ext cx="111028" cy="13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/>
            <p:nvPr/>
          </p:nvGrpSpPr>
          <p:grpSpPr>
            <a:xfrm rot="16200000">
              <a:off x="6974873" y="1778965"/>
              <a:ext cx="114846" cy="751838"/>
              <a:chOff x="4743387" y="630708"/>
              <a:chExt cx="568264" cy="1449475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7" name="Straight Connector 446"/>
            <p:cNvCxnSpPr/>
            <p:nvPr/>
          </p:nvCxnSpPr>
          <p:spPr>
            <a:xfrm flipV="1">
              <a:off x="6726315" y="1102481"/>
              <a:ext cx="0" cy="925438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 rot="10800000">
              <a:off x="6554890" y="1198844"/>
              <a:ext cx="115273" cy="751838"/>
              <a:chOff x="4585307" y="3752217"/>
              <a:chExt cx="115273" cy="751838"/>
            </a:xfrm>
          </p:grpSpPr>
          <p:cxnSp>
            <p:nvCxnSpPr>
              <p:cNvPr id="452" name="Straight Arrow Connector 451"/>
              <p:cNvCxnSpPr/>
              <p:nvPr/>
            </p:nvCxnSpPr>
            <p:spPr>
              <a:xfrm flipH="1">
                <a:off x="4585307" y="3752217"/>
                <a:ext cx="111028" cy="13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Arrow Connector 482"/>
              <p:cNvCxnSpPr/>
              <p:nvPr/>
            </p:nvCxnSpPr>
            <p:spPr>
              <a:xfrm flipH="1">
                <a:off x="4589552" y="4129133"/>
                <a:ext cx="111028" cy="13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Arrow Connector 483"/>
              <p:cNvCxnSpPr/>
              <p:nvPr/>
            </p:nvCxnSpPr>
            <p:spPr>
              <a:xfrm flipH="1">
                <a:off x="4589125" y="4502679"/>
                <a:ext cx="111028" cy="13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5" name="Rectangle 484"/>
          <p:cNvSpPr/>
          <p:nvPr/>
        </p:nvSpPr>
        <p:spPr>
          <a:xfrm>
            <a:off x="0" y="5799803"/>
            <a:ext cx="914400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Particles at the interface during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droplet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contraction and expansion – Numbers in parenthesis refer to images in Figure 4. 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Evolution during contraction: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initial packing of particles after the adsorption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time is shown in addition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reduction of droplet volume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moment when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wrinkles form.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(b) Evolution during expansion: wrinkles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are fully developed.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droplet is elongated. The droplet shape changes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when fluid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injection and droplet expansion creates new space for additional particle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adsorbtion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Slide Number Placeholder 2">
            <a:extLst>
              <a:ext uri="{FF2B5EF4-FFF2-40B4-BE49-F238E27FC236}">
                <a16:creationId xmlns="" xmlns:a16="http://schemas.microsoft.com/office/drawing/2014/main" id="{0DD13A90-58D9-4ED9-BA74-3277E6DA3A82}"/>
              </a:ext>
            </a:extLst>
          </p:cNvPr>
          <p:cNvSpPr txBox="1">
            <a:spLocks/>
          </p:cNvSpPr>
          <p:nvPr/>
        </p:nvSpPr>
        <p:spPr>
          <a:xfrm>
            <a:off x="7074113" y="38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A6036-C061-4DEB-82CB-6F0BBCED75B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77879" y="3416723"/>
            <a:ext cx="1233856" cy="1155917"/>
            <a:chOff x="4373851" y="3425846"/>
            <a:chExt cx="1233856" cy="1155917"/>
          </a:xfrm>
        </p:grpSpPr>
        <p:sp>
          <p:nvSpPr>
            <p:cNvPr id="183" name="Rectangle 182"/>
            <p:cNvSpPr>
              <a:spLocks noChangeAspect="1"/>
            </p:cNvSpPr>
            <p:nvPr/>
          </p:nvSpPr>
          <p:spPr>
            <a:xfrm>
              <a:off x="4552780" y="3425846"/>
              <a:ext cx="894117" cy="1006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266" name="Group 265"/>
            <p:cNvGrpSpPr/>
            <p:nvPr/>
          </p:nvGrpSpPr>
          <p:grpSpPr>
            <a:xfrm rot="16200000">
              <a:off x="4954759" y="4164461"/>
              <a:ext cx="112130" cy="722473"/>
              <a:chOff x="4743387" y="630708"/>
              <a:chExt cx="568264" cy="1449475"/>
            </a:xfrm>
          </p:grpSpPr>
          <p:cxnSp>
            <p:nvCxnSpPr>
              <p:cNvPr id="444" name="Straight Arrow Connector 443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/>
            <p:cNvGrpSpPr/>
            <p:nvPr/>
          </p:nvGrpSpPr>
          <p:grpSpPr>
            <a:xfrm>
              <a:off x="4373851" y="3565568"/>
              <a:ext cx="110361" cy="734059"/>
              <a:chOff x="4743387" y="630708"/>
              <a:chExt cx="568264" cy="1449475"/>
            </a:xfrm>
          </p:grpSpPr>
          <p:cxnSp>
            <p:nvCxnSpPr>
              <p:cNvPr id="439" name="Straight Arrow Connector 438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/>
            <p:cNvGrpSpPr/>
            <p:nvPr/>
          </p:nvGrpSpPr>
          <p:grpSpPr>
            <a:xfrm rot="10800000">
              <a:off x="5497346" y="3565568"/>
              <a:ext cx="110361" cy="734059"/>
              <a:chOff x="4743387" y="630708"/>
              <a:chExt cx="568264" cy="1449475"/>
            </a:xfrm>
          </p:grpSpPr>
          <p:cxnSp>
            <p:nvCxnSpPr>
              <p:cNvPr id="434" name="Straight Arrow Connector 433"/>
              <p:cNvCxnSpPr/>
              <p:nvPr/>
            </p:nvCxnSpPr>
            <p:spPr>
              <a:xfrm flipH="1">
                <a:off x="4743387" y="630708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/>
              <p:nvPr/>
            </p:nvCxnSpPr>
            <p:spPr>
              <a:xfrm flipH="1">
                <a:off x="4743387" y="1297137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 flipH="1">
                <a:off x="4762277" y="2077530"/>
                <a:ext cx="549374" cy="26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Oval 448"/>
            <p:cNvSpPr>
              <a:spLocks noChangeAspect="1"/>
            </p:cNvSpPr>
            <p:nvPr/>
          </p:nvSpPr>
          <p:spPr>
            <a:xfrm>
              <a:off x="4606778" y="352378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4700077" y="352389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4602955" y="367790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6" name="Oval 485"/>
            <p:cNvSpPr>
              <a:spLocks noChangeAspect="1"/>
            </p:cNvSpPr>
            <p:nvPr/>
          </p:nvSpPr>
          <p:spPr>
            <a:xfrm>
              <a:off x="4696254" y="367800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4599126" y="383453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4692425" y="383463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4602948" y="396970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>
              <a:off x="4691640" y="396981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>
              <a:off x="4598482" y="412213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>
              <a:off x="4691782" y="412223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3" name="Oval 492"/>
            <p:cNvSpPr>
              <a:spLocks noChangeAspect="1"/>
            </p:cNvSpPr>
            <p:nvPr/>
          </p:nvSpPr>
          <p:spPr>
            <a:xfrm>
              <a:off x="4598482" y="426613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8" name="Oval 497"/>
            <p:cNvSpPr>
              <a:spLocks noChangeAspect="1"/>
            </p:cNvSpPr>
            <p:nvPr/>
          </p:nvSpPr>
          <p:spPr>
            <a:xfrm>
              <a:off x="4691782" y="426624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>
              <a:off x="4886479" y="351952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>
              <a:off x="4979778" y="351962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>
              <a:off x="4882656" y="367363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>
              <a:off x="4975955" y="367373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5" name="Oval 504"/>
            <p:cNvSpPr>
              <a:spLocks noChangeAspect="1"/>
            </p:cNvSpPr>
            <p:nvPr/>
          </p:nvSpPr>
          <p:spPr>
            <a:xfrm>
              <a:off x="4878827" y="383026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6" name="Oval 505"/>
            <p:cNvSpPr>
              <a:spLocks noChangeAspect="1"/>
            </p:cNvSpPr>
            <p:nvPr/>
          </p:nvSpPr>
          <p:spPr>
            <a:xfrm>
              <a:off x="4972126" y="383037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7" name="Oval 506"/>
            <p:cNvSpPr>
              <a:spLocks noChangeAspect="1"/>
            </p:cNvSpPr>
            <p:nvPr/>
          </p:nvSpPr>
          <p:spPr>
            <a:xfrm>
              <a:off x="4878042" y="396544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6" name="Oval 515"/>
            <p:cNvSpPr>
              <a:spLocks noChangeAspect="1"/>
            </p:cNvSpPr>
            <p:nvPr/>
          </p:nvSpPr>
          <p:spPr>
            <a:xfrm>
              <a:off x="4971341" y="396554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7" name="Oval 516"/>
            <p:cNvSpPr>
              <a:spLocks noChangeAspect="1"/>
            </p:cNvSpPr>
            <p:nvPr/>
          </p:nvSpPr>
          <p:spPr>
            <a:xfrm>
              <a:off x="4878183" y="411786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>
              <a:off x="4971483" y="411797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9" name="Oval 518"/>
            <p:cNvSpPr>
              <a:spLocks noChangeAspect="1"/>
            </p:cNvSpPr>
            <p:nvPr/>
          </p:nvSpPr>
          <p:spPr>
            <a:xfrm>
              <a:off x="4878183" y="426187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0" name="Oval 519"/>
            <p:cNvSpPr>
              <a:spLocks noChangeAspect="1"/>
            </p:cNvSpPr>
            <p:nvPr/>
          </p:nvSpPr>
          <p:spPr>
            <a:xfrm>
              <a:off x="4971483" y="426197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>
              <a:off x="5147365" y="351353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8" name="Oval 527"/>
            <p:cNvSpPr>
              <a:spLocks noChangeAspect="1"/>
            </p:cNvSpPr>
            <p:nvPr/>
          </p:nvSpPr>
          <p:spPr>
            <a:xfrm>
              <a:off x="5240664" y="351363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9" name="Oval 528"/>
            <p:cNvSpPr>
              <a:spLocks noChangeAspect="1"/>
            </p:cNvSpPr>
            <p:nvPr/>
          </p:nvSpPr>
          <p:spPr>
            <a:xfrm>
              <a:off x="5143543" y="366764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0" name="Oval 529"/>
            <p:cNvSpPr>
              <a:spLocks noChangeAspect="1"/>
            </p:cNvSpPr>
            <p:nvPr/>
          </p:nvSpPr>
          <p:spPr>
            <a:xfrm>
              <a:off x="5236842" y="366774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1" name="Oval 530"/>
            <p:cNvSpPr>
              <a:spLocks noChangeAspect="1"/>
            </p:cNvSpPr>
            <p:nvPr/>
          </p:nvSpPr>
          <p:spPr>
            <a:xfrm>
              <a:off x="5139713" y="382427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2" name="Oval 531"/>
            <p:cNvSpPr>
              <a:spLocks noChangeAspect="1"/>
            </p:cNvSpPr>
            <p:nvPr/>
          </p:nvSpPr>
          <p:spPr>
            <a:xfrm>
              <a:off x="5233013" y="382437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3" name="Oval 532"/>
            <p:cNvSpPr>
              <a:spLocks noChangeAspect="1"/>
            </p:cNvSpPr>
            <p:nvPr/>
          </p:nvSpPr>
          <p:spPr>
            <a:xfrm>
              <a:off x="5138929" y="395945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4" name="Oval 533"/>
            <p:cNvSpPr>
              <a:spLocks noChangeAspect="1"/>
            </p:cNvSpPr>
            <p:nvPr/>
          </p:nvSpPr>
          <p:spPr>
            <a:xfrm>
              <a:off x="5232228" y="395955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5" name="Oval 534"/>
            <p:cNvSpPr>
              <a:spLocks noChangeAspect="1"/>
            </p:cNvSpPr>
            <p:nvPr/>
          </p:nvSpPr>
          <p:spPr>
            <a:xfrm>
              <a:off x="5139070" y="411187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6" name="Oval 535"/>
            <p:cNvSpPr>
              <a:spLocks noChangeAspect="1"/>
            </p:cNvSpPr>
            <p:nvPr/>
          </p:nvSpPr>
          <p:spPr>
            <a:xfrm>
              <a:off x="5232369" y="411198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7" name="Oval 536"/>
            <p:cNvSpPr>
              <a:spLocks noChangeAspect="1"/>
            </p:cNvSpPr>
            <p:nvPr/>
          </p:nvSpPr>
          <p:spPr>
            <a:xfrm>
              <a:off x="5139070" y="425588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>
              <a:off x="5232369" y="425598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9" name="Oval 538"/>
            <p:cNvSpPr>
              <a:spLocks noChangeAspect="1"/>
            </p:cNvSpPr>
            <p:nvPr/>
          </p:nvSpPr>
          <p:spPr>
            <a:xfrm>
              <a:off x="5332110" y="351342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0" name="Oval 539"/>
            <p:cNvSpPr>
              <a:spLocks noChangeAspect="1"/>
            </p:cNvSpPr>
            <p:nvPr/>
          </p:nvSpPr>
          <p:spPr>
            <a:xfrm>
              <a:off x="5328288" y="366754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1" name="Oval 540"/>
            <p:cNvSpPr>
              <a:spLocks noChangeAspect="1"/>
            </p:cNvSpPr>
            <p:nvPr/>
          </p:nvSpPr>
          <p:spPr>
            <a:xfrm>
              <a:off x="5324458" y="382417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2" name="Oval 541"/>
            <p:cNvSpPr>
              <a:spLocks noChangeAspect="1"/>
            </p:cNvSpPr>
            <p:nvPr/>
          </p:nvSpPr>
          <p:spPr>
            <a:xfrm>
              <a:off x="5323674" y="395934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3" name="Oval 542"/>
            <p:cNvSpPr>
              <a:spLocks noChangeAspect="1"/>
            </p:cNvSpPr>
            <p:nvPr/>
          </p:nvSpPr>
          <p:spPr>
            <a:xfrm>
              <a:off x="5323815" y="411177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4" name="Oval 543"/>
            <p:cNvSpPr>
              <a:spLocks noChangeAspect="1"/>
            </p:cNvSpPr>
            <p:nvPr/>
          </p:nvSpPr>
          <p:spPr>
            <a:xfrm>
              <a:off x="5323815" y="425577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29106" y="3324068"/>
            <a:ext cx="1172255" cy="1158869"/>
            <a:chOff x="5666151" y="3439551"/>
            <a:chExt cx="1172255" cy="1158869"/>
          </a:xfrm>
        </p:grpSpPr>
        <p:sp>
          <p:nvSpPr>
            <p:cNvPr id="181" name="Rectangle 180"/>
            <p:cNvSpPr/>
            <p:nvPr/>
          </p:nvSpPr>
          <p:spPr>
            <a:xfrm>
              <a:off x="5697951" y="3439551"/>
              <a:ext cx="1140455" cy="115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5743073" y="3511432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5902647" y="3511432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6069158" y="351191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6228733" y="3509767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6" name="Oval 315"/>
            <p:cNvSpPr>
              <a:spLocks noChangeAspect="1"/>
            </p:cNvSpPr>
            <p:nvPr/>
          </p:nvSpPr>
          <p:spPr>
            <a:xfrm>
              <a:off x="6384473" y="351261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6549877" y="351261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6691646" y="3517730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5743073" y="445546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5910335" y="445546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6062955" y="4451376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5" name="Oval 364"/>
            <p:cNvSpPr>
              <a:spLocks noChangeAspect="1"/>
            </p:cNvSpPr>
            <p:nvPr/>
          </p:nvSpPr>
          <p:spPr>
            <a:xfrm>
              <a:off x="6228733" y="4453800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6" name="Oval 365"/>
            <p:cNvSpPr>
              <a:spLocks noChangeAspect="1"/>
            </p:cNvSpPr>
            <p:nvPr/>
          </p:nvSpPr>
          <p:spPr>
            <a:xfrm>
              <a:off x="6384473" y="445664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7" name="Oval 366"/>
            <p:cNvSpPr>
              <a:spLocks noChangeAspect="1"/>
            </p:cNvSpPr>
            <p:nvPr/>
          </p:nvSpPr>
          <p:spPr>
            <a:xfrm>
              <a:off x="6549877" y="445664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8" name="Oval 367"/>
            <p:cNvSpPr>
              <a:spLocks noChangeAspect="1"/>
            </p:cNvSpPr>
            <p:nvPr/>
          </p:nvSpPr>
          <p:spPr>
            <a:xfrm>
              <a:off x="6691646" y="4461764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9" name="Oval 368"/>
            <p:cNvSpPr>
              <a:spLocks noChangeAspect="1"/>
            </p:cNvSpPr>
            <p:nvPr/>
          </p:nvSpPr>
          <p:spPr>
            <a:xfrm>
              <a:off x="6695459" y="3722782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6696896" y="389704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6699680" y="4070931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6699680" y="425415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>
              <a:off x="5742559" y="4291093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5746847" y="4001428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>
              <a:off x="5748487" y="3709061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29" name="Oval 628"/>
            <p:cNvSpPr>
              <a:spLocks noChangeAspect="1"/>
            </p:cNvSpPr>
            <p:nvPr/>
          </p:nvSpPr>
          <p:spPr>
            <a:xfrm>
              <a:off x="5866945" y="362226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>
              <a:off x="5960244" y="362237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1" name="Oval 630"/>
            <p:cNvSpPr>
              <a:spLocks noChangeAspect="1"/>
            </p:cNvSpPr>
            <p:nvPr/>
          </p:nvSpPr>
          <p:spPr>
            <a:xfrm>
              <a:off x="5863122" y="377638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>
              <a:off x="5956421" y="377648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>
              <a:off x="5859293" y="393301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4" name="Oval 633"/>
            <p:cNvSpPr>
              <a:spLocks noChangeAspect="1"/>
            </p:cNvSpPr>
            <p:nvPr/>
          </p:nvSpPr>
          <p:spPr>
            <a:xfrm>
              <a:off x="5952592" y="393311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5" name="Oval 634"/>
            <p:cNvSpPr>
              <a:spLocks noChangeAspect="1"/>
            </p:cNvSpPr>
            <p:nvPr/>
          </p:nvSpPr>
          <p:spPr>
            <a:xfrm>
              <a:off x="5863115" y="406818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6" name="Oval 635"/>
            <p:cNvSpPr>
              <a:spLocks noChangeAspect="1"/>
            </p:cNvSpPr>
            <p:nvPr/>
          </p:nvSpPr>
          <p:spPr>
            <a:xfrm>
              <a:off x="5951807" y="406829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7" name="Oval 636"/>
            <p:cNvSpPr>
              <a:spLocks noChangeAspect="1"/>
            </p:cNvSpPr>
            <p:nvPr/>
          </p:nvSpPr>
          <p:spPr>
            <a:xfrm>
              <a:off x="5858649" y="422061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8" name="Oval 637"/>
            <p:cNvSpPr>
              <a:spLocks noChangeAspect="1"/>
            </p:cNvSpPr>
            <p:nvPr/>
          </p:nvSpPr>
          <p:spPr>
            <a:xfrm>
              <a:off x="5951949" y="422071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9" name="Oval 638"/>
            <p:cNvSpPr>
              <a:spLocks noChangeAspect="1"/>
            </p:cNvSpPr>
            <p:nvPr/>
          </p:nvSpPr>
          <p:spPr>
            <a:xfrm>
              <a:off x="5858649" y="436461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0" name="Oval 639"/>
            <p:cNvSpPr>
              <a:spLocks noChangeAspect="1"/>
            </p:cNvSpPr>
            <p:nvPr/>
          </p:nvSpPr>
          <p:spPr>
            <a:xfrm>
              <a:off x="5951949" y="436472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1" name="Oval 640"/>
            <p:cNvSpPr>
              <a:spLocks noChangeAspect="1"/>
            </p:cNvSpPr>
            <p:nvPr/>
          </p:nvSpPr>
          <p:spPr>
            <a:xfrm>
              <a:off x="6146646" y="361800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2" name="Oval 641"/>
            <p:cNvSpPr>
              <a:spLocks noChangeAspect="1"/>
            </p:cNvSpPr>
            <p:nvPr/>
          </p:nvSpPr>
          <p:spPr>
            <a:xfrm>
              <a:off x="6239945" y="361810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3" name="Oval 642"/>
            <p:cNvSpPr>
              <a:spLocks noChangeAspect="1"/>
            </p:cNvSpPr>
            <p:nvPr/>
          </p:nvSpPr>
          <p:spPr>
            <a:xfrm>
              <a:off x="6142823" y="377211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4" name="Oval 643"/>
            <p:cNvSpPr>
              <a:spLocks noChangeAspect="1"/>
            </p:cNvSpPr>
            <p:nvPr/>
          </p:nvSpPr>
          <p:spPr>
            <a:xfrm>
              <a:off x="6236122" y="377221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5" name="Oval 644"/>
            <p:cNvSpPr>
              <a:spLocks noChangeAspect="1"/>
            </p:cNvSpPr>
            <p:nvPr/>
          </p:nvSpPr>
          <p:spPr>
            <a:xfrm>
              <a:off x="6138994" y="392874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6" name="Oval 645"/>
            <p:cNvSpPr>
              <a:spLocks noChangeAspect="1"/>
            </p:cNvSpPr>
            <p:nvPr/>
          </p:nvSpPr>
          <p:spPr>
            <a:xfrm>
              <a:off x="6232293" y="392885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7" name="Oval 646"/>
            <p:cNvSpPr>
              <a:spLocks noChangeAspect="1"/>
            </p:cNvSpPr>
            <p:nvPr/>
          </p:nvSpPr>
          <p:spPr>
            <a:xfrm>
              <a:off x="6138209" y="406392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8" name="Oval 647"/>
            <p:cNvSpPr>
              <a:spLocks noChangeAspect="1"/>
            </p:cNvSpPr>
            <p:nvPr/>
          </p:nvSpPr>
          <p:spPr>
            <a:xfrm>
              <a:off x="6231508" y="406402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49" name="Oval 648"/>
            <p:cNvSpPr>
              <a:spLocks noChangeAspect="1"/>
            </p:cNvSpPr>
            <p:nvPr/>
          </p:nvSpPr>
          <p:spPr>
            <a:xfrm>
              <a:off x="6138350" y="421634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0" name="Oval 649"/>
            <p:cNvSpPr>
              <a:spLocks noChangeAspect="1"/>
            </p:cNvSpPr>
            <p:nvPr/>
          </p:nvSpPr>
          <p:spPr>
            <a:xfrm>
              <a:off x="6231650" y="421645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1" name="Oval 650"/>
            <p:cNvSpPr>
              <a:spLocks noChangeAspect="1"/>
            </p:cNvSpPr>
            <p:nvPr/>
          </p:nvSpPr>
          <p:spPr>
            <a:xfrm>
              <a:off x="6138350" y="436035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2" name="Oval 651"/>
            <p:cNvSpPr>
              <a:spLocks noChangeAspect="1"/>
            </p:cNvSpPr>
            <p:nvPr/>
          </p:nvSpPr>
          <p:spPr>
            <a:xfrm>
              <a:off x="6231650" y="4360456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3" name="Oval 652"/>
            <p:cNvSpPr>
              <a:spLocks noChangeAspect="1"/>
            </p:cNvSpPr>
            <p:nvPr/>
          </p:nvSpPr>
          <p:spPr>
            <a:xfrm>
              <a:off x="6407532" y="361201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4" name="Oval 653"/>
            <p:cNvSpPr>
              <a:spLocks noChangeAspect="1"/>
            </p:cNvSpPr>
            <p:nvPr/>
          </p:nvSpPr>
          <p:spPr>
            <a:xfrm>
              <a:off x="6500831" y="361211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5" name="Oval 654"/>
            <p:cNvSpPr>
              <a:spLocks noChangeAspect="1"/>
            </p:cNvSpPr>
            <p:nvPr/>
          </p:nvSpPr>
          <p:spPr>
            <a:xfrm>
              <a:off x="6403710" y="3766123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6" name="Oval 655"/>
            <p:cNvSpPr>
              <a:spLocks noChangeAspect="1"/>
            </p:cNvSpPr>
            <p:nvPr/>
          </p:nvSpPr>
          <p:spPr>
            <a:xfrm>
              <a:off x="6497009" y="376622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7" name="Oval 656"/>
            <p:cNvSpPr>
              <a:spLocks noChangeAspect="1"/>
            </p:cNvSpPr>
            <p:nvPr/>
          </p:nvSpPr>
          <p:spPr>
            <a:xfrm>
              <a:off x="6399880" y="392275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8" name="Oval 657"/>
            <p:cNvSpPr>
              <a:spLocks noChangeAspect="1"/>
            </p:cNvSpPr>
            <p:nvPr/>
          </p:nvSpPr>
          <p:spPr>
            <a:xfrm>
              <a:off x="6493180" y="3922859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59" name="Oval 658"/>
            <p:cNvSpPr>
              <a:spLocks noChangeAspect="1"/>
            </p:cNvSpPr>
            <p:nvPr/>
          </p:nvSpPr>
          <p:spPr>
            <a:xfrm>
              <a:off x="6399096" y="405793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0" name="Oval 659"/>
            <p:cNvSpPr>
              <a:spLocks noChangeAspect="1"/>
            </p:cNvSpPr>
            <p:nvPr/>
          </p:nvSpPr>
          <p:spPr>
            <a:xfrm>
              <a:off x="6492395" y="405803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1" name="Oval 660"/>
            <p:cNvSpPr>
              <a:spLocks noChangeAspect="1"/>
            </p:cNvSpPr>
            <p:nvPr/>
          </p:nvSpPr>
          <p:spPr>
            <a:xfrm>
              <a:off x="6399237" y="421035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2" name="Oval 661"/>
            <p:cNvSpPr>
              <a:spLocks noChangeAspect="1"/>
            </p:cNvSpPr>
            <p:nvPr/>
          </p:nvSpPr>
          <p:spPr>
            <a:xfrm>
              <a:off x="6492536" y="421046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3" name="Oval 662"/>
            <p:cNvSpPr>
              <a:spLocks noChangeAspect="1"/>
            </p:cNvSpPr>
            <p:nvPr/>
          </p:nvSpPr>
          <p:spPr>
            <a:xfrm>
              <a:off x="6399237" y="4354361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4" name="Oval 663"/>
            <p:cNvSpPr>
              <a:spLocks noChangeAspect="1"/>
            </p:cNvSpPr>
            <p:nvPr/>
          </p:nvSpPr>
          <p:spPr>
            <a:xfrm>
              <a:off x="6492536" y="4354465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5" name="Oval 664"/>
            <p:cNvSpPr>
              <a:spLocks noChangeAspect="1"/>
            </p:cNvSpPr>
            <p:nvPr/>
          </p:nvSpPr>
          <p:spPr>
            <a:xfrm>
              <a:off x="6592277" y="361190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6" name="Oval 665"/>
            <p:cNvSpPr>
              <a:spLocks noChangeAspect="1"/>
            </p:cNvSpPr>
            <p:nvPr/>
          </p:nvSpPr>
          <p:spPr>
            <a:xfrm>
              <a:off x="6588455" y="3766020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7" name="Oval 666"/>
            <p:cNvSpPr>
              <a:spLocks noChangeAspect="1"/>
            </p:cNvSpPr>
            <p:nvPr/>
          </p:nvSpPr>
          <p:spPr>
            <a:xfrm>
              <a:off x="6584625" y="3922652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8" name="Oval 667"/>
            <p:cNvSpPr>
              <a:spLocks noChangeAspect="1"/>
            </p:cNvSpPr>
            <p:nvPr/>
          </p:nvSpPr>
          <p:spPr>
            <a:xfrm>
              <a:off x="6583841" y="4057827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9" name="Oval 668"/>
            <p:cNvSpPr>
              <a:spLocks noChangeAspect="1"/>
            </p:cNvSpPr>
            <p:nvPr/>
          </p:nvSpPr>
          <p:spPr>
            <a:xfrm>
              <a:off x="6583982" y="4210254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0" name="Oval 669"/>
            <p:cNvSpPr>
              <a:spLocks noChangeAspect="1"/>
            </p:cNvSpPr>
            <p:nvPr/>
          </p:nvSpPr>
          <p:spPr>
            <a:xfrm>
              <a:off x="6583982" y="4354258"/>
              <a:ext cx="87616" cy="88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1" name="Oval 670"/>
            <p:cNvSpPr>
              <a:spLocks noChangeAspect="1"/>
            </p:cNvSpPr>
            <p:nvPr/>
          </p:nvSpPr>
          <p:spPr>
            <a:xfrm>
              <a:off x="6049638" y="429341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2" name="Oval 671"/>
            <p:cNvSpPr>
              <a:spLocks noChangeAspect="1"/>
            </p:cNvSpPr>
            <p:nvPr/>
          </p:nvSpPr>
          <p:spPr>
            <a:xfrm>
              <a:off x="6052277" y="3996199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3" name="Oval 672"/>
            <p:cNvSpPr>
              <a:spLocks noChangeAspect="1"/>
            </p:cNvSpPr>
            <p:nvPr/>
          </p:nvSpPr>
          <p:spPr>
            <a:xfrm>
              <a:off x="6050451" y="3706607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>
            <a:xfrm>
              <a:off x="6311389" y="4286243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5" name="Oval 674"/>
            <p:cNvSpPr>
              <a:spLocks noChangeAspect="1"/>
            </p:cNvSpPr>
            <p:nvPr/>
          </p:nvSpPr>
          <p:spPr>
            <a:xfrm>
              <a:off x="6314028" y="3989027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6" name="Oval 675"/>
            <p:cNvSpPr>
              <a:spLocks noChangeAspect="1"/>
            </p:cNvSpPr>
            <p:nvPr/>
          </p:nvSpPr>
          <p:spPr>
            <a:xfrm>
              <a:off x="6312202" y="3699435"/>
              <a:ext cx="87616" cy="884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77" name="TextBox 676"/>
            <p:cNvSpPr txBox="1"/>
            <p:nvPr/>
          </p:nvSpPr>
          <p:spPr>
            <a:xfrm>
              <a:off x="5666151" y="3448882"/>
              <a:ext cx="243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*</a:t>
              </a: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717652" y="874194"/>
            <a:ext cx="0" cy="1805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717652" y="3183891"/>
            <a:ext cx="0" cy="1805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7334" y="245417"/>
            <a:ext cx="834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6A78CB-987B-4DEF-A7D1-E1ACB39A0596}"/>
              </a:ext>
            </a:extLst>
          </p:cNvPr>
          <p:cNvSpPr txBox="1"/>
          <p:nvPr/>
        </p:nvSpPr>
        <p:spPr>
          <a:xfrm>
            <a:off x="337334" y="949370"/>
            <a:ext cx="8686801" cy="558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used the cationic surfactant CTAB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to convert bentonite -a readily available mineral </a:t>
            </a:r>
            <a:r>
              <a:rPr lang="en-US" sz="15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nano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-particle- from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hydrophilic to hydrophobic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The Brownian motion of </a:t>
            </a:r>
            <a:r>
              <a:rPr lang="en-US" sz="15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organo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-bentonites in water eventually brings these nanoparticles to interfaces where they accumulate to alter interfacial properties. Our results show: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accumulation of </a:t>
            </a:r>
            <a:r>
              <a:rPr lang="en-US" sz="15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organo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-bentonite particles at the interface is time dependent.</a:t>
            </a:r>
            <a:endParaRPr lang="en-US" sz="15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adsorption of </a:t>
            </a:r>
            <a:r>
              <a:rPr lang="en-US" sz="15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organo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-bentonite particles at the oil-water interface can dramatically reduce the apparent interfacial tension during droplet contraction. </a:t>
            </a:r>
            <a:endParaRPr lang="en-US" sz="15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shell-like interface eventually develops after particle jamming during droplet contraction, and it can resist compressive stress.</a:t>
            </a:r>
            <a:endParaRPr lang="en-US" sz="15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Further contraction leads to the formation of wrinkles and shell buckling.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shell-like interface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is subjected to an anisotropic stress field and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cannot be described by the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Young-Laplace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equation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evolution of interfacial tension during contraction and expansion shows a strong hysteresis effect. </a:t>
            </a:r>
            <a:endParaRPr lang="en-US" sz="15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number of particles adsorbed at the interface and the droplet size at shell formation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gradually increase </a:t>
            </a:r>
            <a:r>
              <a:rPr lang="en-US" sz="15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 the number of contraction-expansion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cycles.</a:t>
            </a:r>
            <a:endParaRPr lang="en-US" sz="15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58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334" y="245417"/>
            <a:ext cx="834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Graphical Abstract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" y="5032912"/>
            <a:ext cx="87411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Target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Journals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Colloid and Interface Science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IF 7.5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Reports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4.0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Journal of Geophysical Research - Solid Earth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3.6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334" y="245417"/>
            <a:ext cx="834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Table of Contents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6A78CB-987B-4DEF-A7D1-E1ACB39A0596}"/>
              </a:ext>
            </a:extLst>
          </p:cNvPr>
          <p:cNvSpPr txBox="1"/>
          <p:nvPr/>
        </p:nvSpPr>
        <p:spPr>
          <a:xfrm>
            <a:off x="337334" y="970261"/>
            <a:ext cx="8494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Material and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Materials: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decane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purified) – Bentonite – CTAB  </a:t>
            </a:r>
            <a:endParaRPr lang="en-US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Organo</a:t>
            </a: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-bentonite: preparation and characterization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Protocol: Interfacial 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Experimental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Results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Interfacial tension as a function of time: diffusive migration to interface</a:t>
            </a:r>
            <a:endParaRPr lang="en-US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Droplet contraction and expansion: topology and interfacial 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Cyclic contraction-expansion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Analyses and Discussion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Particle-interface and particle-particle interactions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Effect of </a:t>
            </a:r>
            <a:r>
              <a:rPr lang="en-US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organo</a:t>
            </a: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-bentonite on interfacial 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Membrane-like to shell-like interface - transition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Mechanical properties of the shell-like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Surface coverage evolution during contraction-expansion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0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50489"/>
              </p:ext>
            </p:extLst>
          </p:nvPr>
        </p:nvGraphicFramePr>
        <p:xfrm>
          <a:off x="170589" y="485775"/>
          <a:ext cx="8802821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3621" y="3617995"/>
            <a:ext cx="132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Raw bentonite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d=14.01</a:t>
            </a:r>
            <a:r>
              <a:rPr lang="sv-SE" sz="1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14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Å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352" y="846138"/>
            <a:ext cx="167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Organo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- bentonite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d=19.5</a:t>
            </a:r>
            <a:r>
              <a:rPr lang="sv-SE" sz="1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Å</a:t>
            </a:r>
            <a:endParaRPr lang="en-US" sz="1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32217"/>
            <a:ext cx="914399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Figure 1.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X-ray diffraction - XRD for four different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-bentonites and raw bentonites. All the samples were in dry condition.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0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89E9D44-2ED2-6341-B0CB-744B79589268}"/>
                  </a:ext>
                </a:extLst>
              </p:cNvPr>
              <p:cNvSpPr txBox="1"/>
              <p:nvPr/>
            </p:nvSpPr>
            <p:spPr>
              <a:xfrm>
                <a:off x="7218903" y="770720"/>
                <a:ext cx="1550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x-non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x-none" dirty="0">
                    <a:effectLst/>
                  </a:rPr>
                  <a:t> </a:t>
                </a:r>
                <a:endParaRPr lang="x-non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E9D44-2ED2-6341-B0CB-744B79589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03" y="770720"/>
                <a:ext cx="155080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 rot="19616427">
            <a:off x="4201504" y="4113960"/>
            <a:ext cx="192796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las 3 bentonitas?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 Same Side Corner Rectangle 58"/>
          <p:cNvSpPr/>
          <p:nvPr/>
        </p:nvSpPr>
        <p:spPr>
          <a:xfrm rot="16200000">
            <a:off x="6228287" y="2500366"/>
            <a:ext cx="111146" cy="9610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D10BD35-3032-4EF3-A437-EE133D78AF1C}"/>
              </a:ext>
            </a:extLst>
          </p:cNvPr>
          <p:cNvSpPr/>
          <p:nvPr/>
        </p:nvSpPr>
        <p:spPr>
          <a:xfrm>
            <a:off x="7265194" y="2482694"/>
            <a:ext cx="972188" cy="129330"/>
          </a:xfrm>
          <a:prstGeom prst="roundRect">
            <a:avLst/>
          </a:prstGeom>
          <a:solidFill>
            <a:schemeClr val="lt1">
              <a:alpha val="98000"/>
            </a:schemeClr>
          </a:solidFill>
          <a:ln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10787" y="2309506"/>
            <a:ext cx="1260000" cy="1260000"/>
            <a:chOff x="-401837" y="1801066"/>
            <a:chExt cx="1260000" cy="1260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FC3701E5-2DAA-4948-9ED5-77FD1898AE03}"/>
                </a:ext>
              </a:extLst>
            </p:cNvPr>
            <p:cNvSpPr/>
            <p:nvPr/>
          </p:nvSpPr>
          <p:spPr>
            <a:xfrm>
              <a:off x="-401837" y="1981066"/>
              <a:ext cx="126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D9BBEF4-4F8D-4AAB-8905-9CCBFDD4DD14}"/>
                </a:ext>
              </a:extLst>
            </p:cNvPr>
            <p:cNvSpPr/>
            <p:nvPr/>
          </p:nvSpPr>
          <p:spPr>
            <a:xfrm>
              <a:off x="-401837" y="1801066"/>
              <a:ext cx="1260000" cy="1260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C814FA-213F-4502-A873-8E25A5F9C8BE}"/>
              </a:ext>
            </a:extLst>
          </p:cNvPr>
          <p:cNvSpPr/>
          <p:nvPr/>
        </p:nvSpPr>
        <p:spPr>
          <a:xfrm>
            <a:off x="4166335" y="2647584"/>
            <a:ext cx="146465" cy="3937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2C382B4-36DC-4B4F-AEFE-C0214AF70CEF}"/>
              </a:ext>
            </a:extLst>
          </p:cNvPr>
          <p:cNvSpPr/>
          <p:nvPr/>
        </p:nvSpPr>
        <p:spPr>
          <a:xfrm>
            <a:off x="4312799" y="2031550"/>
            <a:ext cx="1340069" cy="16419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B7F02A-21CF-4072-BFF0-562893842D45}"/>
              </a:ext>
            </a:extLst>
          </p:cNvPr>
          <p:cNvSpPr/>
          <p:nvPr/>
        </p:nvSpPr>
        <p:spPr>
          <a:xfrm>
            <a:off x="540888" y="2031550"/>
            <a:ext cx="371610" cy="19769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A7ABBF5-5B90-4A4D-A608-E3156F3C469E}"/>
              </a:ext>
            </a:extLst>
          </p:cNvPr>
          <p:cNvSpPr/>
          <p:nvPr/>
        </p:nvSpPr>
        <p:spPr>
          <a:xfrm>
            <a:off x="6702166" y="2713893"/>
            <a:ext cx="2103888" cy="669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694CD07-8F9A-4A3C-B1D0-316DCBD2A51B}"/>
              </a:ext>
            </a:extLst>
          </p:cNvPr>
          <p:cNvSpPr/>
          <p:nvPr/>
        </p:nvSpPr>
        <p:spPr>
          <a:xfrm>
            <a:off x="6331164" y="2454439"/>
            <a:ext cx="1337301" cy="1873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586539F-426D-419B-B652-A1D0967DE75C}"/>
              </a:ext>
            </a:extLst>
          </p:cNvPr>
          <p:cNvSpPr/>
          <p:nvPr/>
        </p:nvSpPr>
        <p:spPr>
          <a:xfrm>
            <a:off x="6230026" y="2489837"/>
            <a:ext cx="101138" cy="116535"/>
          </a:xfrm>
          <a:prstGeom prst="roundRect">
            <a:avLst/>
          </a:prstGeom>
          <a:solidFill>
            <a:schemeClr val="lt1">
              <a:alpha val="1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15AE69F-E959-4FAE-8F91-F10E159FA71A}"/>
              </a:ext>
            </a:extLst>
          </p:cNvPr>
          <p:cNvSpPr/>
          <p:nvPr/>
        </p:nvSpPr>
        <p:spPr>
          <a:xfrm rot="5400000">
            <a:off x="2937508" y="1614776"/>
            <a:ext cx="321955" cy="51087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F920743-2C73-4F0D-83FD-1DB19C9DB8D0}"/>
              </a:ext>
            </a:extLst>
          </p:cNvPr>
          <p:cNvCxnSpPr>
            <a:cxnSpLocks/>
          </p:cNvCxnSpPr>
          <p:nvPr/>
        </p:nvCxnSpPr>
        <p:spPr>
          <a:xfrm>
            <a:off x="7068511" y="3548722"/>
            <a:ext cx="1377626" cy="61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8C4A265-E092-4F48-9378-441FCC0A784E}"/>
              </a:ext>
            </a:extLst>
          </p:cNvPr>
          <p:cNvCxnSpPr>
            <a:cxnSpLocks/>
          </p:cNvCxnSpPr>
          <p:nvPr/>
        </p:nvCxnSpPr>
        <p:spPr>
          <a:xfrm flipH="1">
            <a:off x="7068512" y="3548722"/>
            <a:ext cx="1377625" cy="61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11ABCD41-1DF7-4BEA-AD48-7FCC3E004811}"/>
              </a:ext>
            </a:extLst>
          </p:cNvPr>
          <p:cNvSpPr/>
          <p:nvPr/>
        </p:nvSpPr>
        <p:spPr>
          <a:xfrm>
            <a:off x="6819390" y="2788958"/>
            <a:ext cx="674403" cy="19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B59C9B4-2D4E-40B5-866B-A5686DD31383}"/>
              </a:ext>
            </a:extLst>
          </p:cNvPr>
          <p:cNvSpPr/>
          <p:nvPr/>
        </p:nvSpPr>
        <p:spPr>
          <a:xfrm flipH="1">
            <a:off x="8237382" y="2416545"/>
            <a:ext cx="60264" cy="255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C0CC990-5C7F-40B2-B1BE-5E146132A441}"/>
              </a:ext>
            </a:extLst>
          </p:cNvPr>
          <p:cNvSpPr/>
          <p:nvPr/>
        </p:nvSpPr>
        <p:spPr>
          <a:xfrm flipH="1">
            <a:off x="2245760" y="1691141"/>
            <a:ext cx="377827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DFF04DF-0CDF-4FDA-83D1-91EEBB99FEB5}"/>
              </a:ext>
            </a:extLst>
          </p:cNvPr>
          <p:cNvSpPr/>
          <p:nvPr/>
        </p:nvSpPr>
        <p:spPr>
          <a:xfrm>
            <a:off x="6702166" y="2653907"/>
            <a:ext cx="98131" cy="59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A7444E-6165-45D0-8AA5-8F4E775D2788}"/>
              </a:ext>
            </a:extLst>
          </p:cNvPr>
          <p:cNvSpPr/>
          <p:nvPr/>
        </p:nvSpPr>
        <p:spPr>
          <a:xfrm flipH="1">
            <a:off x="2235135" y="1698398"/>
            <a:ext cx="54000" cy="1010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785062F-CB46-4477-82AB-0D9A7C982388}"/>
              </a:ext>
            </a:extLst>
          </p:cNvPr>
          <p:cNvSpPr txBox="1"/>
          <p:nvPr/>
        </p:nvSpPr>
        <p:spPr>
          <a:xfrm>
            <a:off x="6260675" y="2066964"/>
            <a:ext cx="14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Syringe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C183FF9-3998-41D0-B6E1-203B8854A16F}"/>
              </a:ext>
            </a:extLst>
          </p:cNvPr>
          <p:cNvSpPr txBox="1"/>
          <p:nvPr/>
        </p:nvSpPr>
        <p:spPr>
          <a:xfrm>
            <a:off x="7388548" y="3058176"/>
            <a:ext cx="14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yringe Pump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F177435-8A98-4393-86B3-66357AE65599}"/>
              </a:ext>
            </a:extLst>
          </p:cNvPr>
          <p:cNvSpPr txBox="1"/>
          <p:nvPr/>
        </p:nvSpPr>
        <p:spPr>
          <a:xfrm>
            <a:off x="4312632" y="2544133"/>
            <a:ext cx="133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camera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A7C5D350-17DD-4BC8-A55F-64D33F71C72E}"/>
              </a:ext>
            </a:extLst>
          </p:cNvPr>
          <p:cNvCxnSpPr>
            <a:cxnSpLocks/>
          </p:cNvCxnSpPr>
          <p:nvPr/>
        </p:nvCxnSpPr>
        <p:spPr>
          <a:xfrm flipH="1" flipV="1">
            <a:off x="5661292" y="3335106"/>
            <a:ext cx="308329" cy="21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A53E006E-30B6-476E-9341-B48A514D5A7D}"/>
              </a:ext>
            </a:extLst>
          </p:cNvPr>
          <p:cNvCxnSpPr>
            <a:cxnSpLocks/>
          </p:cNvCxnSpPr>
          <p:nvPr/>
        </p:nvCxnSpPr>
        <p:spPr>
          <a:xfrm flipH="1">
            <a:off x="5969621" y="3335106"/>
            <a:ext cx="6014" cy="148651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A787D686-F61D-46C2-9592-9229ADD6DE35}"/>
              </a:ext>
            </a:extLst>
          </p:cNvPr>
          <p:cNvCxnSpPr/>
          <p:nvPr/>
        </p:nvCxnSpPr>
        <p:spPr>
          <a:xfrm flipH="1">
            <a:off x="5569502" y="4818891"/>
            <a:ext cx="406794" cy="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DEB5BC3-F012-4C8D-90DD-7A192D230017}"/>
              </a:ext>
            </a:extLst>
          </p:cNvPr>
          <p:cNvSpPr/>
          <p:nvPr/>
        </p:nvSpPr>
        <p:spPr>
          <a:xfrm>
            <a:off x="4248749" y="4648666"/>
            <a:ext cx="1310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8EE789E-35FB-406D-B452-DCC81DD015D6}"/>
              </a:ext>
            </a:extLst>
          </p:cNvPr>
          <p:cNvSpPr txBox="1"/>
          <p:nvPr/>
        </p:nvSpPr>
        <p:spPr>
          <a:xfrm>
            <a:off x="1673972" y="3299729"/>
            <a:ext cx="162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Decane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CDA87A9-8DDB-4121-832A-519D448E3867}"/>
              </a:ext>
            </a:extLst>
          </p:cNvPr>
          <p:cNvSpPr txBox="1"/>
          <p:nvPr/>
        </p:nvSpPr>
        <p:spPr>
          <a:xfrm>
            <a:off x="2122826" y="1193449"/>
            <a:ext cx="1857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OrganoBentonite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C23667D-49D0-408D-995A-6D057F27525C}"/>
              </a:ext>
            </a:extLst>
          </p:cNvPr>
          <p:cNvSpPr/>
          <p:nvPr/>
        </p:nvSpPr>
        <p:spPr>
          <a:xfrm flipH="1">
            <a:off x="5970030" y="1699642"/>
            <a:ext cx="54000" cy="862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2FF03729-AD72-49E6-B0FF-DD26C6EE5493}"/>
              </a:ext>
            </a:extLst>
          </p:cNvPr>
          <p:cNvSpPr/>
          <p:nvPr/>
        </p:nvSpPr>
        <p:spPr>
          <a:xfrm rot="5400000" flipH="1">
            <a:off x="6072566" y="2418426"/>
            <a:ext cx="54000" cy="260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84B1CDCF-14C0-4F5A-83B9-AB137D03BF26}"/>
              </a:ext>
            </a:extLst>
          </p:cNvPr>
          <p:cNvSpPr/>
          <p:nvPr/>
        </p:nvSpPr>
        <p:spPr>
          <a:xfrm>
            <a:off x="1280862" y="3581676"/>
            <a:ext cx="1951488" cy="15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6503DE5-7777-4983-8470-091A7C2F0558}"/>
              </a:ext>
            </a:extLst>
          </p:cNvPr>
          <p:cNvSpPr/>
          <p:nvPr/>
        </p:nvSpPr>
        <p:spPr>
          <a:xfrm>
            <a:off x="1280862" y="3849374"/>
            <a:ext cx="1951488" cy="15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FFDFF5A2-8505-43EB-BB7A-FF7A7D92CC7F}"/>
              </a:ext>
            </a:extLst>
          </p:cNvPr>
          <p:cNvSpPr/>
          <p:nvPr/>
        </p:nvSpPr>
        <p:spPr>
          <a:xfrm>
            <a:off x="1726106" y="3745880"/>
            <a:ext cx="1061000" cy="103494"/>
          </a:xfrm>
          <a:prstGeom prst="rect">
            <a:avLst/>
          </a:prstGeom>
          <a:pattFill prst="narHorz">
            <a:fgClr>
              <a:schemeClr val="dk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EF2103BE-5CB6-4753-ADD1-7D517A185CB0}"/>
              </a:ext>
            </a:extLst>
          </p:cNvPr>
          <p:cNvCxnSpPr/>
          <p:nvPr/>
        </p:nvCxnSpPr>
        <p:spPr>
          <a:xfrm>
            <a:off x="4982833" y="1534438"/>
            <a:ext cx="9770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CC866C8D-FC0F-4DF9-AD82-8963D73C579A}"/>
              </a:ext>
            </a:extLst>
          </p:cNvPr>
          <p:cNvSpPr txBox="1"/>
          <p:nvPr/>
        </p:nvSpPr>
        <p:spPr>
          <a:xfrm>
            <a:off x="4580484" y="1187787"/>
            <a:ext cx="207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Injection - Withdraw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EC814FA-213F-4502-A873-8E25A5F9C8BE}"/>
              </a:ext>
            </a:extLst>
          </p:cNvPr>
          <p:cNvSpPr/>
          <p:nvPr/>
        </p:nvSpPr>
        <p:spPr>
          <a:xfrm>
            <a:off x="787427" y="2688178"/>
            <a:ext cx="125071" cy="329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079" y="6558074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Figure 2.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Optical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tensiometer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injection control. The syringe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pump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computer controlled.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BB7F02A-21CF-4072-BFF0-562893842D45}"/>
              </a:ext>
            </a:extLst>
          </p:cNvPr>
          <p:cNvSpPr/>
          <p:nvPr/>
        </p:nvSpPr>
        <p:spPr>
          <a:xfrm>
            <a:off x="4552783" y="3673508"/>
            <a:ext cx="860100" cy="3346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702609" y="2106900"/>
            <a:ext cx="158400" cy="88560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DFF04DF-0CDF-4FDA-83D1-91EEBB99FEB5}"/>
              </a:ext>
            </a:extLst>
          </p:cNvPr>
          <p:cNvSpPr/>
          <p:nvPr/>
        </p:nvSpPr>
        <p:spPr>
          <a:xfrm>
            <a:off x="7530068" y="2653321"/>
            <a:ext cx="98131" cy="59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DFF04DF-0CDF-4FDA-83D1-91EEBB99FEB5}"/>
              </a:ext>
            </a:extLst>
          </p:cNvPr>
          <p:cNvSpPr/>
          <p:nvPr/>
        </p:nvSpPr>
        <p:spPr>
          <a:xfrm>
            <a:off x="8310190" y="2404537"/>
            <a:ext cx="98131" cy="309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D27B319-7798-43F4-BE4F-AE9029366876}"/>
              </a:ext>
            </a:extLst>
          </p:cNvPr>
          <p:cNvSpPr/>
          <p:nvPr/>
        </p:nvSpPr>
        <p:spPr>
          <a:xfrm>
            <a:off x="6781580" y="4159795"/>
            <a:ext cx="1951488" cy="15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C18E85F-DAA9-4C07-AA6F-C595BB154E1D}"/>
              </a:ext>
            </a:extLst>
          </p:cNvPr>
          <p:cNvSpPr/>
          <p:nvPr/>
        </p:nvSpPr>
        <p:spPr>
          <a:xfrm>
            <a:off x="6781580" y="3396349"/>
            <a:ext cx="1951488" cy="15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1" b="89710" l="26218" r="77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-173" r="16277" b="173"/>
          <a:stretch/>
        </p:blipFill>
        <p:spPr>
          <a:xfrm>
            <a:off x="2122826" y="2704302"/>
            <a:ext cx="263955" cy="263955"/>
          </a:xfrm>
          <a:prstGeom prst="rect">
            <a:avLst/>
          </a:prstGeom>
        </p:spPr>
      </p:pic>
      <p:sp>
        <p:nvSpPr>
          <p:cNvPr id="65" name="Slide Number Placeholder 1"/>
          <p:cNvSpPr txBox="1">
            <a:spLocks/>
          </p:cNvSpPr>
          <p:nvPr/>
        </p:nvSpPr>
        <p:spPr>
          <a:xfrm>
            <a:off x="7084521" y="-25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A6036-C061-4DEB-82CB-6F0BBCED75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7" name="Rectangle: Rounded Corners 48">
            <a:extLst>
              <a:ext uri="{FF2B5EF4-FFF2-40B4-BE49-F238E27FC236}">
                <a16:creationId xmlns="" xmlns:a16="http://schemas.microsoft.com/office/drawing/2014/main" id="{1D10BD35-3032-4EF3-A437-EE133D78AF1C}"/>
              </a:ext>
            </a:extLst>
          </p:cNvPr>
          <p:cNvSpPr/>
          <p:nvPr/>
        </p:nvSpPr>
        <p:spPr>
          <a:xfrm>
            <a:off x="7220586" y="2458225"/>
            <a:ext cx="45719" cy="176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29161"/>
              </p:ext>
            </p:extLst>
          </p:nvPr>
        </p:nvGraphicFramePr>
        <p:xfrm>
          <a:off x="169729" y="685800"/>
          <a:ext cx="8825501" cy="546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BEC3B193-8E0A-D042-81A2-65531CDF36E3}"/>
                  </a:ext>
                </a:extLst>
              </p:cNvPr>
              <p:cNvSpPr/>
              <p:nvPr/>
            </p:nvSpPr>
            <p:spPr>
              <a:xfrm>
                <a:off x="7265049" y="2089148"/>
                <a:ext cx="15617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4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99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CTAB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C3B193-8E0A-D042-81A2-65531CDF3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49" y="2089148"/>
                <a:ext cx="1561774" cy="307777"/>
              </a:xfrm>
              <a:prstGeom prst="rect">
                <a:avLst/>
              </a:prstGeom>
              <a:blipFill>
                <a:blip r:embed="rId4"/>
                <a:stretch>
                  <a:fillRect t="-4000" r="-11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9389095B-C623-BE4E-BC7F-6F3F5ACAE4F1}"/>
                  </a:ext>
                </a:extLst>
              </p:cNvPr>
              <p:cNvSpPr/>
              <p:nvPr/>
            </p:nvSpPr>
            <p:spPr>
              <a:xfrm>
                <a:off x="7265049" y="1659611"/>
                <a:ext cx="1561774" cy="31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CC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CTAB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89095B-C623-BE4E-BC7F-6F3F5ACAE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49" y="1659611"/>
                <a:ext cx="1561774" cy="310150"/>
              </a:xfrm>
              <a:prstGeom prst="rect">
                <a:avLst/>
              </a:prstGeom>
              <a:blipFill>
                <a:blip r:embed="rId5"/>
                <a:stretch>
                  <a:fillRect t="-1961" r="-391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4C048E-480A-9647-A8A4-843F123EE486}"/>
              </a:ext>
            </a:extLst>
          </p:cNvPr>
          <p:cNvSpPr txBox="1"/>
          <p:nvPr/>
        </p:nvSpPr>
        <p:spPr>
          <a:xfrm>
            <a:off x="1263827" y="1110883"/>
            <a:ext cx="262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Water-Decane reference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BEC3B193-8E0A-D042-81A2-65531CDF36E3}"/>
                  </a:ext>
                </a:extLst>
              </p:cNvPr>
              <p:cNvSpPr/>
              <p:nvPr/>
            </p:nvSpPr>
            <p:spPr>
              <a:xfrm>
                <a:off x="5104201" y="4484680"/>
                <a:ext cx="37226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 CTAB in DI water – No Bentonite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C3B193-8E0A-D042-81A2-65531CDF3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01" y="4484680"/>
                <a:ext cx="3722622" cy="307777"/>
              </a:xfrm>
              <a:prstGeom prst="rect">
                <a:avLst/>
              </a:prstGeom>
              <a:blipFill>
                <a:blip r:embed="rId6"/>
                <a:stretch>
                  <a:fillRect t="-4000" r="-3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52849" y="1034683"/>
            <a:ext cx="2573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CTAB – 0.25 g/L Bentonite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EC3B193-8E0A-D042-81A2-65531CDF36E3}"/>
                  </a:ext>
                </a:extLst>
              </p:cNvPr>
              <p:cNvSpPr/>
              <p:nvPr/>
            </p:nvSpPr>
            <p:spPr>
              <a:xfrm>
                <a:off x="7265049" y="3570099"/>
                <a:ext cx="15617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CTAB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C3B193-8E0A-D042-81A2-65531CDF3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49" y="3570099"/>
                <a:ext cx="1561774" cy="307777"/>
              </a:xfrm>
              <a:prstGeom prst="rect">
                <a:avLst/>
              </a:prstGeom>
              <a:blipFill>
                <a:blip r:embed="rId7"/>
                <a:stretch>
                  <a:fillRect t="-4000" r="-11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EC3B193-8E0A-D042-81A2-65531CDF36E3}"/>
                  </a:ext>
                </a:extLst>
              </p:cNvPr>
              <p:cNvSpPr/>
              <p:nvPr/>
            </p:nvSpPr>
            <p:spPr>
              <a:xfrm>
                <a:off x="7265049" y="3964251"/>
                <a:ext cx="15617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CTAB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C3B193-8E0A-D042-81A2-65531CDF3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49" y="3964251"/>
                <a:ext cx="1561774" cy="307777"/>
              </a:xfrm>
              <a:prstGeom prst="rect">
                <a:avLst/>
              </a:prstGeom>
              <a:blipFill>
                <a:blip r:embed="rId8"/>
                <a:stretch>
                  <a:fillRect t="-1961" r="-117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3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Interfacial tension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function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time - Droplets 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decane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bath.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Droplets of: water (deionized and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surfactant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6x10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M), bentonite slurries with and without CTAB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0.25 g/L).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13774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164" r="14499" b="-164"/>
          <a:stretch/>
        </p:blipFill>
        <p:spPr>
          <a:xfrm>
            <a:off x="1586441" y="3948387"/>
            <a:ext cx="1440000" cy="144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7212AD-5731-E64A-9FA8-8BF9EC3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036-C061-4DEB-82CB-6F0BBCED75B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022" y="1227956"/>
            <a:ext cx="8921202" cy="15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8441" y="834501"/>
            <a:ext cx="133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Contraction</a:t>
            </a:r>
            <a:endParaRPr lang="en-US" sz="16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149" y="326384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Expansion</a:t>
            </a:r>
            <a:endParaRPr lang="en-US" sz="16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14749"/>
          <a:stretch/>
        </p:blipFill>
        <p:spPr>
          <a:xfrm>
            <a:off x="6099731" y="3948387"/>
            <a:ext cx="1440000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15126"/>
          <a:stretch/>
        </p:blipFill>
        <p:spPr>
          <a:xfrm>
            <a:off x="4594750" y="3948387"/>
            <a:ext cx="1440000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6304498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7.7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r="14915"/>
          <a:stretch/>
        </p:blipFill>
        <p:spPr>
          <a:xfrm>
            <a:off x="75917" y="1490095"/>
            <a:ext cx="1440000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r="15332"/>
          <a:stretch/>
        </p:blipFill>
        <p:spPr>
          <a:xfrm>
            <a:off x="1584788" y="1490095"/>
            <a:ext cx="1440000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r="15228"/>
          <a:stretch/>
        </p:blipFill>
        <p:spPr>
          <a:xfrm>
            <a:off x="3089769" y="1490095"/>
            <a:ext cx="1440000" cy="14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64" r="15228" b="-164"/>
          <a:stretch/>
        </p:blipFill>
        <p:spPr>
          <a:xfrm>
            <a:off x="4594750" y="1490095"/>
            <a:ext cx="1440000" cy="144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r="15540"/>
          <a:stretch/>
        </p:blipFill>
        <p:spPr>
          <a:xfrm>
            <a:off x="6099731" y="1490095"/>
            <a:ext cx="1440000" cy="14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64" r="15645" b="-164"/>
          <a:stretch/>
        </p:blipFill>
        <p:spPr>
          <a:xfrm>
            <a:off x="7604712" y="1483770"/>
            <a:ext cx="1440000" cy="14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64" r="15645" b="-164"/>
          <a:stretch/>
        </p:blipFill>
        <p:spPr>
          <a:xfrm>
            <a:off x="7609381" y="3948387"/>
            <a:ext cx="1440000" cy="144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287765" y="2663415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11.2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1930116" y="2663415"/>
            <a:ext cx="74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10.2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3294536" y="2663415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4812217" y="2663415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6304498" y="2663415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7.3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7809479" y="2663415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164" r="14707" b="-164"/>
          <a:stretch/>
        </p:blipFill>
        <p:spPr>
          <a:xfrm>
            <a:off x="3085100" y="3943691"/>
            <a:ext cx="1440000" cy="14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4835434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8.3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7847375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3330648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9.6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1787771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10.6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164" r="15020" b="-164"/>
          <a:stretch/>
        </p:blipFill>
        <p:spPr>
          <a:xfrm>
            <a:off x="77570" y="3948387"/>
            <a:ext cx="1440000" cy="144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251768" y="5112306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11.6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4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5184" y="3667202"/>
            <a:ext cx="8921202" cy="1549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6333531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4.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 contraction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expansion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cycle for a droplet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-bentonite water suspension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0.25 g/L, 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1x10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ecane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bath. </a:t>
            </a:r>
          </a:p>
        </p:txBody>
      </p:sp>
      <p:sp>
        <p:nvSpPr>
          <p:cNvPr id="43" name="Slide Number Placeholder 1"/>
          <p:cNvSpPr txBox="1">
            <a:spLocks/>
          </p:cNvSpPr>
          <p:nvPr/>
        </p:nvSpPr>
        <p:spPr>
          <a:xfrm>
            <a:off x="7086600" y="137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A6036-C061-4DEB-82CB-6F0BBCED75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-278040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1271762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2726550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4235421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5744292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7253163" y="1485658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-278040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1271762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2726550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4235421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5744292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9E20B2E-0550-430F-80E0-15C29067CB77}"/>
              </a:ext>
            </a:extLst>
          </p:cNvPr>
          <p:cNvSpPr txBox="1"/>
          <p:nvPr/>
        </p:nvSpPr>
        <p:spPr>
          <a:xfrm>
            <a:off x="7253163" y="3952087"/>
            <a:ext cx="103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Chart 1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950066"/>
              </p:ext>
            </p:extLst>
          </p:nvPr>
        </p:nvGraphicFramePr>
        <p:xfrm>
          <a:off x="159249" y="1228725"/>
          <a:ext cx="8825501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-1" y="6231492"/>
            <a:ext cx="914400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itchFamily="34" charset="0"/>
                <a:cs typeface="Arial" pitchFamily="34" charset="0"/>
              </a:rPr>
              <a:t>Figure 6.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Droplet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contraction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expansion cycles.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-bentonite water suspension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0.25 g/L, 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1x10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decane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bath.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Suspension withdrawal and droplet contraction stop as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soon as the shell-like interface is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detected.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3887510" y="3103826"/>
            <a:ext cx="40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1546" y="3487297"/>
            <a:ext cx="1080001" cy="1080000"/>
            <a:chOff x="692995" y="2001328"/>
            <a:chExt cx="2173857" cy="2156604"/>
          </a:xfrm>
        </p:grpSpPr>
        <p:sp>
          <p:nvSpPr>
            <p:cNvPr id="8" name="Rectangle 7"/>
            <p:cNvSpPr/>
            <p:nvPr/>
          </p:nvSpPr>
          <p:spPr>
            <a:xfrm>
              <a:off x="692995" y="2001328"/>
              <a:ext cx="2173857" cy="2156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80621" y="213164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392454" y="215752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095407" y="2477620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947421" y="2151772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380179" y="2151772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54686" y="248768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80898" y="2471869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92975" y="2803585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404808" y="282946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959775" y="282371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392533" y="282371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94562" y="317697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06395" y="320285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109348" y="3522950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961362" y="3197102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394120" y="3197102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668627" y="353301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194839" y="3517199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906916" y="3848915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1418749" y="387479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973716" y="386904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406474" y="3869043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96814" y="248768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07253" y="353301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11820" y="352335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29579" y="2487684"/>
              <a:ext cx="181155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EC3B193-8E0A-D042-81A2-65531CDF36E3}"/>
              </a:ext>
            </a:extLst>
          </p:cNvPr>
          <p:cNvSpPr/>
          <p:nvPr/>
        </p:nvSpPr>
        <p:spPr>
          <a:xfrm>
            <a:off x="7474269" y="3103826"/>
            <a:ext cx="1221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0.907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44846" y="3527895"/>
            <a:ext cx="1080000" cy="1080000"/>
            <a:chOff x="7474269" y="3527895"/>
            <a:chExt cx="1080000" cy="1080000"/>
          </a:xfrm>
        </p:grpSpPr>
        <p:sp>
          <p:nvSpPr>
            <p:cNvPr id="35" name="Rectangle 34"/>
            <p:cNvSpPr/>
            <p:nvPr/>
          </p:nvSpPr>
          <p:spPr>
            <a:xfrm>
              <a:off x="7474269" y="3527895"/>
              <a:ext cx="108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480619" y="35613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89846" y="35613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698806" y="355960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807766" y="35624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915053" y="35613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8020623" y="35623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8136200" y="35623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8245160" y="356689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8347770" y="356333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8455057" y="35623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538300" y="36680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7653877" y="36680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7762837" y="366624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871797" y="366904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7979084" y="36680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8084654" y="366898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8200231" y="366898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8309191" y="367353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8418151" y="366998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480619" y="377095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7589846" y="377095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698806" y="376915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807766" y="377195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915053" y="377095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8020623" y="377189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136200" y="377189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245160" y="37764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8347770" y="377289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455057" y="377189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7538300" y="38775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7653877" y="38775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762837" y="38758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871797" y="387859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979084" y="38775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084654" y="387853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00231" y="387853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8309191" y="388308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8418151" y="387953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7488642" y="397385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7597869" y="397385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7706829" y="397206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7815789" y="397485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923076" y="397385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028646" y="39747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8144223" y="39747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8253183" y="397935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8355793" y="397579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8463080" y="397479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46323" y="408050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7661900" y="408050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770860" y="407870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7879820" y="408150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987107" y="408050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92677" y="408144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8208254" y="408144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8317214" y="408599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8426174" y="408244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488642" y="41836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7597869" y="41836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7706829" y="418180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7815789" y="418460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923076" y="41836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8028646" y="418453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8144223" y="418453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8253183" y="418909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8355793" y="418554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8463080" y="418453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546323" y="429024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661900" y="429024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770860" y="428844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7879820" y="429124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7987107" y="429024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8092677" y="429118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208254" y="429118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8317214" y="429573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8426174" y="429218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487204" y="43914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7596431" y="43914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7705391" y="4389702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7814351" y="4392500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7921638" y="439149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8027208" y="43924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8142785" y="43924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8251745" y="4396991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8354355" y="4393439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8461642" y="4392438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7544885" y="44981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7660462" y="44981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7769422" y="4496347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7878382" y="4499145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7985669" y="449814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8091239" y="449908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206816" y="4499083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8315776" y="4503636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8424736" y="4500084"/>
              <a:ext cx="89858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3" name="Freeform 132"/>
          <p:cNvSpPr/>
          <p:nvPr/>
        </p:nvSpPr>
        <p:spPr>
          <a:xfrm>
            <a:off x="4772026" y="2893272"/>
            <a:ext cx="3638550" cy="678604"/>
          </a:xfrm>
          <a:custGeom>
            <a:avLst/>
            <a:gdLst>
              <a:gd name="connsiteX0" fmla="*/ 0 w 3609975"/>
              <a:gd name="connsiteY0" fmla="*/ 690437 h 690437"/>
              <a:gd name="connsiteX1" fmla="*/ 1000125 w 3609975"/>
              <a:gd name="connsiteY1" fmla="*/ 252287 h 690437"/>
              <a:gd name="connsiteX2" fmla="*/ 3076575 w 3609975"/>
              <a:gd name="connsiteY2" fmla="*/ 33212 h 690437"/>
              <a:gd name="connsiteX3" fmla="*/ 3609975 w 3609975"/>
              <a:gd name="connsiteY3" fmla="*/ 4637 h 690437"/>
              <a:gd name="connsiteX0" fmla="*/ 0 w 3609975"/>
              <a:gd name="connsiteY0" fmla="*/ 687346 h 687346"/>
              <a:gd name="connsiteX1" fmla="*/ 1000125 w 3609975"/>
              <a:gd name="connsiteY1" fmla="*/ 249196 h 687346"/>
              <a:gd name="connsiteX2" fmla="*/ 2381250 w 3609975"/>
              <a:gd name="connsiteY2" fmla="*/ 49171 h 687346"/>
              <a:gd name="connsiteX3" fmla="*/ 3609975 w 3609975"/>
              <a:gd name="connsiteY3" fmla="*/ 1546 h 687346"/>
              <a:gd name="connsiteX0" fmla="*/ 0 w 3638550"/>
              <a:gd name="connsiteY0" fmla="*/ 678604 h 678604"/>
              <a:gd name="connsiteX1" fmla="*/ 1000125 w 3638550"/>
              <a:gd name="connsiteY1" fmla="*/ 240454 h 678604"/>
              <a:gd name="connsiteX2" fmla="*/ 2381250 w 3638550"/>
              <a:gd name="connsiteY2" fmla="*/ 40429 h 678604"/>
              <a:gd name="connsiteX3" fmla="*/ 3638550 w 3638550"/>
              <a:gd name="connsiteY3" fmla="*/ 2329 h 67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678604">
                <a:moveTo>
                  <a:pt x="0" y="678604"/>
                </a:moveTo>
                <a:cubicBezTo>
                  <a:pt x="243681" y="514297"/>
                  <a:pt x="603250" y="346817"/>
                  <a:pt x="1000125" y="240454"/>
                </a:cubicBezTo>
                <a:cubicBezTo>
                  <a:pt x="1397000" y="134092"/>
                  <a:pt x="1941513" y="80116"/>
                  <a:pt x="2381250" y="40429"/>
                </a:cubicBezTo>
                <a:cubicBezTo>
                  <a:pt x="2820987" y="742"/>
                  <a:pt x="3589337" y="-4021"/>
                  <a:pt x="3638550" y="232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Supplementary.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Cycling droplet contraction and expansion.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Organo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 bentonite suspension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>
                <a:latin typeface="Arial" pitchFamily="34" charset="0"/>
                <a:cs typeface="Arial" pitchFamily="34" charset="0"/>
              </a:rPr>
              <a:t>bentonite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0.25 g/L, C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CTAB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= 1x10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M). Note: Droplet expansion begins as soon as the shell-like interface is detected in the droplet.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C1AA6036-C061-4DEB-82CB-6F0BBCED75B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27338</TotalTime>
  <Words>1028</Words>
  <Application>Microsoft Office PowerPoint</Application>
  <PresentationFormat>On-screen Show (4:3)</PresentationFormat>
  <Paragraphs>175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D. Benitez</dc:creator>
  <cp:lastModifiedBy>JCS</cp:lastModifiedBy>
  <cp:revision>387</cp:revision>
  <dcterms:created xsi:type="dcterms:W3CDTF">2019-10-17T07:02:32Z</dcterms:created>
  <dcterms:modified xsi:type="dcterms:W3CDTF">2021-02-18T15:02:12Z</dcterms:modified>
</cp:coreProperties>
</file>