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7" r:id="rId3"/>
    <p:sldId id="276" r:id="rId4"/>
    <p:sldId id="270" r:id="rId5"/>
    <p:sldId id="271" r:id="rId6"/>
    <p:sldId id="272" r:id="rId7"/>
    <p:sldId id="273" r:id="rId8"/>
    <p:sldId id="274" r:id="rId9"/>
    <p:sldId id="275" r:id="rId10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32" userDrawn="1">
          <p15:clr>
            <a:srgbClr val="A4A3A4"/>
          </p15:clr>
        </p15:guide>
        <p15:guide id="4" orient="horz" pos="15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998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429" y="36"/>
      </p:cViewPr>
      <p:guideLst>
        <p:guide orient="horz" pos="96"/>
        <p:guide pos="3840"/>
        <p:guide orient="horz" pos="432"/>
        <p:guide orient="horz" pos="158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16051-8325-4DFA-82C1-0B3A043F93C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6005-9016-4347-8127-FA637DFE7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6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16051-8325-4DFA-82C1-0B3A043F93C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6005-9016-4347-8127-FA637DFE7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05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16051-8325-4DFA-82C1-0B3A043F93C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6005-9016-4347-8127-FA637DFE7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4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16051-8325-4DFA-82C1-0B3A043F93C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6005-9016-4347-8127-FA637DFE7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47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16051-8325-4DFA-82C1-0B3A043F93C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6005-9016-4347-8127-FA637DFE7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7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16051-8325-4DFA-82C1-0B3A043F93C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6005-9016-4347-8127-FA637DFE7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6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16051-8325-4DFA-82C1-0B3A043F93C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6005-9016-4347-8127-FA637DFE7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63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16051-8325-4DFA-82C1-0B3A043F93C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6005-9016-4347-8127-FA637DFE7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3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16051-8325-4DFA-82C1-0B3A043F93C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6005-9016-4347-8127-FA637DFE7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9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16051-8325-4DFA-82C1-0B3A043F93C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6005-9016-4347-8127-FA637DFE7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81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16051-8325-4DFA-82C1-0B3A043F93C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6005-9016-4347-8127-FA637DFE7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1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16051-8325-4DFA-82C1-0B3A043F93C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56005-9016-4347-8127-FA637DFE7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47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65260" y="2475130"/>
            <a:ext cx="30614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Paper Title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8587" y="4132004"/>
            <a:ext cx="4314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co-authors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38587" y="5388769"/>
            <a:ext cx="4314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target journals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53412" y="2784217"/>
            <a:ext cx="2419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important than I realized....</a:t>
            </a:r>
            <a:endParaRPr lang="en-US" sz="1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53411" y="4193559"/>
            <a:ext cx="2419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your name...?</a:t>
            </a:r>
            <a:endParaRPr lang="en-US" sz="1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53411" y="5450324"/>
            <a:ext cx="2419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our guidelines...</a:t>
            </a:r>
            <a:endParaRPr lang="en-US" sz="1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16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126528">
            <a:off x="4121683" y="1704093"/>
            <a:ext cx="3534297" cy="32937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smtClean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Graphical</a:t>
            </a:r>
          </a:p>
          <a:p>
            <a:pPr algn="ctr">
              <a:lnSpc>
                <a:spcPct val="150000"/>
              </a:lnSpc>
            </a:pPr>
            <a:r>
              <a:rPr lang="en-US" sz="4800" b="1" dirty="0" smtClean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smtClean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Abstract</a:t>
            </a:r>
          </a:p>
        </p:txBody>
      </p:sp>
    </p:spTree>
    <p:extLst>
      <p:ext uri="{BB962C8B-B14F-4D97-AF65-F5344CB8AC3E}">
        <p14:creationId xmlns:p14="http://schemas.microsoft.com/office/powerpoint/2010/main" val="17207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22289" y="230572"/>
            <a:ext cx="25731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52598" y="1429687"/>
            <a:ext cx="6781802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slide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Context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Relevance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Past work – limitations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val="241755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22289" y="230572"/>
            <a:ext cx="6832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Previous Studies – State of the art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52610" y="1621396"/>
            <a:ext cx="6781802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2-to-3 slides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Models (table?)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 (1-2 Figures)</a:t>
            </a:r>
          </a:p>
        </p:txBody>
      </p:sp>
    </p:spTree>
    <p:extLst>
      <p:ext uri="{BB962C8B-B14F-4D97-AF65-F5344CB8AC3E}">
        <p14:creationId xmlns:p14="http://schemas.microsoft.com/office/powerpoint/2010/main" val="125616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22289" y="230572"/>
            <a:ext cx="27318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52610" y="1621396"/>
            <a:ext cx="6781802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1-2 slides (1-2 Figures)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Details .... 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Caution: replication crisis!</a:t>
            </a:r>
          </a:p>
        </p:txBody>
      </p:sp>
    </p:spTree>
    <p:extLst>
      <p:ext uri="{BB962C8B-B14F-4D97-AF65-F5344CB8AC3E}">
        <p14:creationId xmlns:p14="http://schemas.microsoft.com/office/powerpoint/2010/main" val="149743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22289" y="230572"/>
            <a:ext cx="1664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52610" y="1621396"/>
            <a:ext cx="6781802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2-5 slides/Figures</a:t>
            </a:r>
          </a:p>
          <a:p>
            <a:pPr marL="742950" lvl="1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CAUTION with plots, axis, names, variables, units...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Detailed figure captions</a:t>
            </a:r>
          </a:p>
          <a:p>
            <a:pPr marL="742950" lvl="1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Title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Details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60704" y="2085618"/>
            <a:ext cx="2419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our guidelines...</a:t>
            </a:r>
            <a:endParaRPr lang="en-US" sz="1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60703" y="2930962"/>
            <a:ext cx="2419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our guidelines...</a:t>
            </a:r>
            <a:endParaRPr lang="en-US" sz="1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68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22289" y="230572"/>
            <a:ext cx="1983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Analyses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52610" y="1621396"/>
            <a:ext cx="6781802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1-3 slides</a:t>
            </a:r>
          </a:p>
          <a:p>
            <a:pPr marL="742950" lvl="1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math, models, simulations...</a:t>
            </a:r>
          </a:p>
          <a:p>
            <a:pPr marL="742950" lvl="1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figures</a:t>
            </a:r>
          </a:p>
        </p:txBody>
      </p:sp>
    </p:spTree>
    <p:extLst>
      <p:ext uri="{BB962C8B-B14F-4D97-AF65-F5344CB8AC3E}">
        <p14:creationId xmlns:p14="http://schemas.microsoft.com/office/powerpoint/2010/main" val="111048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22289" y="230572"/>
            <a:ext cx="23695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52610" y="1621396"/>
            <a:ext cx="6781802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1-2 slides</a:t>
            </a:r>
          </a:p>
          <a:p>
            <a:pPr marL="742950" lvl="1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relate to prior work</a:t>
            </a:r>
          </a:p>
          <a:p>
            <a:pPr marL="742950" lvl="1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identify implications (science and </a:t>
            </a:r>
            <a:r>
              <a:rPr lang="en-US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eingeering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8986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22289" y="230572"/>
            <a:ext cx="26420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43324" y="1472550"/>
            <a:ext cx="678180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essential is invisible to the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eye (The little Prince)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to 7 short statements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NEW...NEW... NEW... 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Paradigm shift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59942" y="522959"/>
            <a:ext cx="2419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our guidelines...</a:t>
            </a:r>
            <a:endParaRPr lang="en-US" sz="1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37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6446</TotalTime>
  <Words>148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KAUST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JCS</dc:creator>
  <cp:lastModifiedBy>JCS</cp:lastModifiedBy>
  <cp:revision>60</cp:revision>
  <cp:lastPrinted>2020-12-20T14:50:56Z</cp:lastPrinted>
  <dcterms:created xsi:type="dcterms:W3CDTF">2019-07-27T08:24:07Z</dcterms:created>
  <dcterms:modified xsi:type="dcterms:W3CDTF">2021-01-05T14:01:12Z</dcterms:modified>
</cp:coreProperties>
</file>